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258" r:id="rId3"/>
    <p:sldId id="259" r:id="rId4"/>
    <p:sldId id="261" r:id="rId5"/>
    <p:sldId id="269" r:id="rId6"/>
    <p:sldId id="270" r:id="rId7"/>
    <p:sldId id="271" r:id="rId8"/>
    <p:sldId id="272" r:id="rId9"/>
    <p:sldId id="273" r:id="rId10"/>
    <p:sldId id="280" r:id="rId11"/>
    <p:sldId id="279" r:id="rId12"/>
    <p:sldId id="275" r:id="rId13"/>
    <p:sldId id="276" r:id="rId14"/>
    <p:sldId id="277" r:id="rId15"/>
    <p:sldId id="278" r:id="rId16"/>
    <p:sldId id="28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EC"/>
    <a:srgbClr val="0D27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1920EA-A1E7-4493-948B-B5E133E46617}" type="datetimeFigureOut">
              <a:rPr lang="zh-CN" altLang="en-US" smtClean="0"/>
              <a:t>2020/1/1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3F8913-0770-4E6C-A70A-A8F7B8155F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533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3838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135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883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159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174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776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67" name="AutoShape 292"/>
          <p:cNvSpPr>
            <a:spLocks noChangeAspect="1" noChangeArrowheads="1" noTextEdit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91" name="Rectangle 294"/>
          <p:cNvSpPr>
            <a:spLocks noChangeArrowheads="1"/>
          </p:cNvSpPr>
          <p:nvPr/>
        </p:nvSpPr>
        <p:spPr bwMode="auto">
          <a:xfrm>
            <a:off x="4763" y="0"/>
            <a:ext cx="12165013" cy="6821488"/>
          </a:xfrm>
          <a:prstGeom prst="rect">
            <a:avLst/>
          </a:prstGeom>
          <a:solidFill>
            <a:srgbClr val="C1272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72" name="Rectangle 295"/>
          <p:cNvSpPr>
            <a:spLocks noChangeArrowheads="1"/>
          </p:cNvSpPr>
          <p:nvPr/>
        </p:nvSpPr>
        <p:spPr bwMode="auto">
          <a:xfrm>
            <a:off x="4763" y="0"/>
            <a:ext cx="12165013" cy="682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73" name="Freeform 296"/>
          <p:cNvSpPr>
            <a:spLocks/>
          </p:cNvSpPr>
          <p:nvPr/>
        </p:nvSpPr>
        <p:spPr bwMode="auto">
          <a:xfrm>
            <a:off x="0" y="1806574"/>
            <a:ext cx="12187239" cy="5056189"/>
          </a:xfrm>
          <a:custGeom>
            <a:avLst/>
            <a:gdLst>
              <a:gd name="T0" fmla="*/ 2630 w 2630"/>
              <a:gd name="T1" fmla="*/ 51 h 1023"/>
              <a:gd name="T2" fmla="*/ 2630 w 2630"/>
              <a:gd name="T3" fmla="*/ 1023 h 1023"/>
              <a:gd name="T4" fmla="*/ 0 w 2630"/>
              <a:gd name="T5" fmla="*/ 1023 h 1023"/>
              <a:gd name="T6" fmla="*/ 0 w 2630"/>
              <a:gd name="T7" fmla="*/ 41 h 1023"/>
              <a:gd name="T8" fmla="*/ 251 w 2630"/>
              <a:gd name="T9" fmla="*/ 34 h 1023"/>
              <a:gd name="T10" fmla="*/ 649 w 2630"/>
              <a:gd name="T11" fmla="*/ 102 h 1023"/>
              <a:gd name="T12" fmla="*/ 1196 w 2630"/>
              <a:gd name="T13" fmla="*/ 15 h 1023"/>
              <a:gd name="T14" fmla="*/ 1558 w 2630"/>
              <a:gd name="T15" fmla="*/ 86 h 1023"/>
              <a:gd name="T16" fmla="*/ 1919 w 2630"/>
              <a:gd name="T17" fmla="*/ 33 h 1023"/>
              <a:gd name="T18" fmla="*/ 2121 w 2630"/>
              <a:gd name="T19" fmla="*/ 58 h 1023"/>
              <a:gd name="T20" fmla="*/ 2340 w 2630"/>
              <a:gd name="T21" fmla="*/ 83 h 1023"/>
              <a:gd name="T22" fmla="*/ 2630 w 2630"/>
              <a:gd name="T23" fmla="*/ 51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30" h="1023">
                <a:moveTo>
                  <a:pt x="2630" y="51"/>
                </a:moveTo>
                <a:cubicBezTo>
                  <a:pt x="2630" y="1023"/>
                  <a:pt x="2630" y="1023"/>
                  <a:pt x="2630" y="1023"/>
                </a:cubicBezTo>
                <a:cubicBezTo>
                  <a:pt x="0" y="1023"/>
                  <a:pt x="0" y="1023"/>
                  <a:pt x="0" y="1023"/>
                </a:cubicBezTo>
                <a:cubicBezTo>
                  <a:pt x="0" y="41"/>
                  <a:pt x="0" y="41"/>
                  <a:pt x="0" y="41"/>
                </a:cubicBezTo>
                <a:cubicBezTo>
                  <a:pt x="79" y="18"/>
                  <a:pt x="169" y="20"/>
                  <a:pt x="251" y="34"/>
                </a:cubicBezTo>
                <a:cubicBezTo>
                  <a:pt x="384" y="56"/>
                  <a:pt x="514" y="104"/>
                  <a:pt x="649" y="102"/>
                </a:cubicBezTo>
                <a:cubicBezTo>
                  <a:pt x="835" y="99"/>
                  <a:pt x="1011" y="0"/>
                  <a:pt x="1196" y="15"/>
                </a:cubicBezTo>
                <a:cubicBezTo>
                  <a:pt x="1319" y="24"/>
                  <a:pt x="1435" y="83"/>
                  <a:pt x="1558" y="86"/>
                </a:cubicBezTo>
                <a:cubicBezTo>
                  <a:pt x="1680" y="89"/>
                  <a:pt x="1797" y="37"/>
                  <a:pt x="1919" y="33"/>
                </a:cubicBezTo>
                <a:cubicBezTo>
                  <a:pt x="1987" y="31"/>
                  <a:pt x="2054" y="45"/>
                  <a:pt x="2121" y="58"/>
                </a:cubicBezTo>
                <a:cubicBezTo>
                  <a:pt x="2193" y="73"/>
                  <a:pt x="2266" y="88"/>
                  <a:pt x="2340" y="83"/>
                </a:cubicBezTo>
                <a:cubicBezTo>
                  <a:pt x="2437" y="76"/>
                  <a:pt x="2537" y="36"/>
                  <a:pt x="2630" y="5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74" name="Rectangle 297"/>
          <p:cNvSpPr>
            <a:spLocks noChangeArrowheads="1"/>
          </p:cNvSpPr>
          <p:nvPr/>
        </p:nvSpPr>
        <p:spPr bwMode="auto">
          <a:xfrm>
            <a:off x="1759129" y="308599"/>
            <a:ext cx="909717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kumimoji="0" lang="zh-CN" altLang="zh-CN" sz="76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+mj-ea"/>
                <a:ea typeface="+mj-ea"/>
              </a:rPr>
              <a:t>HAP</a:t>
            </a:r>
            <a:r>
              <a:rPr lang="en-US" altLang="zh-CN" sz="7600" b="1" dirty="0" smtClean="0">
                <a:solidFill>
                  <a:srgbClr val="FFFFFF"/>
                </a:solidFill>
                <a:latin typeface="+mj-ea"/>
                <a:ea typeface="+mj-ea"/>
              </a:rPr>
              <a:t>PY NEW YEAR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17930" name="组合 17929"/>
          <p:cNvGrpSpPr/>
          <p:nvPr/>
        </p:nvGrpSpPr>
        <p:grpSpPr>
          <a:xfrm>
            <a:off x="1083705" y="835194"/>
            <a:ext cx="1752600" cy="3590926"/>
            <a:chOff x="669926" y="1755775"/>
            <a:chExt cx="1752600" cy="3590926"/>
          </a:xfrm>
        </p:grpSpPr>
        <p:sp>
          <p:nvSpPr>
            <p:cNvPr id="17506" name="Freeform 329"/>
            <p:cNvSpPr>
              <a:spLocks/>
            </p:cNvSpPr>
            <p:nvPr/>
          </p:nvSpPr>
          <p:spPr bwMode="auto">
            <a:xfrm>
              <a:off x="1249363" y="3014663"/>
              <a:ext cx="790575" cy="2154238"/>
            </a:xfrm>
            <a:custGeom>
              <a:avLst/>
              <a:gdLst>
                <a:gd name="T0" fmla="*/ 0 w 171"/>
                <a:gd name="T1" fmla="*/ 443 h 476"/>
                <a:gd name="T2" fmla="*/ 15 w 171"/>
                <a:gd name="T3" fmla="*/ 455 h 476"/>
                <a:gd name="T4" fmla="*/ 91 w 171"/>
                <a:gd name="T5" fmla="*/ 249 h 476"/>
                <a:gd name="T6" fmla="*/ 102 w 171"/>
                <a:gd name="T7" fmla="*/ 172 h 476"/>
                <a:gd name="T8" fmla="*/ 112 w 171"/>
                <a:gd name="T9" fmla="*/ 103 h 476"/>
                <a:gd name="T10" fmla="*/ 122 w 171"/>
                <a:gd name="T11" fmla="*/ 206 h 476"/>
                <a:gd name="T12" fmla="*/ 130 w 171"/>
                <a:gd name="T13" fmla="*/ 263 h 476"/>
                <a:gd name="T14" fmla="*/ 130 w 171"/>
                <a:gd name="T15" fmla="*/ 267 h 476"/>
                <a:gd name="T16" fmla="*/ 115 w 171"/>
                <a:gd name="T17" fmla="*/ 334 h 476"/>
                <a:gd name="T18" fmla="*/ 114 w 171"/>
                <a:gd name="T19" fmla="*/ 476 h 476"/>
                <a:gd name="T20" fmla="*/ 140 w 171"/>
                <a:gd name="T21" fmla="*/ 475 h 476"/>
                <a:gd name="T22" fmla="*/ 143 w 171"/>
                <a:gd name="T23" fmla="*/ 432 h 476"/>
                <a:gd name="T24" fmla="*/ 157 w 171"/>
                <a:gd name="T25" fmla="*/ 335 h 476"/>
                <a:gd name="T26" fmla="*/ 166 w 171"/>
                <a:gd name="T27" fmla="*/ 259 h 476"/>
                <a:gd name="T28" fmla="*/ 162 w 171"/>
                <a:gd name="T29" fmla="*/ 24 h 476"/>
                <a:gd name="T30" fmla="*/ 160 w 171"/>
                <a:gd name="T31" fmla="*/ 5 h 476"/>
                <a:gd name="T32" fmla="*/ 160 w 171"/>
                <a:gd name="T33" fmla="*/ 5 h 476"/>
                <a:gd name="T34" fmla="*/ 139 w 171"/>
                <a:gd name="T35" fmla="*/ 4 h 476"/>
                <a:gd name="T36" fmla="*/ 84 w 171"/>
                <a:gd name="T37" fmla="*/ 0 h 476"/>
                <a:gd name="T38" fmla="*/ 79 w 171"/>
                <a:gd name="T39" fmla="*/ 11 h 476"/>
                <a:gd name="T40" fmla="*/ 79 w 171"/>
                <a:gd name="T41" fmla="*/ 12 h 476"/>
                <a:gd name="T42" fmla="*/ 78 w 171"/>
                <a:gd name="T43" fmla="*/ 14 h 476"/>
                <a:gd name="T44" fmla="*/ 44 w 171"/>
                <a:gd name="T45" fmla="*/ 196 h 476"/>
                <a:gd name="T46" fmla="*/ 50 w 171"/>
                <a:gd name="T47" fmla="*/ 234 h 476"/>
                <a:gd name="T48" fmla="*/ 0 w 171"/>
                <a:gd name="T49" fmla="*/ 443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1" h="476">
                  <a:moveTo>
                    <a:pt x="0" y="443"/>
                  </a:moveTo>
                  <a:cubicBezTo>
                    <a:pt x="15" y="455"/>
                    <a:pt x="15" y="455"/>
                    <a:pt x="15" y="455"/>
                  </a:cubicBezTo>
                  <a:cubicBezTo>
                    <a:pt x="91" y="249"/>
                    <a:pt x="91" y="249"/>
                    <a:pt x="91" y="249"/>
                  </a:cubicBezTo>
                  <a:cubicBezTo>
                    <a:pt x="91" y="249"/>
                    <a:pt x="96" y="210"/>
                    <a:pt x="102" y="172"/>
                  </a:cubicBezTo>
                  <a:cubicBezTo>
                    <a:pt x="106" y="142"/>
                    <a:pt x="110" y="111"/>
                    <a:pt x="112" y="103"/>
                  </a:cubicBezTo>
                  <a:cubicBezTo>
                    <a:pt x="110" y="121"/>
                    <a:pt x="116" y="166"/>
                    <a:pt x="122" y="206"/>
                  </a:cubicBezTo>
                  <a:cubicBezTo>
                    <a:pt x="125" y="230"/>
                    <a:pt x="129" y="251"/>
                    <a:pt x="130" y="263"/>
                  </a:cubicBezTo>
                  <a:cubicBezTo>
                    <a:pt x="130" y="265"/>
                    <a:pt x="131" y="266"/>
                    <a:pt x="130" y="267"/>
                  </a:cubicBezTo>
                  <a:cubicBezTo>
                    <a:pt x="120" y="278"/>
                    <a:pt x="116" y="304"/>
                    <a:pt x="115" y="334"/>
                  </a:cubicBezTo>
                  <a:cubicBezTo>
                    <a:pt x="114" y="385"/>
                    <a:pt x="114" y="471"/>
                    <a:pt x="114" y="476"/>
                  </a:cubicBezTo>
                  <a:cubicBezTo>
                    <a:pt x="140" y="475"/>
                    <a:pt x="140" y="475"/>
                    <a:pt x="140" y="475"/>
                  </a:cubicBezTo>
                  <a:cubicBezTo>
                    <a:pt x="139" y="468"/>
                    <a:pt x="142" y="438"/>
                    <a:pt x="143" y="432"/>
                  </a:cubicBezTo>
                  <a:cubicBezTo>
                    <a:pt x="157" y="335"/>
                    <a:pt x="157" y="335"/>
                    <a:pt x="157" y="335"/>
                  </a:cubicBezTo>
                  <a:cubicBezTo>
                    <a:pt x="161" y="310"/>
                    <a:pt x="164" y="285"/>
                    <a:pt x="166" y="259"/>
                  </a:cubicBezTo>
                  <a:cubicBezTo>
                    <a:pt x="171" y="181"/>
                    <a:pt x="168" y="102"/>
                    <a:pt x="162" y="24"/>
                  </a:cubicBezTo>
                  <a:cubicBezTo>
                    <a:pt x="161" y="18"/>
                    <a:pt x="161" y="11"/>
                    <a:pt x="160" y="5"/>
                  </a:cubicBezTo>
                  <a:cubicBezTo>
                    <a:pt x="160" y="5"/>
                    <a:pt x="160" y="5"/>
                    <a:pt x="160" y="5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3" y="4"/>
                    <a:pt x="82" y="8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2"/>
                    <a:pt x="78" y="13"/>
                    <a:pt x="78" y="14"/>
                  </a:cubicBezTo>
                  <a:cubicBezTo>
                    <a:pt x="40" y="70"/>
                    <a:pt x="35" y="133"/>
                    <a:pt x="44" y="196"/>
                  </a:cubicBezTo>
                  <a:cubicBezTo>
                    <a:pt x="45" y="209"/>
                    <a:pt x="47" y="221"/>
                    <a:pt x="50" y="234"/>
                  </a:cubicBezTo>
                  <a:cubicBezTo>
                    <a:pt x="50" y="234"/>
                    <a:pt x="26" y="242"/>
                    <a:pt x="0" y="443"/>
                  </a:cubicBezTo>
                  <a:close/>
                </a:path>
              </a:pathLst>
            </a:custGeom>
            <a:solidFill>
              <a:srgbClr val="FE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1" name="Freeform 324"/>
            <p:cNvSpPr>
              <a:spLocks/>
            </p:cNvSpPr>
            <p:nvPr/>
          </p:nvSpPr>
          <p:spPr bwMode="auto">
            <a:xfrm>
              <a:off x="2127251" y="2449513"/>
              <a:ext cx="188913" cy="284163"/>
            </a:xfrm>
            <a:custGeom>
              <a:avLst/>
              <a:gdLst>
                <a:gd name="T0" fmla="*/ 40 w 41"/>
                <a:gd name="T1" fmla="*/ 27 h 63"/>
                <a:gd name="T2" fmla="*/ 21 w 41"/>
                <a:gd name="T3" fmla="*/ 52 h 63"/>
                <a:gd name="T4" fmla="*/ 20 w 41"/>
                <a:gd name="T5" fmla="*/ 52 h 63"/>
                <a:gd name="T6" fmla="*/ 15 w 41"/>
                <a:gd name="T7" fmla="*/ 63 h 63"/>
                <a:gd name="T8" fmla="*/ 0 w 41"/>
                <a:gd name="T9" fmla="*/ 54 h 63"/>
                <a:gd name="T10" fmla="*/ 7 w 41"/>
                <a:gd name="T11" fmla="*/ 45 h 63"/>
                <a:gd name="T12" fmla="*/ 7 w 41"/>
                <a:gd name="T13" fmla="*/ 45 h 63"/>
                <a:gd name="T14" fmla="*/ 36 w 41"/>
                <a:gd name="T15" fmla="*/ 16 h 63"/>
                <a:gd name="T16" fmla="*/ 40 w 41"/>
                <a:gd name="T17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63">
                  <a:moveTo>
                    <a:pt x="40" y="27"/>
                  </a:moveTo>
                  <a:cubicBezTo>
                    <a:pt x="39" y="35"/>
                    <a:pt x="34" y="47"/>
                    <a:pt x="21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6" y="61"/>
                    <a:pt x="2" y="58"/>
                    <a:pt x="0" y="5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0"/>
                    <a:pt x="13" y="0"/>
                    <a:pt x="36" y="16"/>
                  </a:cubicBezTo>
                  <a:cubicBezTo>
                    <a:pt x="39" y="18"/>
                    <a:pt x="41" y="23"/>
                    <a:pt x="40" y="27"/>
                  </a:cubicBezTo>
                </a:path>
              </a:pathLst>
            </a:custGeom>
            <a:solidFill>
              <a:srgbClr val="FE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2" name="Freeform 325"/>
            <p:cNvSpPr>
              <a:spLocks/>
            </p:cNvSpPr>
            <p:nvPr/>
          </p:nvSpPr>
          <p:spPr bwMode="auto">
            <a:xfrm>
              <a:off x="1312863" y="1755775"/>
              <a:ext cx="393700" cy="1082675"/>
            </a:xfrm>
            <a:custGeom>
              <a:avLst/>
              <a:gdLst>
                <a:gd name="T0" fmla="*/ 83 w 85"/>
                <a:gd name="T1" fmla="*/ 20 h 239"/>
                <a:gd name="T2" fmla="*/ 53 w 85"/>
                <a:gd name="T3" fmla="*/ 2 h 239"/>
                <a:gd name="T4" fmla="*/ 24 w 85"/>
                <a:gd name="T5" fmla="*/ 33 h 239"/>
                <a:gd name="T6" fmla="*/ 26 w 85"/>
                <a:gd name="T7" fmla="*/ 87 h 239"/>
                <a:gd name="T8" fmla="*/ 23 w 85"/>
                <a:gd name="T9" fmla="*/ 138 h 239"/>
                <a:gd name="T10" fmla="*/ 2 w 85"/>
                <a:gd name="T11" fmla="*/ 193 h 239"/>
                <a:gd name="T12" fmla="*/ 5 w 85"/>
                <a:gd name="T13" fmla="*/ 198 h 239"/>
                <a:gd name="T14" fmla="*/ 12 w 85"/>
                <a:gd name="T15" fmla="*/ 196 h 239"/>
                <a:gd name="T16" fmla="*/ 31 w 85"/>
                <a:gd name="T17" fmla="*/ 237 h 239"/>
                <a:gd name="T18" fmla="*/ 36 w 85"/>
                <a:gd name="T19" fmla="*/ 234 h 239"/>
                <a:gd name="T20" fmla="*/ 40 w 85"/>
                <a:gd name="T21" fmla="*/ 212 h 239"/>
                <a:gd name="T22" fmla="*/ 41 w 85"/>
                <a:gd name="T23" fmla="*/ 223 h 239"/>
                <a:gd name="T24" fmla="*/ 47 w 85"/>
                <a:gd name="T25" fmla="*/ 225 h 239"/>
                <a:gd name="T26" fmla="*/ 62 w 85"/>
                <a:gd name="T27" fmla="*/ 151 h 239"/>
                <a:gd name="T28" fmla="*/ 56 w 85"/>
                <a:gd name="T29" fmla="*/ 105 h 239"/>
                <a:gd name="T30" fmla="*/ 71 w 85"/>
                <a:gd name="T31" fmla="*/ 64 h 239"/>
                <a:gd name="T32" fmla="*/ 83 w 85"/>
                <a:gd name="T33" fmla="*/ 22 h 239"/>
                <a:gd name="T34" fmla="*/ 83 w 85"/>
                <a:gd name="T35" fmla="*/ 2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239">
                  <a:moveTo>
                    <a:pt x="83" y="20"/>
                  </a:moveTo>
                  <a:cubicBezTo>
                    <a:pt x="80" y="7"/>
                    <a:pt x="66" y="0"/>
                    <a:pt x="53" y="2"/>
                  </a:cubicBezTo>
                  <a:cubicBezTo>
                    <a:pt x="38" y="5"/>
                    <a:pt x="28" y="19"/>
                    <a:pt x="24" y="33"/>
                  </a:cubicBezTo>
                  <a:cubicBezTo>
                    <a:pt x="20" y="51"/>
                    <a:pt x="25" y="69"/>
                    <a:pt x="26" y="87"/>
                  </a:cubicBezTo>
                  <a:cubicBezTo>
                    <a:pt x="28" y="104"/>
                    <a:pt x="27" y="122"/>
                    <a:pt x="23" y="138"/>
                  </a:cubicBezTo>
                  <a:cubicBezTo>
                    <a:pt x="19" y="158"/>
                    <a:pt x="12" y="176"/>
                    <a:pt x="2" y="193"/>
                  </a:cubicBezTo>
                  <a:cubicBezTo>
                    <a:pt x="0" y="196"/>
                    <a:pt x="3" y="198"/>
                    <a:pt x="5" y="198"/>
                  </a:cubicBezTo>
                  <a:cubicBezTo>
                    <a:pt x="8" y="198"/>
                    <a:pt x="10" y="197"/>
                    <a:pt x="12" y="196"/>
                  </a:cubicBezTo>
                  <a:cubicBezTo>
                    <a:pt x="13" y="211"/>
                    <a:pt x="20" y="226"/>
                    <a:pt x="31" y="237"/>
                  </a:cubicBezTo>
                  <a:cubicBezTo>
                    <a:pt x="33" y="239"/>
                    <a:pt x="36" y="237"/>
                    <a:pt x="36" y="234"/>
                  </a:cubicBezTo>
                  <a:cubicBezTo>
                    <a:pt x="35" y="226"/>
                    <a:pt x="36" y="219"/>
                    <a:pt x="40" y="212"/>
                  </a:cubicBezTo>
                  <a:cubicBezTo>
                    <a:pt x="41" y="215"/>
                    <a:pt x="41" y="219"/>
                    <a:pt x="41" y="223"/>
                  </a:cubicBezTo>
                  <a:cubicBezTo>
                    <a:pt x="41" y="225"/>
                    <a:pt x="45" y="227"/>
                    <a:pt x="47" y="225"/>
                  </a:cubicBezTo>
                  <a:cubicBezTo>
                    <a:pt x="68" y="206"/>
                    <a:pt x="66" y="176"/>
                    <a:pt x="62" y="151"/>
                  </a:cubicBezTo>
                  <a:cubicBezTo>
                    <a:pt x="59" y="136"/>
                    <a:pt x="56" y="121"/>
                    <a:pt x="56" y="105"/>
                  </a:cubicBezTo>
                  <a:cubicBezTo>
                    <a:pt x="57" y="90"/>
                    <a:pt x="64" y="77"/>
                    <a:pt x="71" y="64"/>
                  </a:cubicBezTo>
                  <a:cubicBezTo>
                    <a:pt x="78" y="51"/>
                    <a:pt x="85" y="37"/>
                    <a:pt x="83" y="22"/>
                  </a:cubicBezTo>
                  <a:cubicBezTo>
                    <a:pt x="83" y="22"/>
                    <a:pt x="84" y="21"/>
                    <a:pt x="83" y="20"/>
                  </a:cubicBezTo>
                  <a:close/>
                </a:path>
              </a:pathLst>
            </a:custGeom>
            <a:solidFill>
              <a:srgbClr val="FF6D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3" name="Freeform 326"/>
            <p:cNvSpPr>
              <a:spLocks/>
            </p:cNvSpPr>
            <p:nvPr/>
          </p:nvSpPr>
          <p:spPr bwMode="auto">
            <a:xfrm>
              <a:off x="1558926" y="1806575"/>
              <a:ext cx="161925" cy="153988"/>
            </a:xfrm>
            <a:custGeom>
              <a:avLst/>
              <a:gdLst>
                <a:gd name="T0" fmla="*/ 26 w 35"/>
                <a:gd name="T1" fmla="*/ 2 h 34"/>
                <a:gd name="T2" fmla="*/ 10 w 35"/>
                <a:gd name="T3" fmla="*/ 4 h 34"/>
                <a:gd name="T4" fmla="*/ 1 w 35"/>
                <a:gd name="T5" fmla="*/ 17 h 34"/>
                <a:gd name="T6" fmla="*/ 1 w 35"/>
                <a:gd name="T7" fmla="*/ 26 h 34"/>
                <a:gd name="T8" fmla="*/ 3 w 35"/>
                <a:gd name="T9" fmla="*/ 28 h 34"/>
                <a:gd name="T10" fmla="*/ 6 w 35"/>
                <a:gd name="T11" fmla="*/ 32 h 34"/>
                <a:gd name="T12" fmla="*/ 13 w 35"/>
                <a:gd name="T13" fmla="*/ 34 h 34"/>
                <a:gd name="T14" fmla="*/ 28 w 35"/>
                <a:gd name="T15" fmla="*/ 28 h 34"/>
                <a:gd name="T16" fmla="*/ 34 w 35"/>
                <a:gd name="T17" fmla="*/ 14 h 34"/>
                <a:gd name="T18" fmla="*/ 26 w 35"/>
                <a:gd name="T1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26" y="2"/>
                  </a:moveTo>
                  <a:cubicBezTo>
                    <a:pt x="21" y="0"/>
                    <a:pt x="15" y="2"/>
                    <a:pt x="10" y="4"/>
                  </a:cubicBezTo>
                  <a:cubicBezTo>
                    <a:pt x="5" y="7"/>
                    <a:pt x="2" y="12"/>
                    <a:pt x="1" y="17"/>
                  </a:cubicBezTo>
                  <a:cubicBezTo>
                    <a:pt x="0" y="20"/>
                    <a:pt x="0" y="23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3" y="30"/>
                    <a:pt x="4" y="31"/>
                    <a:pt x="6" y="32"/>
                  </a:cubicBezTo>
                  <a:cubicBezTo>
                    <a:pt x="8" y="34"/>
                    <a:pt x="11" y="34"/>
                    <a:pt x="13" y="34"/>
                  </a:cubicBezTo>
                  <a:cubicBezTo>
                    <a:pt x="18" y="34"/>
                    <a:pt x="24" y="31"/>
                    <a:pt x="28" y="28"/>
                  </a:cubicBezTo>
                  <a:cubicBezTo>
                    <a:pt x="32" y="24"/>
                    <a:pt x="35" y="20"/>
                    <a:pt x="34" y="14"/>
                  </a:cubicBezTo>
                  <a:cubicBezTo>
                    <a:pt x="34" y="9"/>
                    <a:pt x="31" y="4"/>
                    <a:pt x="26" y="2"/>
                  </a:cubicBez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4" name="Freeform 327"/>
            <p:cNvSpPr>
              <a:spLocks/>
            </p:cNvSpPr>
            <p:nvPr/>
          </p:nvSpPr>
          <p:spPr bwMode="auto">
            <a:xfrm>
              <a:off x="1747838" y="5119688"/>
              <a:ext cx="406400" cy="222250"/>
            </a:xfrm>
            <a:custGeom>
              <a:avLst/>
              <a:gdLst>
                <a:gd name="T0" fmla="*/ 3 w 88"/>
                <a:gd name="T1" fmla="*/ 23 h 49"/>
                <a:gd name="T2" fmla="*/ 4 w 88"/>
                <a:gd name="T3" fmla="*/ 19 h 49"/>
                <a:gd name="T4" fmla="*/ 8 w 88"/>
                <a:gd name="T5" fmla="*/ 7 h 49"/>
                <a:gd name="T6" fmla="*/ 8 w 88"/>
                <a:gd name="T7" fmla="*/ 6 h 49"/>
                <a:gd name="T8" fmla="*/ 26 w 88"/>
                <a:gd name="T9" fmla="*/ 0 h 49"/>
                <a:gd name="T10" fmla="*/ 35 w 88"/>
                <a:gd name="T11" fmla="*/ 13 h 49"/>
                <a:gd name="T12" fmla="*/ 64 w 88"/>
                <a:gd name="T13" fmla="*/ 32 h 49"/>
                <a:gd name="T14" fmla="*/ 85 w 88"/>
                <a:gd name="T15" fmla="*/ 36 h 49"/>
                <a:gd name="T16" fmla="*/ 86 w 88"/>
                <a:gd name="T17" fmla="*/ 41 h 49"/>
                <a:gd name="T18" fmla="*/ 49 w 88"/>
                <a:gd name="T19" fmla="*/ 46 h 49"/>
                <a:gd name="T20" fmla="*/ 16 w 88"/>
                <a:gd name="T21" fmla="*/ 43 h 49"/>
                <a:gd name="T22" fmla="*/ 3 w 88"/>
                <a:gd name="T23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49">
                  <a:moveTo>
                    <a:pt x="3" y="23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5"/>
                    <a:pt x="31" y="10"/>
                    <a:pt x="35" y="13"/>
                  </a:cubicBezTo>
                  <a:cubicBezTo>
                    <a:pt x="43" y="22"/>
                    <a:pt x="52" y="28"/>
                    <a:pt x="64" y="32"/>
                  </a:cubicBezTo>
                  <a:cubicBezTo>
                    <a:pt x="70" y="34"/>
                    <a:pt x="77" y="35"/>
                    <a:pt x="85" y="36"/>
                  </a:cubicBezTo>
                  <a:cubicBezTo>
                    <a:pt x="87" y="36"/>
                    <a:pt x="88" y="40"/>
                    <a:pt x="86" y="41"/>
                  </a:cubicBezTo>
                  <a:cubicBezTo>
                    <a:pt x="76" y="45"/>
                    <a:pt x="62" y="49"/>
                    <a:pt x="49" y="46"/>
                  </a:cubicBezTo>
                  <a:cubicBezTo>
                    <a:pt x="42" y="45"/>
                    <a:pt x="28" y="44"/>
                    <a:pt x="16" y="43"/>
                  </a:cubicBezTo>
                  <a:cubicBezTo>
                    <a:pt x="6" y="41"/>
                    <a:pt x="0" y="32"/>
                    <a:pt x="3" y="23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5" name="Freeform 328"/>
            <p:cNvSpPr>
              <a:spLocks/>
            </p:cNvSpPr>
            <p:nvPr/>
          </p:nvSpPr>
          <p:spPr bwMode="auto">
            <a:xfrm>
              <a:off x="1752601" y="2403475"/>
              <a:ext cx="444500" cy="628650"/>
            </a:xfrm>
            <a:custGeom>
              <a:avLst/>
              <a:gdLst>
                <a:gd name="T0" fmla="*/ 96 w 96"/>
                <a:gd name="T1" fmla="*/ 73 h 139"/>
                <a:gd name="T2" fmla="*/ 69 w 96"/>
                <a:gd name="T3" fmla="*/ 128 h 139"/>
                <a:gd name="T4" fmla="*/ 45 w 96"/>
                <a:gd name="T5" fmla="*/ 128 h 139"/>
                <a:gd name="T6" fmla="*/ 3 w 96"/>
                <a:gd name="T7" fmla="*/ 35 h 139"/>
                <a:gd name="T8" fmla="*/ 2 w 96"/>
                <a:gd name="T9" fmla="*/ 13 h 139"/>
                <a:gd name="T10" fmla="*/ 14 w 96"/>
                <a:gd name="T11" fmla="*/ 2 h 139"/>
                <a:gd name="T12" fmla="*/ 25 w 96"/>
                <a:gd name="T13" fmla="*/ 13 h 139"/>
                <a:gd name="T14" fmla="*/ 57 w 96"/>
                <a:gd name="T15" fmla="*/ 92 h 139"/>
                <a:gd name="T16" fmla="*/ 81 w 96"/>
                <a:gd name="T17" fmla="*/ 64 h 139"/>
                <a:gd name="T18" fmla="*/ 96 w 96"/>
                <a:gd name="T19" fmla="*/ 7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139">
                  <a:moveTo>
                    <a:pt x="96" y="73"/>
                  </a:moveTo>
                  <a:cubicBezTo>
                    <a:pt x="69" y="128"/>
                    <a:pt x="69" y="128"/>
                    <a:pt x="69" y="128"/>
                  </a:cubicBezTo>
                  <a:cubicBezTo>
                    <a:pt x="63" y="139"/>
                    <a:pt x="52" y="139"/>
                    <a:pt x="45" y="128"/>
                  </a:cubicBezTo>
                  <a:cubicBezTo>
                    <a:pt x="34" y="111"/>
                    <a:pt x="18" y="81"/>
                    <a:pt x="3" y="35"/>
                  </a:cubicBezTo>
                  <a:cubicBezTo>
                    <a:pt x="1" y="28"/>
                    <a:pt x="0" y="21"/>
                    <a:pt x="2" y="13"/>
                  </a:cubicBezTo>
                  <a:cubicBezTo>
                    <a:pt x="3" y="3"/>
                    <a:pt x="8" y="0"/>
                    <a:pt x="14" y="2"/>
                  </a:cubicBezTo>
                  <a:cubicBezTo>
                    <a:pt x="19" y="3"/>
                    <a:pt x="23" y="8"/>
                    <a:pt x="25" y="13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3" y="68"/>
                    <a:pt x="87" y="71"/>
                    <a:pt x="96" y="73"/>
                  </a:cubicBezTo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7" name="Rectangle 330"/>
            <p:cNvSpPr>
              <a:spLocks noChangeArrowheads="1"/>
            </p:cNvSpPr>
            <p:nvPr/>
          </p:nvSpPr>
          <p:spPr bwMode="auto">
            <a:xfrm>
              <a:off x="1989138" y="3036888"/>
              <a:ext cx="1588" cy="1588"/>
            </a:xfrm>
            <a:prstGeom prst="rect">
              <a:avLst/>
            </a:prstGeom>
            <a:solidFill>
              <a:srgbClr val="60A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8" name="Freeform 331"/>
            <p:cNvSpPr>
              <a:spLocks/>
            </p:cNvSpPr>
            <p:nvPr/>
          </p:nvSpPr>
          <p:spPr bwMode="auto">
            <a:xfrm>
              <a:off x="1150938" y="5014913"/>
              <a:ext cx="323850" cy="331788"/>
            </a:xfrm>
            <a:custGeom>
              <a:avLst/>
              <a:gdLst>
                <a:gd name="T0" fmla="*/ 66 w 70"/>
                <a:gd name="T1" fmla="*/ 72 h 73"/>
                <a:gd name="T2" fmla="*/ 33 w 70"/>
                <a:gd name="T3" fmla="*/ 57 h 73"/>
                <a:gd name="T4" fmla="*/ 7 w 70"/>
                <a:gd name="T5" fmla="*/ 35 h 73"/>
                <a:gd name="T6" fmla="*/ 7 w 70"/>
                <a:gd name="T7" fmla="*/ 11 h 73"/>
                <a:gd name="T8" fmla="*/ 10 w 70"/>
                <a:gd name="T9" fmla="*/ 9 h 73"/>
                <a:gd name="T10" fmla="*/ 20 w 70"/>
                <a:gd name="T11" fmla="*/ 0 h 73"/>
                <a:gd name="T12" fmla="*/ 36 w 70"/>
                <a:gd name="T13" fmla="*/ 13 h 73"/>
                <a:gd name="T14" fmla="*/ 53 w 70"/>
                <a:gd name="T15" fmla="*/ 52 h 73"/>
                <a:gd name="T16" fmla="*/ 68 w 70"/>
                <a:gd name="T17" fmla="*/ 68 h 73"/>
                <a:gd name="T18" fmla="*/ 66 w 70"/>
                <a:gd name="T19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73">
                  <a:moveTo>
                    <a:pt x="66" y="72"/>
                  </a:moveTo>
                  <a:cubicBezTo>
                    <a:pt x="56" y="70"/>
                    <a:pt x="42" y="66"/>
                    <a:pt x="33" y="57"/>
                  </a:cubicBezTo>
                  <a:cubicBezTo>
                    <a:pt x="28" y="52"/>
                    <a:pt x="16" y="43"/>
                    <a:pt x="7" y="35"/>
                  </a:cubicBezTo>
                  <a:cubicBezTo>
                    <a:pt x="0" y="29"/>
                    <a:pt x="0" y="18"/>
                    <a:pt x="7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25"/>
                    <a:pt x="46" y="43"/>
                    <a:pt x="53" y="52"/>
                  </a:cubicBezTo>
                  <a:cubicBezTo>
                    <a:pt x="57" y="58"/>
                    <a:pt x="62" y="63"/>
                    <a:pt x="68" y="68"/>
                  </a:cubicBezTo>
                  <a:cubicBezTo>
                    <a:pt x="70" y="69"/>
                    <a:pt x="69" y="73"/>
                    <a:pt x="66" y="72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9" name="Freeform 332"/>
            <p:cNvSpPr>
              <a:spLocks/>
            </p:cNvSpPr>
            <p:nvPr/>
          </p:nvSpPr>
          <p:spPr bwMode="auto">
            <a:xfrm>
              <a:off x="1397001" y="2327275"/>
              <a:ext cx="619125" cy="768350"/>
            </a:xfrm>
            <a:custGeom>
              <a:avLst/>
              <a:gdLst>
                <a:gd name="T0" fmla="*/ 49 w 134"/>
                <a:gd name="T1" fmla="*/ 134 h 170"/>
                <a:gd name="T2" fmla="*/ 49 w 134"/>
                <a:gd name="T3" fmla="*/ 135 h 170"/>
                <a:gd name="T4" fmla="*/ 52 w 134"/>
                <a:gd name="T5" fmla="*/ 141 h 170"/>
                <a:gd name="T6" fmla="*/ 52 w 134"/>
                <a:gd name="T7" fmla="*/ 141 h 170"/>
                <a:gd name="T8" fmla="*/ 53 w 134"/>
                <a:gd name="T9" fmla="*/ 149 h 170"/>
                <a:gd name="T10" fmla="*/ 52 w 134"/>
                <a:gd name="T11" fmla="*/ 157 h 170"/>
                <a:gd name="T12" fmla="*/ 52 w 134"/>
                <a:gd name="T13" fmla="*/ 157 h 170"/>
                <a:gd name="T14" fmla="*/ 128 w 134"/>
                <a:gd name="T15" fmla="*/ 162 h 170"/>
                <a:gd name="T16" fmla="*/ 126 w 134"/>
                <a:gd name="T17" fmla="*/ 135 h 170"/>
                <a:gd name="T18" fmla="*/ 125 w 134"/>
                <a:gd name="T19" fmla="*/ 131 h 170"/>
                <a:gd name="T20" fmla="*/ 122 w 134"/>
                <a:gd name="T21" fmla="*/ 86 h 170"/>
                <a:gd name="T22" fmla="*/ 122 w 134"/>
                <a:gd name="T23" fmla="*/ 85 h 170"/>
                <a:gd name="T24" fmla="*/ 122 w 134"/>
                <a:gd name="T25" fmla="*/ 80 h 170"/>
                <a:gd name="T26" fmla="*/ 101 w 134"/>
                <a:gd name="T27" fmla="*/ 25 h 170"/>
                <a:gd name="T28" fmla="*/ 73 w 134"/>
                <a:gd name="T29" fmla="*/ 5 h 170"/>
                <a:gd name="T30" fmla="*/ 61 w 134"/>
                <a:gd name="T31" fmla="*/ 3 h 170"/>
                <a:gd name="T32" fmla="*/ 57 w 134"/>
                <a:gd name="T33" fmla="*/ 3 h 170"/>
                <a:gd name="T34" fmla="*/ 29 w 134"/>
                <a:gd name="T35" fmla="*/ 8 h 170"/>
                <a:gd name="T36" fmla="*/ 25 w 134"/>
                <a:gd name="T37" fmla="*/ 10 h 170"/>
                <a:gd name="T38" fmla="*/ 18 w 134"/>
                <a:gd name="T39" fmla="*/ 12 h 170"/>
                <a:gd name="T40" fmla="*/ 14 w 134"/>
                <a:gd name="T41" fmla="*/ 15 h 170"/>
                <a:gd name="T42" fmla="*/ 49 w 134"/>
                <a:gd name="T43" fmla="*/ 13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170">
                  <a:moveTo>
                    <a:pt x="49" y="134"/>
                  </a:moveTo>
                  <a:cubicBezTo>
                    <a:pt x="49" y="135"/>
                    <a:pt x="49" y="135"/>
                    <a:pt x="49" y="135"/>
                  </a:cubicBezTo>
                  <a:cubicBezTo>
                    <a:pt x="50" y="137"/>
                    <a:pt x="51" y="139"/>
                    <a:pt x="52" y="141"/>
                  </a:cubicBezTo>
                  <a:cubicBezTo>
                    <a:pt x="52" y="141"/>
                    <a:pt x="52" y="141"/>
                    <a:pt x="52" y="141"/>
                  </a:cubicBezTo>
                  <a:cubicBezTo>
                    <a:pt x="52" y="144"/>
                    <a:pt x="53" y="147"/>
                    <a:pt x="53" y="149"/>
                  </a:cubicBezTo>
                  <a:cubicBezTo>
                    <a:pt x="53" y="151"/>
                    <a:pt x="53" y="154"/>
                    <a:pt x="52" y="157"/>
                  </a:cubicBezTo>
                  <a:cubicBezTo>
                    <a:pt x="52" y="157"/>
                    <a:pt x="52" y="157"/>
                    <a:pt x="52" y="157"/>
                  </a:cubicBezTo>
                  <a:cubicBezTo>
                    <a:pt x="71" y="170"/>
                    <a:pt x="128" y="162"/>
                    <a:pt x="128" y="162"/>
                  </a:cubicBezTo>
                  <a:cubicBezTo>
                    <a:pt x="127" y="153"/>
                    <a:pt x="126" y="144"/>
                    <a:pt x="126" y="135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4" y="116"/>
                    <a:pt x="123" y="101"/>
                    <a:pt x="122" y="86"/>
                  </a:cubicBezTo>
                  <a:cubicBezTo>
                    <a:pt x="122" y="86"/>
                    <a:pt x="122" y="86"/>
                    <a:pt x="122" y="85"/>
                  </a:cubicBezTo>
                  <a:cubicBezTo>
                    <a:pt x="122" y="84"/>
                    <a:pt x="121" y="80"/>
                    <a:pt x="122" y="80"/>
                  </a:cubicBezTo>
                  <a:cubicBezTo>
                    <a:pt x="128" y="74"/>
                    <a:pt x="134" y="50"/>
                    <a:pt x="101" y="25"/>
                  </a:cubicBezTo>
                  <a:cubicBezTo>
                    <a:pt x="92" y="18"/>
                    <a:pt x="82" y="11"/>
                    <a:pt x="73" y="5"/>
                  </a:cubicBezTo>
                  <a:cubicBezTo>
                    <a:pt x="69" y="2"/>
                    <a:pt x="65" y="2"/>
                    <a:pt x="61" y="3"/>
                  </a:cubicBezTo>
                  <a:cubicBezTo>
                    <a:pt x="60" y="3"/>
                    <a:pt x="58" y="3"/>
                    <a:pt x="57" y="3"/>
                  </a:cubicBezTo>
                  <a:cubicBezTo>
                    <a:pt x="45" y="0"/>
                    <a:pt x="38" y="6"/>
                    <a:pt x="29" y="8"/>
                  </a:cubicBezTo>
                  <a:cubicBezTo>
                    <a:pt x="28" y="9"/>
                    <a:pt x="26" y="9"/>
                    <a:pt x="25" y="10"/>
                  </a:cubicBezTo>
                  <a:cubicBezTo>
                    <a:pt x="22" y="10"/>
                    <a:pt x="20" y="11"/>
                    <a:pt x="18" y="12"/>
                  </a:cubicBezTo>
                  <a:cubicBezTo>
                    <a:pt x="17" y="13"/>
                    <a:pt x="15" y="14"/>
                    <a:pt x="14" y="15"/>
                  </a:cubicBezTo>
                  <a:cubicBezTo>
                    <a:pt x="0" y="26"/>
                    <a:pt x="47" y="128"/>
                    <a:pt x="49" y="134"/>
                  </a:cubicBez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10" name="Freeform 333"/>
            <p:cNvSpPr>
              <a:spLocks/>
            </p:cNvSpPr>
            <p:nvPr/>
          </p:nvSpPr>
          <p:spPr bwMode="auto">
            <a:xfrm>
              <a:off x="1027113" y="2919413"/>
              <a:ext cx="1271588" cy="1358900"/>
            </a:xfrm>
            <a:custGeom>
              <a:avLst/>
              <a:gdLst>
                <a:gd name="T0" fmla="*/ 134 w 275"/>
                <a:gd name="T1" fmla="*/ 0 h 300"/>
                <a:gd name="T2" fmla="*/ 207 w 275"/>
                <a:gd name="T3" fmla="*/ 19 h 300"/>
                <a:gd name="T4" fmla="*/ 275 w 275"/>
                <a:gd name="T5" fmla="*/ 261 h 300"/>
                <a:gd name="T6" fmla="*/ 210 w 275"/>
                <a:gd name="T7" fmla="*/ 270 h 300"/>
                <a:gd name="T8" fmla="*/ 207 w 275"/>
                <a:gd name="T9" fmla="*/ 287 h 300"/>
                <a:gd name="T10" fmla="*/ 141 w 275"/>
                <a:gd name="T11" fmla="*/ 282 h 300"/>
                <a:gd name="T12" fmla="*/ 120 w 275"/>
                <a:gd name="T13" fmla="*/ 276 h 300"/>
                <a:gd name="T14" fmla="*/ 75 w 275"/>
                <a:gd name="T15" fmla="*/ 247 h 300"/>
                <a:gd name="T16" fmla="*/ 72 w 275"/>
                <a:gd name="T17" fmla="*/ 259 h 300"/>
                <a:gd name="T18" fmla="*/ 0 w 275"/>
                <a:gd name="T19" fmla="*/ 232 h 300"/>
                <a:gd name="T20" fmla="*/ 134 w 275"/>
                <a:gd name="T21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5" h="300">
                  <a:moveTo>
                    <a:pt x="134" y="0"/>
                  </a:moveTo>
                  <a:cubicBezTo>
                    <a:pt x="207" y="19"/>
                    <a:pt x="207" y="19"/>
                    <a:pt x="207" y="19"/>
                  </a:cubicBezTo>
                  <a:cubicBezTo>
                    <a:pt x="275" y="261"/>
                    <a:pt x="275" y="261"/>
                    <a:pt x="275" y="261"/>
                  </a:cubicBezTo>
                  <a:cubicBezTo>
                    <a:pt x="275" y="261"/>
                    <a:pt x="229" y="275"/>
                    <a:pt x="210" y="270"/>
                  </a:cubicBezTo>
                  <a:cubicBezTo>
                    <a:pt x="207" y="287"/>
                    <a:pt x="207" y="287"/>
                    <a:pt x="207" y="287"/>
                  </a:cubicBezTo>
                  <a:cubicBezTo>
                    <a:pt x="207" y="287"/>
                    <a:pt x="167" y="300"/>
                    <a:pt x="141" y="282"/>
                  </a:cubicBezTo>
                  <a:cubicBezTo>
                    <a:pt x="120" y="276"/>
                    <a:pt x="120" y="276"/>
                    <a:pt x="120" y="276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2" y="259"/>
                    <a:pt x="25" y="256"/>
                    <a:pt x="0" y="232"/>
                  </a:cubicBezTo>
                  <a:cubicBezTo>
                    <a:pt x="37" y="136"/>
                    <a:pt x="71" y="34"/>
                    <a:pt x="134" y="0"/>
                  </a:cubicBez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11" name="Freeform 334"/>
            <p:cNvSpPr>
              <a:spLocks noEditPoints="1"/>
            </p:cNvSpPr>
            <p:nvPr/>
          </p:nvSpPr>
          <p:spPr bwMode="auto">
            <a:xfrm>
              <a:off x="669926" y="2136775"/>
              <a:ext cx="369888" cy="334963"/>
            </a:xfrm>
            <a:custGeom>
              <a:avLst/>
              <a:gdLst>
                <a:gd name="T0" fmla="*/ 59 w 80"/>
                <a:gd name="T1" fmla="*/ 59 h 74"/>
                <a:gd name="T2" fmla="*/ 68 w 80"/>
                <a:gd name="T3" fmla="*/ 74 h 74"/>
                <a:gd name="T4" fmla="*/ 80 w 80"/>
                <a:gd name="T5" fmla="*/ 61 h 74"/>
                <a:gd name="T6" fmla="*/ 64 w 80"/>
                <a:gd name="T7" fmla="*/ 47 h 74"/>
                <a:gd name="T8" fmla="*/ 58 w 80"/>
                <a:gd name="T9" fmla="*/ 28 h 74"/>
                <a:gd name="T10" fmla="*/ 55 w 80"/>
                <a:gd name="T11" fmla="*/ 20 h 74"/>
                <a:gd name="T12" fmla="*/ 47 w 80"/>
                <a:gd name="T13" fmla="*/ 9 h 74"/>
                <a:gd name="T14" fmla="*/ 50 w 80"/>
                <a:gd name="T15" fmla="*/ 32 h 74"/>
                <a:gd name="T16" fmla="*/ 13 w 80"/>
                <a:gd name="T17" fmla="*/ 5 h 74"/>
                <a:gd name="T18" fmla="*/ 29 w 80"/>
                <a:gd name="T19" fmla="*/ 25 h 74"/>
                <a:gd name="T20" fmla="*/ 4 w 80"/>
                <a:gd name="T21" fmla="*/ 10 h 74"/>
                <a:gd name="T22" fmla="*/ 24 w 80"/>
                <a:gd name="T23" fmla="*/ 32 h 74"/>
                <a:gd name="T24" fmla="*/ 4 w 80"/>
                <a:gd name="T25" fmla="*/ 22 h 74"/>
                <a:gd name="T26" fmla="*/ 24 w 80"/>
                <a:gd name="T27" fmla="*/ 40 h 74"/>
                <a:gd name="T28" fmla="*/ 6 w 80"/>
                <a:gd name="T29" fmla="*/ 37 h 74"/>
                <a:gd name="T30" fmla="*/ 59 w 80"/>
                <a:gd name="T31" fmla="*/ 59 h 74"/>
                <a:gd name="T32" fmla="*/ 59 w 80"/>
                <a:gd name="T33" fmla="*/ 59 h 74"/>
                <a:gd name="T34" fmla="*/ 59 w 80"/>
                <a:gd name="T35" fmla="*/ 59 h 74"/>
                <a:gd name="T36" fmla="*/ 59 w 80"/>
                <a:gd name="T37" fmla="*/ 5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74">
                  <a:moveTo>
                    <a:pt x="59" y="59"/>
                  </a:moveTo>
                  <a:cubicBezTo>
                    <a:pt x="68" y="74"/>
                    <a:pt x="68" y="74"/>
                    <a:pt x="68" y="74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1"/>
                    <a:pt x="61" y="32"/>
                    <a:pt x="58" y="28"/>
                  </a:cubicBezTo>
                  <a:cubicBezTo>
                    <a:pt x="57" y="26"/>
                    <a:pt x="55" y="23"/>
                    <a:pt x="55" y="20"/>
                  </a:cubicBezTo>
                  <a:cubicBezTo>
                    <a:pt x="48" y="3"/>
                    <a:pt x="47" y="9"/>
                    <a:pt x="47" y="9"/>
                  </a:cubicBezTo>
                  <a:cubicBezTo>
                    <a:pt x="42" y="11"/>
                    <a:pt x="50" y="32"/>
                    <a:pt x="50" y="32"/>
                  </a:cubicBezTo>
                  <a:cubicBezTo>
                    <a:pt x="30" y="16"/>
                    <a:pt x="16" y="0"/>
                    <a:pt x="13" y="5"/>
                  </a:cubicBezTo>
                  <a:cubicBezTo>
                    <a:pt x="10" y="7"/>
                    <a:pt x="25" y="22"/>
                    <a:pt x="29" y="25"/>
                  </a:cubicBezTo>
                  <a:cubicBezTo>
                    <a:pt x="7" y="6"/>
                    <a:pt x="4" y="10"/>
                    <a:pt x="4" y="10"/>
                  </a:cubicBezTo>
                  <a:cubicBezTo>
                    <a:pt x="0" y="15"/>
                    <a:pt x="17" y="27"/>
                    <a:pt x="24" y="32"/>
                  </a:cubicBezTo>
                  <a:cubicBezTo>
                    <a:pt x="4" y="19"/>
                    <a:pt x="4" y="22"/>
                    <a:pt x="4" y="22"/>
                  </a:cubicBezTo>
                  <a:cubicBezTo>
                    <a:pt x="1" y="27"/>
                    <a:pt x="23" y="39"/>
                    <a:pt x="24" y="40"/>
                  </a:cubicBezTo>
                  <a:cubicBezTo>
                    <a:pt x="5" y="34"/>
                    <a:pt x="6" y="37"/>
                    <a:pt x="6" y="37"/>
                  </a:cubicBezTo>
                  <a:cubicBezTo>
                    <a:pt x="5" y="44"/>
                    <a:pt x="59" y="59"/>
                    <a:pt x="59" y="59"/>
                  </a:cubicBezTo>
                  <a:close/>
                  <a:moveTo>
                    <a:pt x="59" y="59"/>
                  </a:move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lose/>
                </a:path>
              </a:pathLst>
            </a:custGeom>
            <a:solidFill>
              <a:srgbClr val="FE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12" name="Freeform 335"/>
            <p:cNvSpPr>
              <a:spLocks/>
            </p:cNvSpPr>
            <p:nvPr/>
          </p:nvSpPr>
          <p:spPr bwMode="auto">
            <a:xfrm>
              <a:off x="901701" y="2354263"/>
              <a:ext cx="754063" cy="339725"/>
            </a:xfrm>
            <a:custGeom>
              <a:avLst/>
              <a:gdLst>
                <a:gd name="T0" fmla="*/ 0 w 163"/>
                <a:gd name="T1" fmla="*/ 14 h 75"/>
                <a:gd name="T2" fmla="*/ 50 w 163"/>
                <a:gd name="T3" fmla="*/ 67 h 75"/>
                <a:gd name="T4" fmla="*/ 73 w 163"/>
                <a:gd name="T5" fmla="*/ 72 h 75"/>
                <a:gd name="T6" fmla="*/ 141 w 163"/>
                <a:gd name="T7" fmla="*/ 52 h 75"/>
                <a:gd name="T8" fmla="*/ 151 w 163"/>
                <a:gd name="T9" fmla="*/ 21 h 75"/>
                <a:gd name="T10" fmla="*/ 133 w 163"/>
                <a:gd name="T11" fmla="*/ 3 h 75"/>
                <a:gd name="T12" fmla="*/ 60 w 163"/>
                <a:gd name="T13" fmla="*/ 35 h 75"/>
                <a:gd name="T14" fmla="*/ 21 w 163"/>
                <a:gd name="T15" fmla="*/ 0 h 75"/>
                <a:gd name="T16" fmla="*/ 0 w 163"/>
                <a:gd name="T17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75">
                  <a:moveTo>
                    <a:pt x="0" y="14"/>
                  </a:moveTo>
                  <a:cubicBezTo>
                    <a:pt x="0" y="14"/>
                    <a:pt x="31" y="52"/>
                    <a:pt x="50" y="67"/>
                  </a:cubicBezTo>
                  <a:cubicBezTo>
                    <a:pt x="56" y="73"/>
                    <a:pt x="65" y="75"/>
                    <a:pt x="73" y="72"/>
                  </a:cubicBezTo>
                  <a:cubicBezTo>
                    <a:pt x="141" y="52"/>
                    <a:pt x="141" y="52"/>
                    <a:pt x="141" y="52"/>
                  </a:cubicBezTo>
                  <a:cubicBezTo>
                    <a:pt x="157" y="50"/>
                    <a:pt x="163" y="31"/>
                    <a:pt x="151" y="21"/>
                  </a:cubicBezTo>
                  <a:cubicBezTo>
                    <a:pt x="144" y="15"/>
                    <a:pt x="144" y="3"/>
                    <a:pt x="133" y="3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13" name="Rectangle 336"/>
            <p:cNvSpPr>
              <a:spLocks noChangeArrowheads="1"/>
            </p:cNvSpPr>
            <p:nvPr/>
          </p:nvSpPr>
          <p:spPr bwMode="auto">
            <a:xfrm>
              <a:off x="1808163" y="2390775"/>
              <a:ext cx="1588" cy="1588"/>
            </a:xfrm>
            <a:prstGeom prst="rect">
              <a:avLst/>
            </a:prstGeom>
            <a:solidFill>
              <a:srgbClr val="F3E2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14" name="Freeform 337"/>
            <p:cNvSpPr>
              <a:spLocks/>
            </p:cNvSpPr>
            <p:nvPr/>
          </p:nvSpPr>
          <p:spPr bwMode="auto">
            <a:xfrm>
              <a:off x="1600201" y="2181225"/>
              <a:ext cx="138113" cy="222250"/>
            </a:xfrm>
            <a:custGeom>
              <a:avLst/>
              <a:gdLst>
                <a:gd name="T0" fmla="*/ 23 w 30"/>
                <a:gd name="T1" fmla="*/ 49 h 49"/>
                <a:gd name="T2" fmla="*/ 1 w 30"/>
                <a:gd name="T3" fmla="*/ 37 h 49"/>
                <a:gd name="T4" fmla="*/ 0 w 30"/>
                <a:gd name="T5" fmla="*/ 35 h 49"/>
                <a:gd name="T6" fmla="*/ 6 w 30"/>
                <a:gd name="T7" fmla="*/ 0 h 49"/>
                <a:gd name="T8" fmla="*/ 30 w 30"/>
                <a:gd name="T9" fmla="*/ 18 h 49"/>
                <a:gd name="T10" fmla="*/ 26 w 30"/>
                <a:gd name="T11" fmla="*/ 45 h 49"/>
                <a:gd name="T12" fmla="*/ 23 w 30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9">
                  <a:moveTo>
                    <a:pt x="23" y="49"/>
                  </a:moveTo>
                  <a:cubicBezTo>
                    <a:pt x="14" y="48"/>
                    <a:pt x="7" y="44"/>
                    <a:pt x="1" y="37"/>
                  </a:cubicBezTo>
                  <a:cubicBezTo>
                    <a:pt x="1" y="36"/>
                    <a:pt x="0" y="35"/>
                    <a:pt x="0" y="3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7"/>
                    <a:pt x="25" y="49"/>
                    <a:pt x="23" y="49"/>
                  </a:cubicBezTo>
                  <a:close/>
                </a:path>
              </a:pathLst>
            </a:custGeom>
            <a:solidFill>
              <a:srgbClr val="FE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1" name="Freeform 338"/>
            <p:cNvSpPr>
              <a:spLocks/>
            </p:cNvSpPr>
            <p:nvPr/>
          </p:nvSpPr>
          <p:spPr bwMode="auto">
            <a:xfrm>
              <a:off x="1595438" y="2339975"/>
              <a:ext cx="147638" cy="68263"/>
            </a:xfrm>
            <a:custGeom>
              <a:avLst/>
              <a:gdLst>
                <a:gd name="T0" fmla="*/ 31 w 32"/>
                <a:gd name="T1" fmla="*/ 14 h 15"/>
                <a:gd name="T2" fmla="*/ 31 w 32"/>
                <a:gd name="T3" fmla="*/ 14 h 15"/>
                <a:gd name="T4" fmla="*/ 30 w 32"/>
                <a:gd name="T5" fmla="*/ 13 h 15"/>
                <a:gd name="T6" fmla="*/ 30 w 32"/>
                <a:gd name="T7" fmla="*/ 13 h 15"/>
                <a:gd name="T8" fmla="*/ 30 w 32"/>
                <a:gd name="T9" fmla="*/ 13 h 15"/>
                <a:gd name="T10" fmla="*/ 30 w 32"/>
                <a:gd name="T11" fmla="*/ 12 h 15"/>
                <a:gd name="T12" fmla="*/ 30 w 32"/>
                <a:gd name="T13" fmla="*/ 12 h 15"/>
                <a:gd name="T14" fmla="*/ 29 w 32"/>
                <a:gd name="T15" fmla="*/ 12 h 15"/>
                <a:gd name="T16" fmla="*/ 29 w 32"/>
                <a:gd name="T17" fmla="*/ 11 h 15"/>
                <a:gd name="T18" fmla="*/ 29 w 32"/>
                <a:gd name="T19" fmla="*/ 11 h 15"/>
                <a:gd name="T20" fmla="*/ 29 w 32"/>
                <a:gd name="T21" fmla="*/ 11 h 15"/>
                <a:gd name="T22" fmla="*/ 29 w 32"/>
                <a:gd name="T23" fmla="*/ 11 h 15"/>
                <a:gd name="T24" fmla="*/ 28 w 32"/>
                <a:gd name="T25" fmla="*/ 10 h 15"/>
                <a:gd name="T26" fmla="*/ 28 w 32"/>
                <a:gd name="T27" fmla="*/ 10 h 15"/>
                <a:gd name="T28" fmla="*/ 27 w 32"/>
                <a:gd name="T29" fmla="*/ 11 h 15"/>
                <a:gd name="T30" fmla="*/ 29 w 32"/>
                <a:gd name="T31" fmla="*/ 14 h 15"/>
                <a:gd name="T32" fmla="*/ 2 w 32"/>
                <a:gd name="T33" fmla="*/ 0 h 15"/>
                <a:gd name="T34" fmla="*/ 1 w 32"/>
                <a:gd name="T35" fmla="*/ 1 h 15"/>
                <a:gd name="T36" fmla="*/ 31 w 32"/>
                <a:gd name="T37" fmla="*/ 15 h 15"/>
                <a:gd name="T38" fmla="*/ 31 w 32"/>
                <a:gd name="T3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15">
                  <a:moveTo>
                    <a:pt x="31" y="14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2"/>
                    <a:pt x="29" y="13"/>
                    <a:pt x="29" y="14"/>
                  </a:cubicBezTo>
                  <a:cubicBezTo>
                    <a:pt x="19" y="13"/>
                    <a:pt x="9" y="8"/>
                    <a:pt x="2" y="0"/>
                  </a:cubicBezTo>
                  <a:cubicBezTo>
                    <a:pt x="1" y="0"/>
                    <a:pt x="0" y="0"/>
                    <a:pt x="1" y="1"/>
                  </a:cubicBezTo>
                  <a:cubicBezTo>
                    <a:pt x="9" y="9"/>
                    <a:pt x="20" y="15"/>
                    <a:pt x="31" y="15"/>
                  </a:cubicBezTo>
                  <a:cubicBezTo>
                    <a:pt x="32" y="15"/>
                    <a:pt x="32" y="14"/>
                    <a:pt x="31" y="14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2" name="Freeform 339"/>
            <p:cNvSpPr>
              <a:spLocks/>
            </p:cNvSpPr>
            <p:nvPr/>
          </p:nvSpPr>
          <p:spPr bwMode="auto">
            <a:xfrm>
              <a:off x="1614488" y="2181225"/>
              <a:ext cx="133350" cy="141288"/>
            </a:xfrm>
            <a:custGeom>
              <a:avLst/>
              <a:gdLst>
                <a:gd name="T0" fmla="*/ 29 w 29"/>
                <a:gd name="T1" fmla="*/ 3 h 31"/>
                <a:gd name="T2" fmla="*/ 26 w 29"/>
                <a:gd name="T3" fmla="*/ 31 h 31"/>
                <a:gd name="T4" fmla="*/ 22 w 29"/>
                <a:gd name="T5" fmla="*/ 31 h 31"/>
                <a:gd name="T6" fmla="*/ 21 w 29"/>
                <a:gd name="T7" fmla="*/ 31 h 31"/>
                <a:gd name="T8" fmla="*/ 2 w 29"/>
                <a:gd name="T9" fmla="*/ 6 h 31"/>
                <a:gd name="T10" fmla="*/ 3 w 29"/>
                <a:gd name="T11" fmla="*/ 0 h 31"/>
                <a:gd name="T12" fmla="*/ 29 w 29"/>
                <a:gd name="T1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29" y="3"/>
                  </a:moveTo>
                  <a:cubicBezTo>
                    <a:pt x="26" y="31"/>
                    <a:pt x="26" y="31"/>
                    <a:pt x="26" y="31"/>
                  </a:cubicBezTo>
                  <a:cubicBezTo>
                    <a:pt x="24" y="31"/>
                    <a:pt x="23" y="31"/>
                    <a:pt x="22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9" y="30"/>
                    <a:pt x="0" y="18"/>
                    <a:pt x="2" y="6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29" y="3"/>
                  </a:ln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3" name="Freeform 340"/>
            <p:cNvSpPr>
              <a:spLocks/>
            </p:cNvSpPr>
            <p:nvPr/>
          </p:nvSpPr>
          <p:spPr bwMode="auto">
            <a:xfrm>
              <a:off x="1520826" y="1870075"/>
              <a:ext cx="369888" cy="438150"/>
            </a:xfrm>
            <a:custGeom>
              <a:avLst/>
              <a:gdLst>
                <a:gd name="T0" fmla="*/ 6 w 80"/>
                <a:gd name="T1" fmla="*/ 43 h 97"/>
                <a:gd name="T2" fmla="*/ 11 w 80"/>
                <a:gd name="T3" fmla="*/ 45 h 97"/>
                <a:gd name="T4" fmla="*/ 39 w 80"/>
                <a:gd name="T5" fmla="*/ 3 h 97"/>
                <a:gd name="T6" fmla="*/ 78 w 80"/>
                <a:gd name="T7" fmla="*/ 53 h 97"/>
                <a:gd name="T8" fmla="*/ 52 w 80"/>
                <a:gd name="T9" fmla="*/ 94 h 97"/>
                <a:gd name="T10" fmla="*/ 15 w 80"/>
                <a:gd name="T11" fmla="*/ 70 h 97"/>
                <a:gd name="T12" fmla="*/ 6 w 80"/>
                <a:gd name="T13" fmla="*/ 4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97">
                  <a:moveTo>
                    <a:pt x="6" y="43"/>
                  </a:moveTo>
                  <a:cubicBezTo>
                    <a:pt x="7" y="43"/>
                    <a:pt x="9" y="44"/>
                    <a:pt x="11" y="45"/>
                  </a:cubicBezTo>
                  <a:cubicBezTo>
                    <a:pt x="14" y="26"/>
                    <a:pt x="26" y="5"/>
                    <a:pt x="39" y="3"/>
                  </a:cubicBezTo>
                  <a:cubicBezTo>
                    <a:pt x="56" y="0"/>
                    <a:pt x="72" y="8"/>
                    <a:pt x="78" y="53"/>
                  </a:cubicBezTo>
                  <a:cubicBezTo>
                    <a:pt x="80" y="71"/>
                    <a:pt x="69" y="90"/>
                    <a:pt x="52" y="94"/>
                  </a:cubicBezTo>
                  <a:cubicBezTo>
                    <a:pt x="39" y="97"/>
                    <a:pt x="23" y="85"/>
                    <a:pt x="15" y="70"/>
                  </a:cubicBezTo>
                  <a:cubicBezTo>
                    <a:pt x="10" y="69"/>
                    <a:pt x="0" y="44"/>
                    <a:pt x="6" y="43"/>
                  </a:cubicBezTo>
                  <a:close/>
                </a:path>
              </a:pathLst>
            </a:custGeom>
            <a:solidFill>
              <a:srgbClr val="FE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4" name="Freeform 341"/>
            <p:cNvSpPr>
              <a:spLocks/>
            </p:cNvSpPr>
            <p:nvPr/>
          </p:nvSpPr>
          <p:spPr bwMode="auto">
            <a:xfrm>
              <a:off x="1711326" y="2149475"/>
              <a:ext cx="96838" cy="63500"/>
            </a:xfrm>
            <a:custGeom>
              <a:avLst/>
              <a:gdLst>
                <a:gd name="T0" fmla="*/ 19 w 21"/>
                <a:gd name="T1" fmla="*/ 14 h 14"/>
                <a:gd name="T2" fmla="*/ 20 w 21"/>
                <a:gd name="T3" fmla="*/ 13 h 14"/>
                <a:gd name="T4" fmla="*/ 21 w 21"/>
                <a:gd name="T5" fmla="*/ 12 h 14"/>
                <a:gd name="T6" fmla="*/ 20 w 21"/>
                <a:gd name="T7" fmla="*/ 11 h 14"/>
                <a:gd name="T8" fmla="*/ 3 w 21"/>
                <a:gd name="T9" fmla="*/ 1 h 14"/>
                <a:gd name="T10" fmla="*/ 1 w 21"/>
                <a:gd name="T11" fmla="*/ 1 h 14"/>
                <a:gd name="T12" fmla="*/ 1 w 21"/>
                <a:gd name="T13" fmla="*/ 2 h 14"/>
                <a:gd name="T14" fmla="*/ 19 w 2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4">
                  <a:moveTo>
                    <a:pt x="19" y="14"/>
                  </a:moveTo>
                  <a:cubicBezTo>
                    <a:pt x="20" y="14"/>
                    <a:pt x="20" y="13"/>
                    <a:pt x="20" y="13"/>
                  </a:cubicBez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0" y="11"/>
                  </a:cubicBezTo>
                  <a:cubicBezTo>
                    <a:pt x="19" y="11"/>
                    <a:pt x="7" y="14"/>
                    <a:pt x="3" y="1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4" y="13"/>
                    <a:pt x="14" y="14"/>
                    <a:pt x="19" y="14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5" name="Oval 342"/>
            <p:cNvSpPr>
              <a:spLocks noChangeArrowheads="1"/>
            </p:cNvSpPr>
            <p:nvPr/>
          </p:nvSpPr>
          <p:spPr bwMode="auto">
            <a:xfrm>
              <a:off x="1711326" y="2078038"/>
              <a:ext cx="26988" cy="31750"/>
            </a:xfrm>
            <a:prstGeom prst="ellipse">
              <a:avLst/>
            </a:pr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6" name="Oval 343"/>
            <p:cNvSpPr>
              <a:spLocks noChangeArrowheads="1"/>
            </p:cNvSpPr>
            <p:nvPr/>
          </p:nvSpPr>
          <p:spPr bwMode="auto">
            <a:xfrm>
              <a:off x="1812926" y="2078038"/>
              <a:ext cx="26988" cy="31750"/>
            </a:xfrm>
            <a:prstGeom prst="ellipse">
              <a:avLst/>
            </a:pr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7" name="Freeform 344"/>
            <p:cNvSpPr>
              <a:spLocks/>
            </p:cNvSpPr>
            <p:nvPr/>
          </p:nvSpPr>
          <p:spPr bwMode="auto">
            <a:xfrm>
              <a:off x="1670051" y="2027238"/>
              <a:ext cx="58738" cy="36513"/>
            </a:xfrm>
            <a:custGeom>
              <a:avLst/>
              <a:gdLst>
                <a:gd name="T0" fmla="*/ 1 w 13"/>
                <a:gd name="T1" fmla="*/ 8 h 8"/>
                <a:gd name="T2" fmla="*/ 2 w 13"/>
                <a:gd name="T3" fmla="*/ 8 h 8"/>
                <a:gd name="T4" fmla="*/ 11 w 13"/>
                <a:gd name="T5" fmla="*/ 4 h 8"/>
                <a:gd name="T6" fmla="*/ 13 w 13"/>
                <a:gd name="T7" fmla="*/ 4 h 8"/>
                <a:gd name="T8" fmla="*/ 12 w 13"/>
                <a:gd name="T9" fmla="*/ 2 h 8"/>
                <a:gd name="T10" fmla="*/ 0 w 13"/>
                <a:gd name="T11" fmla="*/ 7 h 8"/>
                <a:gd name="T12" fmla="*/ 1 w 1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1" y="8"/>
                  </a:move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11" y="4"/>
                    <a:pt x="11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3" y="3"/>
                    <a:pt x="13" y="2"/>
                    <a:pt x="12" y="2"/>
                  </a:cubicBezTo>
                  <a:cubicBezTo>
                    <a:pt x="9" y="1"/>
                    <a:pt x="3" y="0"/>
                    <a:pt x="0" y="7"/>
                  </a:cubicBezTo>
                  <a:cubicBezTo>
                    <a:pt x="0" y="7"/>
                    <a:pt x="0" y="8"/>
                    <a:pt x="1" y="8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8" name="Freeform 345"/>
            <p:cNvSpPr>
              <a:spLocks/>
            </p:cNvSpPr>
            <p:nvPr/>
          </p:nvSpPr>
          <p:spPr bwMode="auto">
            <a:xfrm>
              <a:off x="1808163" y="2024063"/>
              <a:ext cx="50800" cy="30163"/>
            </a:xfrm>
            <a:custGeom>
              <a:avLst/>
              <a:gdLst>
                <a:gd name="T0" fmla="*/ 0 w 11"/>
                <a:gd name="T1" fmla="*/ 4 h 7"/>
                <a:gd name="T2" fmla="*/ 1 w 11"/>
                <a:gd name="T3" fmla="*/ 4 h 7"/>
                <a:gd name="T4" fmla="*/ 9 w 11"/>
                <a:gd name="T5" fmla="*/ 7 h 7"/>
                <a:gd name="T6" fmla="*/ 10 w 11"/>
                <a:gd name="T7" fmla="*/ 7 h 7"/>
                <a:gd name="T8" fmla="*/ 11 w 11"/>
                <a:gd name="T9" fmla="*/ 6 h 7"/>
                <a:gd name="T10" fmla="*/ 1 w 11"/>
                <a:gd name="T11" fmla="*/ 2 h 7"/>
                <a:gd name="T12" fmla="*/ 0 w 11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7" y="2"/>
                    <a:pt x="9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0" y="4"/>
                    <a:pt x="6" y="0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9" name="Freeform 346"/>
            <p:cNvSpPr>
              <a:spLocks/>
            </p:cNvSpPr>
            <p:nvPr/>
          </p:nvSpPr>
          <p:spPr bwMode="auto">
            <a:xfrm>
              <a:off x="1784351" y="2122488"/>
              <a:ext cx="33338" cy="46038"/>
            </a:xfrm>
            <a:custGeom>
              <a:avLst/>
              <a:gdLst>
                <a:gd name="T0" fmla="*/ 1 w 7"/>
                <a:gd name="T1" fmla="*/ 10 h 10"/>
                <a:gd name="T2" fmla="*/ 0 w 7"/>
                <a:gd name="T3" fmla="*/ 9 h 10"/>
                <a:gd name="T4" fmla="*/ 1 w 7"/>
                <a:gd name="T5" fmla="*/ 8 h 10"/>
                <a:gd name="T6" fmla="*/ 4 w 7"/>
                <a:gd name="T7" fmla="*/ 7 h 10"/>
                <a:gd name="T8" fmla="*/ 2 w 7"/>
                <a:gd name="T9" fmla="*/ 1 h 10"/>
                <a:gd name="T10" fmla="*/ 2 w 7"/>
                <a:gd name="T11" fmla="*/ 0 h 10"/>
                <a:gd name="T12" fmla="*/ 4 w 7"/>
                <a:gd name="T13" fmla="*/ 0 h 10"/>
                <a:gd name="T14" fmla="*/ 6 w 7"/>
                <a:gd name="T15" fmla="*/ 8 h 10"/>
                <a:gd name="T16" fmla="*/ 1 w 7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0">
                  <a:moveTo>
                    <a:pt x="1" y="10"/>
                  </a:moveTo>
                  <a:cubicBezTo>
                    <a:pt x="1" y="10"/>
                    <a:pt x="0" y="9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3" y="8"/>
                    <a:pt x="4" y="7"/>
                  </a:cubicBezTo>
                  <a:cubicBezTo>
                    <a:pt x="4" y="7"/>
                    <a:pt x="4" y="5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6" y="4"/>
                    <a:pt x="7" y="6"/>
                    <a:pt x="6" y="8"/>
                  </a:cubicBezTo>
                  <a:cubicBezTo>
                    <a:pt x="4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40" name="Freeform 347"/>
            <p:cNvSpPr>
              <a:spLocks/>
            </p:cNvSpPr>
            <p:nvPr/>
          </p:nvSpPr>
          <p:spPr bwMode="auto">
            <a:xfrm>
              <a:off x="1493838" y="1819275"/>
              <a:ext cx="401638" cy="339725"/>
            </a:xfrm>
            <a:custGeom>
              <a:avLst/>
              <a:gdLst>
                <a:gd name="T0" fmla="*/ 87 w 87"/>
                <a:gd name="T1" fmla="*/ 41 h 75"/>
                <a:gd name="T2" fmla="*/ 87 w 87"/>
                <a:gd name="T3" fmla="*/ 41 h 75"/>
                <a:gd name="T4" fmla="*/ 68 w 87"/>
                <a:gd name="T5" fmla="*/ 10 h 75"/>
                <a:gd name="T6" fmla="*/ 55 w 87"/>
                <a:gd name="T7" fmla="*/ 5 h 75"/>
                <a:gd name="T8" fmla="*/ 7 w 87"/>
                <a:gd name="T9" fmla="*/ 27 h 75"/>
                <a:gd name="T10" fmla="*/ 9 w 87"/>
                <a:gd name="T11" fmla="*/ 68 h 75"/>
                <a:gd name="T12" fmla="*/ 16 w 87"/>
                <a:gd name="T13" fmla="*/ 75 h 75"/>
                <a:gd name="T14" fmla="*/ 15 w 87"/>
                <a:gd name="T15" fmla="*/ 74 h 75"/>
                <a:gd name="T16" fmla="*/ 14 w 87"/>
                <a:gd name="T17" fmla="*/ 70 h 75"/>
                <a:gd name="T18" fmla="*/ 14 w 87"/>
                <a:gd name="T19" fmla="*/ 63 h 75"/>
                <a:gd name="T20" fmla="*/ 18 w 87"/>
                <a:gd name="T21" fmla="*/ 56 h 75"/>
                <a:gd name="T22" fmla="*/ 22 w 87"/>
                <a:gd name="T23" fmla="*/ 59 h 75"/>
                <a:gd name="T24" fmla="*/ 26 w 87"/>
                <a:gd name="T25" fmla="*/ 68 h 75"/>
                <a:gd name="T26" fmla="*/ 29 w 87"/>
                <a:gd name="T27" fmla="*/ 75 h 75"/>
                <a:gd name="T28" fmla="*/ 29 w 87"/>
                <a:gd name="T29" fmla="*/ 75 h 75"/>
                <a:gd name="T30" fmla="*/ 33 w 87"/>
                <a:gd name="T31" fmla="*/ 53 h 75"/>
                <a:gd name="T32" fmla="*/ 48 w 87"/>
                <a:gd name="T33" fmla="*/ 36 h 75"/>
                <a:gd name="T34" fmla="*/ 66 w 87"/>
                <a:gd name="T35" fmla="*/ 34 h 75"/>
                <a:gd name="T36" fmla="*/ 82 w 87"/>
                <a:gd name="T37" fmla="*/ 53 h 75"/>
                <a:gd name="T38" fmla="*/ 83 w 87"/>
                <a:gd name="T39" fmla="*/ 63 h 75"/>
                <a:gd name="T40" fmla="*/ 87 w 87"/>
                <a:gd name="T41" fmla="*/ 42 h 75"/>
                <a:gd name="T42" fmla="*/ 87 w 87"/>
                <a:gd name="T43" fmla="*/ 4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75">
                  <a:moveTo>
                    <a:pt x="87" y="41"/>
                  </a:moveTo>
                  <a:cubicBezTo>
                    <a:pt x="87" y="41"/>
                    <a:pt x="87" y="41"/>
                    <a:pt x="87" y="41"/>
                  </a:cubicBezTo>
                  <a:cubicBezTo>
                    <a:pt x="86" y="28"/>
                    <a:pt x="79" y="17"/>
                    <a:pt x="68" y="10"/>
                  </a:cubicBezTo>
                  <a:cubicBezTo>
                    <a:pt x="64" y="8"/>
                    <a:pt x="59" y="6"/>
                    <a:pt x="55" y="5"/>
                  </a:cubicBezTo>
                  <a:cubicBezTo>
                    <a:pt x="37" y="0"/>
                    <a:pt x="13" y="9"/>
                    <a:pt x="7" y="27"/>
                  </a:cubicBezTo>
                  <a:cubicBezTo>
                    <a:pt x="0" y="43"/>
                    <a:pt x="2" y="57"/>
                    <a:pt x="9" y="68"/>
                  </a:cubicBezTo>
                  <a:cubicBezTo>
                    <a:pt x="11" y="70"/>
                    <a:pt x="13" y="73"/>
                    <a:pt x="16" y="75"/>
                  </a:cubicBezTo>
                  <a:cubicBezTo>
                    <a:pt x="16" y="75"/>
                    <a:pt x="15" y="74"/>
                    <a:pt x="15" y="74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3" y="67"/>
                    <a:pt x="13" y="65"/>
                    <a:pt x="14" y="63"/>
                  </a:cubicBezTo>
                  <a:cubicBezTo>
                    <a:pt x="14" y="61"/>
                    <a:pt x="16" y="56"/>
                    <a:pt x="18" y="56"/>
                  </a:cubicBezTo>
                  <a:cubicBezTo>
                    <a:pt x="20" y="56"/>
                    <a:pt x="21" y="57"/>
                    <a:pt x="22" y="59"/>
                  </a:cubicBezTo>
                  <a:cubicBezTo>
                    <a:pt x="23" y="62"/>
                    <a:pt x="24" y="65"/>
                    <a:pt x="26" y="68"/>
                  </a:cubicBezTo>
                  <a:cubicBezTo>
                    <a:pt x="27" y="70"/>
                    <a:pt x="27" y="73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8" y="67"/>
                    <a:pt x="30" y="59"/>
                    <a:pt x="33" y="53"/>
                  </a:cubicBezTo>
                  <a:cubicBezTo>
                    <a:pt x="36" y="45"/>
                    <a:pt x="40" y="39"/>
                    <a:pt x="48" y="36"/>
                  </a:cubicBezTo>
                  <a:cubicBezTo>
                    <a:pt x="54" y="34"/>
                    <a:pt x="60" y="33"/>
                    <a:pt x="66" y="34"/>
                  </a:cubicBezTo>
                  <a:cubicBezTo>
                    <a:pt x="75" y="37"/>
                    <a:pt x="79" y="45"/>
                    <a:pt x="82" y="53"/>
                  </a:cubicBezTo>
                  <a:cubicBezTo>
                    <a:pt x="83" y="57"/>
                    <a:pt x="83" y="60"/>
                    <a:pt x="83" y="63"/>
                  </a:cubicBezTo>
                  <a:cubicBezTo>
                    <a:pt x="86" y="64"/>
                    <a:pt x="87" y="44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lose/>
                </a:path>
              </a:pathLst>
            </a:custGeom>
            <a:solidFill>
              <a:srgbClr val="FF6D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58" name="Freeform 348"/>
            <p:cNvSpPr>
              <a:spLocks/>
            </p:cNvSpPr>
            <p:nvPr/>
          </p:nvSpPr>
          <p:spPr bwMode="auto">
            <a:xfrm>
              <a:off x="1873251" y="2452688"/>
              <a:ext cx="123825" cy="552450"/>
            </a:xfrm>
            <a:custGeom>
              <a:avLst/>
              <a:gdLst>
                <a:gd name="T0" fmla="*/ 20 w 27"/>
                <a:gd name="T1" fmla="*/ 53 h 122"/>
                <a:gd name="T2" fmla="*/ 25 w 27"/>
                <a:gd name="T3" fmla="*/ 32 h 122"/>
                <a:gd name="T4" fmla="*/ 2 w 27"/>
                <a:gd name="T5" fmla="*/ 1 h 122"/>
                <a:gd name="T6" fmla="*/ 1 w 27"/>
                <a:gd name="T7" fmla="*/ 2 h 122"/>
                <a:gd name="T8" fmla="*/ 23 w 27"/>
                <a:gd name="T9" fmla="*/ 29 h 122"/>
                <a:gd name="T10" fmla="*/ 12 w 27"/>
                <a:gd name="T11" fmla="*/ 57 h 122"/>
                <a:gd name="T12" fmla="*/ 12 w 27"/>
                <a:gd name="T13" fmla="*/ 58 h 122"/>
                <a:gd name="T14" fmla="*/ 19 w 27"/>
                <a:gd name="T15" fmla="*/ 54 h 122"/>
                <a:gd name="T16" fmla="*/ 22 w 27"/>
                <a:gd name="T17" fmla="*/ 121 h 122"/>
                <a:gd name="T18" fmla="*/ 23 w 27"/>
                <a:gd name="T19" fmla="*/ 121 h 122"/>
                <a:gd name="T20" fmla="*/ 20 w 27"/>
                <a:gd name="T21" fmla="*/ 5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22">
                  <a:moveTo>
                    <a:pt x="20" y="53"/>
                  </a:moveTo>
                  <a:cubicBezTo>
                    <a:pt x="25" y="47"/>
                    <a:pt x="27" y="39"/>
                    <a:pt x="25" y="32"/>
                  </a:cubicBezTo>
                  <a:cubicBezTo>
                    <a:pt x="23" y="19"/>
                    <a:pt x="12" y="9"/>
                    <a:pt x="2" y="1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0" y="9"/>
                    <a:pt x="19" y="17"/>
                    <a:pt x="23" y="29"/>
                  </a:cubicBezTo>
                  <a:cubicBezTo>
                    <a:pt x="26" y="39"/>
                    <a:pt x="23" y="53"/>
                    <a:pt x="12" y="57"/>
                  </a:cubicBezTo>
                  <a:cubicBezTo>
                    <a:pt x="11" y="57"/>
                    <a:pt x="11" y="58"/>
                    <a:pt x="12" y="58"/>
                  </a:cubicBezTo>
                  <a:cubicBezTo>
                    <a:pt x="15" y="57"/>
                    <a:pt x="17" y="56"/>
                    <a:pt x="19" y="54"/>
                  </a:cubicBezTo>
                  <a:cubicBezTo>
                    <a:pt x="20" y="77"/>
                    <a:pt x="21" y="99"/>
                    <a:pt x="22" y="121"/>
                  </a:cubicBezTo>
                  <a:cubicBezTo>
                    <a:pt x="22" y="122"/>
                    <a:pt x="23" y="122"/>
                    <a:pt x="23" y="121"/>
                  </a:cubicBezTo>
                  <a:cubicBezTo>
                    <a:pt x="22" y="99"/>
                    <a:pt x="21" y="76"/>
                    <a:pt x="20" y="53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59" name="Freeform 349"/>
            <p:cNvSpPr>
              <a:spLocks/>
            </p:cNvSpPr>
            <p:nvPr/>
          </p:nvSpPr>
          <p:spPr bwMode="auto">
            <a:xfrm>
              <a:off x="1720851" y="2589213"/>
              <a:ext cx="109538" cy="163513"/>
            </a:xfrm>
            <a:custGeom>
              <a:avLst/>
              <a:gdLst>
                <a:gd name="T0" fmla="*/ 20 w 24"/>
                <a:gd name="T1" fmla="*/ 1 h 36"/>
                <a:gd name="T2" fmla="*/ 19 w 24"/>
                <a:gd name="T3" fmla="*/ 1 h 36"/>
                <a:gd name="T4" fmla="*/ 19 w 24"/>
                <a:gd name="T5" fmla="*/ 24 h 36"/>
                <a:gd name="T6" fmla="*/ 1 w 24"/>
                <a:gd name="T7" fmla="*/ 35 h 36"/>
                <a:gd name="T8" fmla="*/ 1 w 24"/>
                <a:gd name="T9" fmla="*/ 36 h 36"/>
                <a:gd name="T10" fmla="*/ 20 w 24"/>
                <a:gd name="T11" fmla="*/ 25 h 36"/>
                <a:gd name="T12" fmla="*/ 20 w 24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6">
                  <a:moveTo>
                    <a:pt x="20" y="1"/>
                  </a:moveTo>
                  <a:cubicBezTo>
                    <a:pt x="20" y="0"/>
                    <a:pt x="18" y="0"/>
                    <a:pt x="19" y="1"/>
                  </a:cubicBezTo>
                  <a:cubicBezTo>
                    <a:pt x="23" y="8"/>
                    <a:pt x="23" y="17"/>
                    <a:pt x="19" y="24"/>
                  </a:cubicBezTo>
                  <a:cubicBezTo>
                    <a:pt x="15" y="30"/>
                    <a:pt x="8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9" y="36"/>
                    <a:pt x="16" y="32"/>
                    <a:pt x="20" y="25"/>
                  </a:cubicBezTo>
                  <a:cubicBezTo>
                    <a:pt x="24" y="17"/>
                    <a:pt x="24" y="8"/>
                    <a:pt x="20" y="1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0" name="Freeform 350"/>
            <p:cNvSpPr>
              <a:spLocks/>
            </p:cNvSpPr>
            <p:nvPr/>
          </p:nvSpPr>
          <p:spPr bwMode="auto">
            <a:xfrm>
              <a:off x="1614488" y="2933700"/>
              <a:ext cx="309563" cy="103188"/>
            </a:xfrm>
            <a:custGeom>
              <a:avLst/>
              <a:gdLst>
                <a:gd name="T0" fmla="*/ 65 w 67"/>
                <a:gd name="T1" fmla="*/ 17 h 23"/>
                <a:gd name="T2" fmla="*/ 2 w 67"/>
                <a:gd name="T3" fmla="*/ 1 h 23"/>
                <a:gd name="T4" fmla="*/ 1 w 67"/>
                <a:gd name="T5" fmla="*/ 2 h 23"/>
                <a:gd name="T6" fmla="*/ 66 w 67"/>
                <a:gd name="T7" fmla="*/ 19 h 23"/>
                <a:gd name="T8" fmla="*/ 65 w 67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3">
                  <a:moveTo>
                    <a:pt x="65" y="17"/>
                  </a:moveTo>
                  <a:cubicBezTo>
                    <a:pt x="43" y="21"/>
                    <a:pt x="19" y="15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9" y="17"/>
                    <a:pt x="43" y="23"/>
                    <a:pt x="66" y="19"/>
                  </a:cubicBezTo>
                  <a:cubicBezTo>
                    <a:pt x="67" y="18"/>
                    <a:pt x="66" y="17"/>
                    <a:pt x="65" y="17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1" name="Freeform 351"/>
            <p:cNvSpPr>
              <a:spLocks/>
            </p:cNvSpPr>
            <p:nvPr/>
          </p:nvSpPr>
          <p:spPr bwMode="auto">
            <a:xfrm>
              <a:off x="1368426" y="3417888"/>
              <a:ext cx="231775" cy="647700"/>
            </a:xfrm>
            <a:custGeom>
              <a:avLst/>
              <a:gdLst>
                <a:gd name="T0" fmla="*/ 48 w 50"/>
                <a:gd name="T1" fmla="*/ 1 h 143"/>
                <a:gd name="T2" fmla="*/ 0 w 50"/>
                <a:gd name="T3" fmla="*/ 142 h 143"/>
                <a:gd name="T4" fmla="*/ 2 w 50"/>
                <a:gd name="T5" fmla="*/ 143 h 143"/>
                <a:gd name="T6" fmla="*/ 50 w 50"/>
                <a:gd name="T7" fmla="*/ 1 h 143"/>
                <a:gd name="T8" fmla="*/ 48 w 50"/>
                <a:gd name="T9" fmla="*/ 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43">
                  <a:moveTo>
                    <a:pt x="48" y="1"/>
                  </a:moveTo>
                  <a:cubicBezTo>
                    <a:pt x="28" y="46"/>
                    <a:pt x="14" y="94"/>
                    <a:pt x="0" y="142"/>
                  </a:cubicBezTo>
                  <a:cubicBezTo>
                    <a:pt x="0" y="143"/>
                    <a:pt x="1" y="143"/>
                    <a:pt x="2" y="143"/>
                  </a:cubicBezTo>
                  <a:cubicBezTo>
                    <a:pt x="15" y="95"/>
                    <a:pt x="29" y="47"/>
                    <a:pt x="50" y="1"/>
                  </a:cubicBezTo>
                  <a:cubicBezTo>
                    <a:pt x="50" y="1"/>
                    <a:pt x="49" y="0"/>
                    <a:pt x="48" y="1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2" name="Freeform 352"/>
            <p:cNvSpPr>
              <a:spLocks/>
            </p:cNvSpPr>
            <p:nvPr/>
          </p:nvSpPr>
          <p:spPr bwMode="auto">
            <a:xfrm>
              <a:off x="1581151" y="3630613"/>
              <a:ext cx="157163" cy="547688"/>
            </a:xfrm>
            <a:custGeom>
              <a:avLst/>
              <a:gdLst>
                <a:gd name="T0" fmla="*/ 32 w 34"/>
                <a:gd name="T1" fmla="*/ 1 h 121"/>
                <a:gd name="T2" fmla="*/ 0 w 34"/>
                <a:gd name="T3" fmla="*/ 119 h 121"/>
                <a:gd name="T4" fmla="*/ 2 w 34"/>
                <a:gd name="T5" fmla="*/ 120 h 121"/>
                <a:gd name="T6" fmla="*/ 34 w 34"/>
                <a:gd name="T7" fmla="*/ 1 h 121"/>
                <a:gd name="T8" fmla="*/ 32 w 34"/>
                <a:gd name="T9" fmla="*/ 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21">
                  <a:moveTo>
                    <a:pt x="32" y="1"/>
                  </a:moveTo>
                  <a:cubicBezTo>
                    <a:pt x="29" y="42"/>
                    <a:pt x="18" y="82"/>
                    <a:pt x="0" y="119"/>
                  </a:cubicBezTo>
                  <a:cubicBezTo>
                    <a:pt x="0" y="120"/>
                    <a:pt x="1" y="121"/>
                    <a:pt x="2" y="120"/>
                  </a:cubicBezTo>
                  <a:cubicBezTo>
                    <a:pt x="20" y="82"/>
                    <a:pt x="30" y="42"/>
                    <a:pt x="34" y="1"/>
                  </a:cubicBezTo>
                  <a:cubicBezTo>
                    <a:pt x="34" y="0"/>
                    <a:pt x="32" y="0"/>
                    <a:pt x="32" y="1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3" name="Freeform 353"/>
            <p:cNvSpPr>
              <a:spLocks/>
            </p:cNvSpPr>
            <p:nvPr/>
          </p:nvSpPr>
          <p:spPr bwMode="auto">
            <a:xfrm>
              <a:off x="1673226" y="3797300"/>
              <a:ext cx="134938" cy="398463"/>
            </a:xfrm>
            <a:custGeom>
              <a:avLst/>
              <a:gdLst>
                <a:gd name="T0" fmla="*/ 27 w 29"/>
                <a:gd name="T1" fmla="*/ 1 h 88"/>
                <a:gd name="T2" fmla="*/ 1 w 29"/>
                <a:gd name="T3" fmla="*/ 87 h 88"/>
                <a:gd name="T4" fmla="*/ 2 w 29"/>
                <a:gd name="T5" fmla="*/ 87 h 88"/>
                <a:gd name="T6" fmla="*/ 29 w 29"/>
                <a:gd name="T7" fmla="*/ 1 h 88"/>
                <a:gd name="T8" fmla="*/ 27 w 29"/>
                <a:gd name="T9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8">
                  <a:moveTo>
                    <a:pt x="27" y="1"/>
                  </a:moveTo>
                  <a:cubicBezTo>
                    <a:pt x="19" y="30"/>
                    <a:pt x="11" y="59"/>
                    <a:pt x="1" y="87"/>
                  </a:cubicBezTo>
                  <a:cubicBezTo>
                    <a:pt x="0" y="88"/>
                    <a:pt x="2" y="88"/>
                    <a:pt x="2" y="87"/>
                  </a:cubicBezTo>
                  <a:cubicBezTo>
                    <a:pt x="12" y="59"/>
                    <a:pt x="21" y="30"/>
                    <a:pt x="29" y="1"/>
                  </a:cubicBezTo>
                  <a:cubicBezTo>
                    <a:pt x="29" y="0"/>
                    <a:pt x="27" y="0"/>
                    <a:pt x="27" y="1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4" name="Freeform 354"/>
            <p:cNvSpPr>
              <a:spLocks/>
            </p:cNvSpPr>
            <p:nvPr/>
          </p:nvSpPr>
          <p:spPr bwMode="auto">
            <a:xfrm>
              <a:off x="1979613" y="3535363"/>
              <a:ext cx="41275" cy="611188"/>
            </a:xfrm>
            <a:custGeom>
              <a:avLst/>
              <a:gdLst>
                <a:gd name="T0" fmla="*/ 2 w 9"/>
                <a:gd name="T1" fmla="*/ 1 h 135"/>
                <a:gd name="T2" fmla="*/ 0 w 9"/>
                <a:gd name="T3" fmla="*/ 1 h 135"/>
                <a:gd name="T4" fmla="*/ 3 w 9"/>
                <a:gd name="T5" fmla="*/ 133 h 135"/>
                <a:gd name="T6" fmla="*/ 3 w 9"/>
                <a:gd name="T7" fmla="*/ 133 h 135"/>
                <a:gd name="T8" fmla="*/ 3 w 9"/>
                <a:gd name="T9" fmla="*/ 135 h 135"/>
                <a:gd name="T10" fmla="*/ 3 w 9"/>
                <a:gd name="T11" fmla="*/ 135 h 135"/>
                <a:gd name="T12" fmla="*/ 4 w 9"/>
                <a:gd name="T13" fmla="*/ 134 h 135"/>
                <a:gd name="T14" fmla="*/ 2 w 9"/>
                <a:gd name="T15" fmla="*/ 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35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7" y="45"/>
                    <a:pt x="8" y="89"/>
                    <a:pt x="3" y="133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2" y="133"/>
                    <a:pt x="2" y="135"/>
                    <a:pt x="3" y="135"/>
                  </a:cubicBezTo>
                  <a:cubicBezTo>
                    <a:pt x="3" y="135"/>
                    <a:pt x="3" y="135"/>
                    <a:pt x="3" y="135"/>
                  </a:cubicBezTo>
                  <a:cubicBezTo>
                    <a:pt x="4" y="135"/>
                    <a:pt x="4" y="135"/>
                    <a:pt x="4" y="134"/>
                  </a:cubicBezTo>
                  <a:cubicBezTo>
                    <a:pt x="9" y="90"/>
                    <a:pt x="9" y="45"/>
                    <a:pt x="2" y="1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5" name="Freeform 355"/>
            <p:cNvSpPr>
              <a:spLocks/>
            </p:cNvSpPr>
            <p:nvPr/>
          </p:nvSpPr>
          <p:spPr bwMode="auto">
            <a:xfrm>
              <a:off x="2066926" y="2344738"/>
              <a:ext cx="355600" cy="73025"/>
            </a:xfrm>
            <a:custGeom>
              <a:avLst/>
              <a:gdLst>
                <a:gd name="T0" fmla="*/ 77 w 77"/>
                <a:gd name="T1" fmla="*/ 5 h 16"/>
                <a:gd name="T2" fmla="*/ 0 w 77"/>
                <a:gd name="T3" fmla="*/ 5 h 16"/>
                <a:gd name="T4" fmla="*/ 77 w 77"/>
                <a:gd name="T5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16">
                  <a:moveTo>
                    <a:pt x="77" y="5"/>
                  </a:moveTo>
                  <a:cubicBezTo>
                    <a:pt x="51" y="15"/>
                    <a:pt x="26" y="16"/>
                    <a:pt x="0" y="5"/>
                  </a:cubicBezTo>
                  <a:cubicBezTo>
                    <a:pt x="3" y="0"/>
                    <a:pt x="77" y="0"/>
                    <a:pt x="77" y="5"/>
                  </a:cubicBezTo>
                </a:path>
              </a:pathLst>
            </a:custGeom>
            <a:solidFill>
              <a:srgbClr val="F7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6" name="Freeform 356"/>
            <p:cNvSpPr>
              <a:spLocks/>
            </p:cNvSpPr>
            <p:nvPr/>
          </p:nvSpPr>
          <p:spPr bwMode="auto">
            <a:xfrm>
              <a:off x="2095501" y="2366963"/>
              <a:ext cx="304800" cy="168275"/>
            </a:xfrm>
            <a:custGeom>
              <a:avLst/>
              <a:gdLst>
                <a:gd name="T0" fmla="*/ 0 w 66"/>
                <a:gd name="T1" fmla="*/ 2 h 37"/>
                <a:gd name="T2" fmla="*/ 29 w 66"/>
                <a:gd name="T3" fmla="*/ 35 h 37"/>
                <a:gd name="T4" fmla="*/ 34 w 66"/>
                <a:gd name="T5" fmla="*/ 36 h 37"/>
                <a:gd name="T6" fmla="*/ 66 w 66"/>
                <a:gd name="T7" fmla="*/ 2 h 37"/>
                <a:gd name="T8" fmla="*/ 0 w 66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">
                  <a:moveTo>
                    <a:pt x="0" y="2"/>
                  </a:moveTo>
                  <a:cubicBezTo>
                    <a:pt x="29" y="35"/>
                    <a:pt x="29" y="35"/>
                    <a:pt x="29" y="35"/>
                  </a:cubicBezTo>
                  <a:cubicBezTo>
                    <a:pt x="30" y="37"/>
                    <a:pt x="33" y="37"/>
                    <a:pt x="34" y="36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44" y="0"/>
                    <a:pt x="18" y="0"/>
                    <a:pt x="0" y="2"/>
                  </a:cubicBezTo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7" name="Freeform 357"/>
            <p:cNvSpPr>
              <a:spLocks/>
            </p:cNvSpPr>
            <p:nvPr/>
          </p:nvSpPr>
          <p:spPr bwMode="auto">
            <a:xfrm>
              <a:off x="2252663" y="2398713"/>
              <a:ext cx="17463" cy="4763"/>
            </a:xfrm>
            <a:custGeom>
              <a:avLst/>
              <a:gdLst>
                <a:gd name="T0" fmla="*/ 2 w 4"/>
                <a:gd name="T1" fmla="*/ 0 h 1"/>
                <a:gd name="T2" fmla="*/ 0 w 4"/>
                <a:gd name="T3" fmla="*/ 1 h 1"/>
                <a:gd name="T4" fmla="*/ 4 w 4"/>
                <a:gd name="T5" fmla="*/ 1 h 1"/>
                <a:gd name="T6" fmla="*/ 2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F6A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8" name="Freeform 358"/>
            <p:cNvSpPr>
              <a:spLocks/>
            </p:cNvSpPr>
            <p:nvPr/>
          </p:nvSpPr>
          <p:spPr bwMode="auto">
            <a:xfrm>
              <a:off x="2085976" y="2359025"/>
              <a:ext cx="323850" cy="31750"/>
            </a:xfrm>
            <a:custGeom>
              <a:avLst/>
              <a:gdLst>
                <a:gd name="T0" fmla="*/ 66 w 70"/>
                <a:gd name="T1" fmla="*/ 1 h 7"/>
                <a:gd name="T2" fmla="*/ 61 w 70"/>
                <a:gd name="T3" fmla="*/ 1 h 7"/>
                <a:gd name="T4" fmla="*/ 59 w 70"/>
                <a:gd name="T5" fmla="*/ 1 h 7"/>
                <a:gd name="T6" fmla="*/ 56 w 70"/>
                <a:gd name="T7" fmla="*/ 0 h 7"/>
                <a:gd name="T8" fmla="*/ 52 w 70"/>
                <a:gd name="T9" fmla="*/ 1 h 7"/>
                <a:gd name="T10" fmla="*/ 47 w 70"/>
                <a:gd name="T11" fmla="*/ 0 h 7"/>
                <a:gd name="T12" fmla="*/ 40 w 70"/>
                <a:gd name="T13" fmla="*/ 1 h 7"/>
                <a:gd name="T14" fmla="*/ 34 w 70"/>
                <a:gd name="T15" fmla="*/ 0 h 7"/>
                <a:gd name="T16" fmla="*/ 28 w 70"/>
                <a:gd name="T17" fmla="*/ 0 h 7"/>
                <a:gd name="T18" fmla="*/ 23 w 70"/>
                <a:gd name="T19" fmla="*/ 0 h 7"/>
                <a:gd name="T20" fmla="*/ 16 w 70"/>
                <a:gd name="T21" fmla="*/ 1 h 7"/>
                <a:gd name="T22" fmla="*/ 13 w 70"/>
                <a:gd name="T23" fmla="*/ 0 h 7"/>
                <a:gd name="T24" fmla="*/ 11 w 70"/>
                <a:gd name="T25" fmla="*/ 0 h 7"/>
                <a:gd name="T26" fmla="*/ 8 w 70"/>
                <a:gd name="T27" fmla="*/ 1 h 7"/>
                <a:gd name="T28" fmla="*/ 4 w 70"/>
                <a:gd name="T29" fmla="*/ 1 h 7"/>
                <a:gd name="T30" fmla="*/ 1 w 70"/>
                <a:gd name="T31" fmla="*/ 6 h 7"/>
                <a:gd name="T32" fmla="*/ 4 w 70"/>
                <a:gd name="T33" fmla="*/ 7 h 7"/>
                <a:gd name="T34" fmla="*/ 5 w 70"/>
                <a:gd name="T35" fmla="*/ 6 h 7"/>
                <a:gd name="T36" fmla="*/ 9 w 70"/>
                <a:gd name="T37" fmla="*/ 5 h 7"/>
                <a:gd name="T38" fmla="*/ 11 w 70"/>
                <a:gd name="T39" fmla="*/ 5 h 7"/>
                <a:gd name="T40" fmla="*/ 14 w 70"/>
                <a:gd name="T41" fmla="*/ 6 h 7"/>
                <a:gd name="T42" fmla="*/ 17 w 70"/>
                <a:gd name="T43" fmla="*/ 5 h 7"/>
                <a:gd name="T44" fmla="*/ 19 w 70"/>
                <a:gd name="T45" fmla="*/ 5 h 7"/>
                <a:gd name="T46" fmla="*/ 20 w 70"/>
                <a:gd name="T47" fmla="*/ 6 h 7"/>
                <a:gd name="T48" fmla="*/ 28 w 70"/>
                <a:gd name="T49" fmla="*/ 5 h 7"/>
                <a:gd name="T50" fmla="*/ 29 w 70"/>
                <a:gd name="T51" fmla="*/ 5 h 7"/>
                <a:gd name="T52" fmla="*/ 36 w 70"/>
                <a:gd name="T53" fmla="*/ 5 h 7"/>
                <a:gd name="T54" fmla="*/ 39 w 70"/>
                <a:gd name="T55" fmla="*/ 5 h 7"/>
                <a:gd name="T56" fmla="*/ 43 w 70"/>
                <a:gd name="T57" fmla="*/ 6 h 7"/>
                <a:gd name="T58" fmla="*/ 45 w 70"/>
                <a:gd name="T59" fmla="*/ 6 h 7"/>
                <a:gd name="T60" fmla="*/ 47 w 70"/>
                <a:gd name="T61" fmla="*/ 6 h 7"/>
                <a:gd name="T62" fmla="*/ 53 w 70"/>
                <a:gd name="T63" fmla="*/ 6 h 7"/>
                <a:gd name="T64" fmla="*/ 55 w 70"/>
                <a:gd name="T65" fmla="*/ 6 h 7"/>
                <a:gd name="T66" fmla="*/ 59 w 70"/>
                <a:gd name="T67" fmla="*/ 6 h 7"/>
                <a:gd name="T68" fmla="*/ 62 w 70"/>
                <a:gd name="T69" fmla="*/ 6 h 7"/>
                <a:gd name="T70" fmla="*/ 64 w 70"/>
                <a:gd name="T71" fmla="*/ 6 h 7"/>
                <a:gd name="T72" fmla="*/ 68 w 70"/>
                <a:gd name="T7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7">
                  <a:moveTo>
                    <a:pt x="68" y="2"/>
                  </a:moveTo>
                  <a:cubicBezTo>
                    <a:pt x="68" y="2"/>
                    <a:pt x="67" y="1"/>
                    <a:pt x="66" y="1"/>
                  </a:cubicBezTo>
                  <a:cubicBezTo>
                    <a:pt x="65" y="1"/>
                    <a:pt x="63" y="1"/>
                    <a:pt x="62" y="1"/>
                  </a:cubicBezTo>
                  <a:cubicBezTo>
                    <a:pt x="62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8" y="1"/>
                    <a:pt x="57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4" y="1"/>
                  </a:cubicBezTo>
                  <a:cubicBezTo>
                    <a:pt x="53" y="1"/>
                    <a:pt x="53" y="1"/>
                    <a:pt x="52" y="1"/>
                  </a:cubicBezTo>
                  <a:cubicBezTo>
                    <a:pt x="51" y="0"/>
                    <a:pt x="50" y="0"/>
                    <a:pt x="49" y="1"/>
                  </a:cubicBezTo>
                  <a:cubicBezTo>
                    <a:pt x="48" y="1"/>
                    <a:pt x="48" y="1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42" y="0"/>
                    <a:pt x="41" y="0"/>
                    <a:pt x="40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6" y="0"/>
                    <a:pt x="24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9" y="0"/>
                    <a:pt x="17" y="0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3"/>
                    <a:pt x="0" y="4"/>
                    <a:pt x="1" y="6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6" y="7"/>
                    <a:pt x="8" y="7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6" y="6"/>
                  </a:cubicBezTo>
                  <a:cubicBezTo>
                    <a:pt x="16" y="6"/>
                    <a:pt x="17" y="6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7"/>
                    <a:pt x="23" y="7"/>
                    <a:pt x="24" y="6"/>
                  </a:cubicBezTo>
                  <a:cubicBezTo>
                    <a:pt x="25" y="7"/>
                    <a:pt x="27" y="6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0" y="6"/>
                    <a:pt x="31" y="6"/>
                    <a:pt x="32" y="6"/>
                  </a:cubicBezTo>
                  <a:cubicBezTo>
                    <a:pt x="33" y="6"/>
                    <a:pt x="35" y="6"/>
                    <a:pt x="36" y="5"/>
                  </a:cubicBezTo>
                  <a:cubicBezTo>
                    <a:pt x="36" y="5"/>
                    <a:pt x="37" y="6"/>
                    <a:pt x="38" y="6"/>
                  </a:cubicBezTo>
                  <a:cubicBezTo>
                    <a:pt x="38" y="6"/>
                    <a:pt x="39" y="5"/>
                    <a:pt x="39" y="5"/>
                  </a:cubicBezTo>
                  <a:cubicBezTo>
                    <a:pt x="40" y="5"/>
                    <a:pt x="41" y="6"/>
                    <a:pt x="42" y="5"/>
                  </a:cubicBezTo>
                  <a:cubicBezTo>
                    <a:pt x="42" y="5"/>
                    <a:pt x="42" y="6"/>
                    <a:pt x="43" y="6"/>
                  </a:cubicBezTo>
                  <a:cubicBezTo>
                    <a:pt x="44" y="6"/>
                    <a:pt x="44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6"/>
                    <a:pt x="49" y="6"/>
                    <a:pt x="50" y="5"/>
                  </a:cubicBezTo>
                  <a:cubicBezTo>
                    <a:pt x="51" y="6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4" y="6"/>
                    <a:pt x="54" y="6"/>
                    <a:pt x="55" y="6"/>
                  </a:cubicBezTo>
                  <a:cubicBezTo>
                    <a:pt x="55" y="6"/>
                    <a:pt x="56" y="6"/>
                    <a:pt x="57" y="6"/>
                  </a:cubicBezTo>
                  <a:cubicBezTo>
                    <a:pt x="58" y="6"/>
                    <a:pt x="58" y="6"/>
                    <a:pt x="59" y="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1" y="7"/>
                    <a:pt x="61" y="7"/>
                    <a:pt x="62" y="6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3" y="7"/>
                    <a:pt x="64" y="6"/>
                    <a:pt x="64" y="6"/>
                  </a:cubicBezTo>
                  <a:cubicBezTo>
                    <a:pt x="65" y="6"/>
                    <a:pt x="65" y="7"/>
                    <a:pt x="66" y="6"/>
                  </a:cubicBezTo>
                  <a:cubicBezTo>
                    <a:pt x="66" y="7"/>
                    <a:pt x="67" y="7"/>
                    <a:pt x="68" y="7"/>
                  </a:cubicBezTo>
                  <a:cubicBezTo>
                    <a:pt x="69" y="6"/>
                    <a:pt x="70" y="4"/>
                    <a:pt x="68" y="2"/>
                  </a:cubicBezTo>
                </a:path>
              </a:pathLst>
            </a:custGeom>
            <a:solidFill>
              <a:srgbClr val="F7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9" name="Freeform 359"/>
            <p:cNvSpPr>
              <a:spLocks noEditPoints="1"/>
            </p:cNvSpPr>
            <p:nvPr/>
          </p:nvSpPr>
          <p:spPr bwMode="auto">
            <a:xfrm>
              <a:off x="2066926" y="2366963"/>
              <a:ext cx="355600" cy="153988"/>
            </a:xfrm>
            <a:custGeom>
              <a:avLst/>
              <a:gdLst>
                <a:gd name="T0" fmla="*/ 0 w 77"/>
                <a:gd name="T1" fmla="*/ 0 h 34"/>
                <a:gd name="T2" fmla="*/ 31 w 77"/>
                <a:gd name="T3" fmla="*/ 34 h 34"/>
                <a:gd name="T4" fmla="*/ 32 w 77"/>
                <a:gd name="T5" fmla="*/ 33 h 34"/>
                <a:gd name="T6" fmla="*/ 8 w 77"/>
                <a:gd name="T7" fmla="*/ 5 h 34"/>
                <a:gd name="T8" fmla="*/ 8 w 77"/>
                <a:gd name="T9" fmla="*/ 5 h 34"/>
                <a:gd name="T10" fmla="*/ 8 w 77"/>
                <a:gd name="T11" fmla="*/ 5 h 34"/>
                <a:gd name="T12" fmla="*/ 8 w 77"/>
                <a:gd name="T13" fmla="*/ 5 h 34"/>
                <a:gd name="T14" fmla="*/ 7 w 77"/>
                <a:gd name="T15" fmla="*/ 5 h 34"/>
                <a:gd name="T16" fmla="*/ 7 w 77"/>
                <a:gd name="T17" fmla="*/ 5 h 34"/>
                <a:gd name="T18" fmla="*/ 5 w 77"/>
                <a:gd name="T19" fmla="*/ 4 h 34"/>
                <a:gd name="T20" fmla="*/ 5 w 77"/>
                <a:gd name="T21" fmla="*/ 2 h 34"/>
                <a:gd name="T22" fmla="*/ 1 w 77"/>
                <a:gd name="T23" fmla="*/ 0 h 34"/>
                <a:gd name="T24" fmla="*/ 0 w 77"/>
                <a:gd name="T25" fmla="*/ 0 h 34"/>
                <a:gd name="T26" fmla="*/ 0 w 77"/>
                <a:gd name="T27" fmla="*/ 0 h 34"/>
                <a:gd name="T28" fmla="*/ 77 w 77"/>
                <a:gd name="T29" fmla="*/ 0 h 34"/>
                <a:gd name="T30" fmla="*/ 77 w 77"/>
                <a:gd name="T31" fmla="*/ 0 h 34"/>
                <a:gd name="T32" fmla="*/ 73 w 77"/>
                <a:gd name="T33" fmla="*/ 1 h 34"/>
                <a:gd name="T34" fmla="*/ 72 w 77"/>
                <a:gd name="T35" fmla="*/ 5 h 34"/>
                <a:gd name="T36" fmla="*/ 71 w 77"/>
                <a:gd name="T37" fmla="*/ 5 h 34"/>
                <a:gd name="T38" fmla="*/ 70 w 77"/>
                <a:gd name="T39" fmla="*/ 4 h 34"/>
                <a:gd name="T40" fmla="*/ 69 w 77"/>
                <a:gd name="T41" fmla="*/ 5 h 34"/>
                <a:gd name="T42" fmla="*/ 69 w 77"/>
                <a:gd name="T43" fmla="*/ 5 h 34"/>
                <a:gd name="T44" fmla="*/ 44 w 77"/>
                <a:gd name="T45" fmla="*/ 31 h 34"/>
                <a:gd name="T46" fmla="*/ 46 w 77"/>
                <a:gd name="T47" fmla="*/ 32 h 34"/>
                <a:gd name="T48" fmla="*/ 77 w 77"/>
                <a:gd name="T4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7" h="34">
                  <a:moveTo>
                    <a:pt x="0" y="0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2" y="33"/>
                    <a:pt x="32" y="3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6" y="0"/>
                    <a:pt x="74" y="1"/>
                    <a:pt x="73" y="1"/>
                  </a:cubicBezTo>
                  <a:cubicBezTo>
                    <a:pt x="73" y="2"/>
                    <a:pt x="73" y="4"/>
                    <a:pt x="72" y="5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5"/>
                    <a:pt x="70" y="5"/>
                    <a:pt x="70" y="4"/>
                  </a:cubicBezTo>
                  <a:cubicBezTo>
                    <a:pt x="70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5" y="32"/>
                    <a:pt x="46" y="32"/>
                    <a:pt x="46" y="3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rgbClr val="CBC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99" name="Freeform 360"/>
            <p:cNvSpPr>
              <a:spLocks/>
            </p:cNvSpPr>
            <p:nvPr/>
          </p:nvSpPr>
          <p:spPr bwMode="auto">
            <a:xfrm>
              <a:off x="2187576" y="2665413"/>
              <a:ext cx="128588" cy="87313"/>
            </a:xfrm>
            <a:custGeom>
              <a:avLst/>
              <a:gdLst>
                <a:gd name="T0" fmla="*/ 14 w 28"/>
                <a:gd name="T1" fmla="*/ 0 h 19"/>
                <a:gd name="T2" fmla="*/ 8 w 28"/>
                <a:gd name="T3" fmla="*/ 3 h 19"/>
                <a:gd name="T4" fmla="*/ 8 w 28"/>
                <a:gd name="T5" fmla="*/ 6 h 19"/>
                <a:gd name="T6" fmla="*/ 5 w 28"/>
                <a:gd name="T7" fmla="*/ 8 h 19"/>
                <a:gd name="T8" fmla="*/ 2 w 28"/>
                <a:gd name="T9" fmla="*/ 15 h 19"/>
                <a:gd name="T10" fmla="*/ 2 w 28"/>
                <a:gd name="T11" fmla="*/ 15 h 19"/>
                <a:gd name="T12" fmla="*/ 0 w 28"/>
                <a:gd name="T13" fmla="*/ 18 h 19"/>
                <a:gd name="T14" fmla="*/ 11 w 28"/>
                <a:gd name="T15" fmla="*/ 19 h 19"/>
                <a:gd name="T16" fmla="*/ 27 w 28"/>
                <a:gd name="T17" fmla="*/ 16 h 19"/>
                <a:gd name="T18" fmla="*/ 27 w 28"/>
                <a:gd name="T19" fmla="*/ 14 h 19"/>
                <a:gd name="T20" fmla="*/ 14 w 28"/>
                <a:gd name="T21" fmla="*/ 6 h 19"/>
                <a:gd name="T22" fmla="*/ 14 w 28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9">
                  <a:moveTo>
                    <a:pt x="14" y="0"/>
                  </a:moveTo>
                  <a:cubicBezTo>
                    <a:pt x="13" y="1"/>
                    <a:pt x="11" y="3"/>
                    <a:pt x="8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18"/>
                    <a:pt x="7" y="19"/>
                    <a:pt x="11" y="19"/>
                  </a:cubicBezTo>
                  <a:cubicBezTo>
                    <a:pt x="16" y="19"/>
                    <a:pt x="22" y="18"/>
                    <a:pt x="27" y="16"/>
                  </a:cubicBezTo>
                  <a:cubicBezTo>
                    <a:pt x="28" y="16"/>
                    <a:pt x="28" y="15"/>
                    <a:pt x="27" y="14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2" name="Freeform 361"/>
            <p:cNvSpPr>
              <a:spLocks noEditPoints="1"/>
            </p:cNvSpPr>
            <p:nvPr/>
          </p:nvSpPr>
          <p:spPr bwMode="auto">
            <a:xfrm>
              <a:off x="2168526" y="2508250"/>
              <a:ext cx="111125" cy="225425"/>
            </a:xfrm>
            <a:custGeom>
              <a:avLst/>
              <a:gdLst>
                <a:gd name="T0" fmla="*/ 9 w 24"/>
                <a:gd name="T1" fmla="*/ 43 h 50"/>
                <a:gd name="T2" fmla="*/ 0 w 24"/>
                <a:gd name="T3" fmla="*/ 48 h 50"/>
                <a:gd name="T4" fmla="*/ 6 w 24"/>
                <a:gd name="T5" fmla="*/ 50 h 50"/>
                <a:gd name="T6" fmla="*/ 6 w 24"/>
                <a:gd name="T7" fmla="*/ 50 h 50"/>
                <a:gd name="T8" fmla="*/ 6 w 24"/>
                <a:gd name="T9" fmla="*/ 50 h 50"/>
                <a:gd name="T10" fmla="*/ 9 w 24"/>
                <a:gd name="T11" fmla="*/ 43 h 50"/>
                <a:gd name="T12" fmla="*/ 22 w 24"/>
                <a:gd name="T13" fmla="*/ 0 h 50"/>
                <a:gd name="T14" fmla="*/ 18 w 24"/>
                <a:gd name="T15" fmla="*/ 5 h 50"/>
                <a:gd name="T16" fmla="*/ 16 w 24"/>
                <a:gd name="T17" fmla="*/ 6 h 50"/>
                <a:gd name="T18" fmla="*/ 13 w 24"/>
                <a:gd name="T19" fmla="*/ 4 h 50"/>
                <a:gd name="T20" fmla="*/ 10 w 24"/>
                <a:gd name="T21" fmla="*/ 2 h 50"/>
                <a:gd name="T22" fmla="*/ 9 w 24"/>
                <a:gd name="T23" fmla="*/ 3 h 50"/>
                <a:gd name="T24" fmla="*/ 12 w 24"/>
                <a:gd name="T25" fmla="*/ 7 h 50"/>
                <a:gd name="T26" fmla="*/ 12 w 24"/>
                <a:gd name="T27" fmla="*/ 38 h 50"/>
                <a:gd name="T28" fmla="*/ 18 w 24"/>
                <a:gd name="T29" fmla="*/ 35 h 50"/>
                <a:gd name="T30" fmla="*/ 19 w 24"/>
                <a:gd name="T31" fmla="*/ 7 h 50"/>
                <a:gd name="T32" fmla="*/ 24 w 24"/>
                <a:gd name="T33" fmla="*/ 1 h 50"/>
                <a:gd name="T34" fmla="*/ 22 w 24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50">
                  <a:moveTo>
                    <a:pt x="9" y="43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" y="49"/>
                    <a:pt x="4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9" y="43"/>
                    <a:pt x="9" y="43"/>
                    <a:pt x="9" y="43"/>
                  </a:cubicBezTo>
                  <a:moveTo>
                    <a:pt x="22" y="0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6"/>
                    <a:pt x="16" y="6"/>
                  </a:cubicBezTo>
                  <a:cubicBezTo>
                    <a:pt x="15" y="6"/>
                    <a:pt x="13" y="5"/>
                    <a:pt x="13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3"/>
                    <a:pt x="9" y="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5" y="38"/>
                    <a:pt x="17" y="36"/>
                    <a:pt x="18" y="3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2" y="0"/>
                  </a:cubicBezTo>
                </a:path>
              </a:pathLst>
            </a:custGeom>
            <a:solidFill>
              <a:srgbClr val="F8E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3" name="Freeform 362"/>
            <p:cNvSpPr>
              <a:spLocks/>
            </p:cNvSpPr>
            <p:nvPr/>
          </p:nvSpPr>
          <p:spPr bwMode="auto">
            <a:xfrm>
              <a:off x="2159001" y="2725738"/>
              <a:ext cx="38100" cy="22225"/>
            </a:xfrm>
            <a:custGeom>
              <a:avLst/>
              <a:gdLst>
                <a:gd name="T0" fmla="*/ 2 w 8"/>
                <a:gd name="T1" fmla="*/ 0 h 5"/>
                <a:gd name="T2" fmla="*/ 1 w 8"/>
                <a:gd name="T3" fmla="*/ 1 h 5"/>
                <a:gd name="T4" fmla="*/ 1 w 8"/>
                <a:gd name="T5" fmla="*/ 3 h 5"/>
                <a:gd name="T6" fmla="*/ 6 w 8"/>
                <a:gd name="T7" fmla="*/ 5 h 5"/>
                <a:gd name="T8" fmla="*/ 8 w 8"/>
                <a:gd name="T9" fmla="*/ 2 h 5"/>
                <a:gd name="T10" fmla="*/ 2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4"/>
                    <a:pt x="5" y="4"/>
                    <a:pt x="6" y="5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4" y="1"/>
                    <a:pt x="2" y="0"/>
                  </a:cubicBezTo>
                </a:path>
              </a:pathLst>
            </a:custGeom>
            <a:solidFill>
              <a:srgbClr val="C9E8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4" name="Freeform 363"/>
            <p:cNvSpPr>
              <a:spLocks noEditPoints="1"/>
            </p:cNvSpPr>
            <p:nvPr/>
          </p:nvSpPr>
          <p:spPr bwMode="auto">
            <a:xfrm>
              <a:off x="2066926" y="2366963"/>
              <a:ext cx="355600" cy="9525"/>
            </a:xfrm>
            <a:custGeom>
              <a:avLst/>
              <a:gdLst>
                <a:gd name="T0" fmla="*/ 1 w 77"/>
                <a:gd name="T1" fmla="*/ 0 h 2"/>
                <a:gd name="T2" fmla="*/ 5 w 77"/>
                <a:gd name="T3" fmla="*/ 2 h 2"/>
                <a:gd name="T4" fmla="*/ 5 w 77"/>
                <a:gd name="T5" fmla="*/ 2 h 2"/>
                <a:gd name="T6" fmla="*/ 1 w 77"/>
                <a:gd name="T7" fmla="*/ 0 h 2"/>
                <a:gd name="T8" fmla="*/ 0 w 77"/>
                <a:gd name="T9" fmla="*/ 0 h 2"/>
                <a:gd name="T10" fmla="*/ 0 w 77"/>
                <a:gd name="T11" fmla="*/ 0 h 2"/>
                <a:gd name="T12" fmla="*/ 0 w 77"/>
                <a:gd name="T13" fmla="*/ 0 h 2"/>
                <a:gd name="T14" fmla="*/ 0 w 77"/>
                <a:gd name="T15" fmla="*/ 0 h 2"/>
                <a:gd name="T16" fmla="*/ 77 w 77"/>
                <a:gd name="T17" fmla="*/ 0 h 2"/>
                <a:gd name="T18" fmla="*/ 77 w 77"/>
                <a:gd name="T19" fmla="*/ 0 h 2"/>
                <a:gd name="T20" fmla="*/ 77 w 77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">
                  <a:moveTo>
                    <a:pt x="1" y="0"/>
                  </a:moveTo>
                  <a:cubicBezTo>
                    <a:pt x="2" y="1"/>
                    <a:pt x="3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2" y="1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rgbClr val="F7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5" name="Freeform 364"/>
            <p:cNvSpPr>
              <a:spLocks noEditPoints="1"/>
            </p:cNvSpPr>
            <p:nvPr/>
          </p:nvSpPr>
          <p:spPr bwMode="auto">
            <a:xfrm>
              <a:off x="2103438" y="2386013"/>
              <a:ext cx="282575" cy="149225"/>
            </a:xfrm>
            <a:custGeom>
              <a:avLst/>
              <a:gdLst>
                <a:gd name="T0" fmla="*/ 31 w 61"/>
                <a:gd name="T1" fmla="*/ 28 h 33"/>
                <a:gd name="T2" fmla="*/ 27 w 61"/>
                <a:gd name="T3" fmla="*/ 24 h 33"/>
                <a:gd name="T4" fmla="*/ 31 w 61"/>
                <a:gd name="T5" fmla="*/ 21 h 33"/>
                <a:gd name="T6" fmla="*/ 34 w 61"/>
                <a:gd name="T7" fmla="*/ 24 h 33"/>
                <a:gd name="T8" fmla="*/ 31 w 61"/>
                <a:gd name="T9" fmla="*/ 28 h 33"/>
                <a:gd name="T10" fmla="*/ 24 w 61"/>
                <a:gd name="T11" fmla="*/ 21 h 33"/>
                <a:gd name="T12" fmla="*/ 22 w 61"/>
                <a:gd name="T13" fmla="*/ 19 h 33"/>
                <a:gd name="T14" fmla="*/ 24 w 61"/>
                <a:gd name="T15" fmla="*/ 16 h 33"/>
                <a:gd name="T16" fmla="*/ 27 w 61"/>
                <a:gd name="T17" fmla="*/ 19 h 33"/>
                <a:gd name="T18" fmla="*/ 24 w 61"/>
                <a:gd name="T19" fmla="*/ 21 h 33"/>
                <a:gd name="T20" fmla="*/ 35 w 61"/>
                <a:gd name="T21" fmla="*/ 16 h 33"/>
                <a:gd name="T22" fmla="*/ 32 w 61"/>
                <a:gd name="T23" fmla="*/ 14 h 33"/>
                <a:gd name="T24" fmla="*/ 35 w 61"/>
                <a:gd name="T25" fmla="*/ 12 h 33"/>
                <a:gd name="T26" fmla="*/ 37 w 61"/>
                <a:gd name="T27" fmla="*/ 14 h 33"/>
                <a:gd name="T28" fmla="*/ 35 w 61"/>
                <a:gd name="T29" fmla="*/ 16 h 33"/>
                <a:gd name="T30" fmla="*/ 22 w 61"/>
                <a:gd name="T31" fmla="*/ 14 h 33"/>
                <a:gd name="T32" fmla="*/ 19 w 61"/>
                <a:gd name="T33" fmla="*/ 11 h 33"/>
                <a:gd name="T34" fmla="*/ 22 w 61"/>
                <a:gd name="T35" fmla="*/ 7 h 33"/>
                <a:gd name="T36" fmla="*/ 26 w 61"/>
                <a:gd name="T37" fmla="*/ 11 h 33"/>
                <a:gd name="T38" fmla="*/ 22 w 61"/>
                <a:gd name="T39" fmla="*/ 14 h 33"/>
                <a:gd name="T40" fmla="*/ 42 w 61"/>
                <a:gd name="T41" fmla="*/ 10 h 33"/>
                <a:gd name="T42" fmla="*/ 40 w 61"/>
                <a:gd name="T43" fmla="*/ 8 h 33"/>
                <a:gd name="T44" fmla="*/ 42 w 61"/>
                <a:gd name="T45" fmla="*/ 5 h 33"/>
                <a:gd name="T46" fmla="*/ 44 w 61"/>
                <a:gd name="T47" fmla="*/ 8 h 33"/>
                <a:gd name="T48" fmla="*/ 42 w 61"/>
                <a:gd name="T49" fmla="*/ 10 h 33"/>
                <a:gd name="T50" fmla="*/ 13 w 61"/>
                <a:gd name="T51" fmla="*/ 7 h 33"/>
                <a:gd name="T52" fmla="*/ 10 w 61"/>
                <a:gd name="T53" fmla="*/ 5 h 33"/>
                <a:gd name="T54" fmla="*/ 13 w 61"/>
                <a:gd name="T55" fmla="*/ 3 h 33"/>
                <a:gd name="T56" fmla="*/ 15 w 61"/>
                <a:gd name="T57" fmla="*/ 5 h 33"/>
                <a:gd name="T58" fmla="*/ 13 w 61"/>
                <a:gd name="T59" fmla="*/ 7 h 33"/>
                <a:gd name="T60" fmla="*/ 60 w 61"/>
                <a:gd name="T61" fmla="*/ 0 h 33"/>
                <a:gd name="T62" fmla="*/ 59 w 61"/>
                <a:gd name="T63" fmla="*/ 1 h 33"/>
                <a:gd name="T64" fmla="*/ 58 w 61"/>
                <a:gd name="T65" fmla="*/ 1 h 33"/>
                <a:gd name="T66" fmla="*/ 58 w 61"/>
                <a:gd name="T67" fmla="*/ 0 h 33"/>
                <a:gd name="T68" fmla="*/ 57 w 61"/>
                <a:gd name="T69" fmla="*/ 1 h 33"/>
                <a:gd name="T70" fmla="*/ 56 w 61"/>
                <a:gd name="T71" fmla="*/ 1 h 33"/>
                <a:gd name="T72" fmla="*/ 55 w 61"/>
                <a:gd name="T73" fmla="*/ 1 h 33"/>
                <a:gd name="T74" fmla="*/ 36 w 61"/>
                <a:gd name="T75" fmla="*/ 4 h 33"/>
                <a:gd name="T76" fmla="*/ 36 w 61"/>
                <a:gd name="T77" fmla="*/ 5 h 33"/>
                <a:gd name="T78" fmla="*/ 34 w 61"/>
                <a:gd name="T79" fmla="*/ 7 h 33"/>
                <a:gd name="T80" fmla="*/ 32 w 61"/>
                <a:gd name="T81" fmla="*/ 5 h 33"/>
                <a:gd name="T82" fmla="*/ 32 w 61"/>
                <a:gd name="T83" fmla="*/ 4 h 33"/>
                <a:gd name="T84" fmla="*/ 30 w 61"/>
                <a:gd name="T85" fmla="*/ 4 h 33"/>
                <a:gd name="T86" fmla="*/ 4 w 61"/>
                <a:gd name="T87" fmla="*/ 0 h 33"/>
                <a:gd name="T88" fmla="*/ 2 w 61"/>
                <a:gd name="T89" fmla="*/ 1 h 33"/>
                <a:gd name="T90" fmla="*/ 1 w 61"/>
                <a:gd name="T91" fmla="*/ 0 h 33"/>
                <a:gd name="T92" fmla="*/ 0 w 61"/>
                <a:gd name="T93" fmla="*/ 1 h 33"/>
                <a:gd name="T94" fmla="*/ 24 w 61"/>
                <a:gd name="T95" fmla="*/ 29 h 33"/>
                <a:gd name="T96" fmla="*/ 27 w 61"/>
                <a:gd name="T97" fmla="*/ 31 h 33"/>
                <a:gd name="T98" fmla="*/ 30 w 61"/>
                <a:gd name="T99" fmla="*/ 33 h 33"/>
                <a:gd name="T100" fmla="*/ 32 w 61"/>
                <a:gd name="T101" fmla="*/ 32 h 33"/>
                <a:gd name="T102" fmla="*/ 36 w 61"/>
                <a:gd name="T103" fmla="*/ 27 h 33"/>
                <a:gd name="T104" fmla="*/ 61 w 61"/>
                <a:gd name="T105" fmla="*/ 1 h 33"/>
                <a:gd name="T106" fmla="*/ 60 w 61"/>
                <a:gd name="T10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" h="33">
                  <a:moveTo>
                    <a:pt x="31" y="28"/>
                  </a:moveTo>
                  <a:cubicBezTo>
                    <a:pt x="29" y="28"/>
                    <a:pt x="27" y="26"/>
                    <a:pt x="27" y="24"/>
                  </a:cubicBezTo>
                  <a:cubicBezTo>
                    <a:pt x="27" y="23"/>
                    <a:pt x="29" y="21"/>
                    <a:pt x="31" y="21"/>
                  </a:cubicBezTo>
                  <a:cubicBezTo>
                    <a:pt x="32" y="21"/>
                    <a:pt x="34" y="23"/>
                    <a:pt x="34" y="24"/>
                  </a:cubicBezTo>
                  <a:cubicBezTo>
                    <a:pt x="34" y="26"/>
                    <a:pt x="32" y="28"/>
                    <a:pt x="31" y="28"/>
                  </a:cubicBezTo>
                  <a:moveTo>
                    <a:pt x="24" y="21"/>
                  </a:moveTo>
                  <a:cubicBezTo>
                    <a:pt x="23" y="21"/>
                    <a:pt x="22" y="20"/>
                    <a:pt x="22" y="19"/>
                  </a:cubicBezTo>
                  <a:cubicBezTo>
                    <a:pt x="22" y="17"/>
                    <a:pt x="23" y="16"/>
                    <a:pt x="24" y="16"/>
                  </a:cubicBezTo>
                  <a:cubicBezTo>
                    <a:pt x="26" y="16"/>
                    <a:pt x="27" y="17"/>
                    <a:pt x="27" y="19"/>
                  </a:cubicBezTo>
                  <a:cubicBezTo>
                    <a:pt x="27" y="20"/>
                    <a:pt x="26" y="21"/>
                    <a:pt x="24" y="21"/>
                  </a:cubicBezTo>
                  <a:moveTo>
                    <a:pt x="35" y="16"/>
                  </a:moveTo>
                  <a:cubicBezTo>
                    <a:pt x="33" y="16"/>
                    <a:pt x="32" y="15"/>
                    <a:pt x="32" y="14"/>
                  </a:cubicBezTo>
                  <a:cubicBezTo>
                    <a:pt x="32" y="13"/>
                    <a:pt x="33" y="12"/>
                    <a:pt x="35" y="12"/>
                  </a:cubicBezTo>
                  <a:cubicBezTo>
                    <a:pt x="36" y="12"/>
                    <a:pt x="37" y="13"/>
                    <a:pt x="37" y="14"/>
                  </a:cubicBezTo>
                  <a:cubicBezTo>
                    <a:pt x="37" y="15"/>
                    <a:pt x="36" y="16"/>
                    <a:pt x="35" y="16"/>
                  </a:cubicBezTo>
                  <a:moveTo>
                    <a:pt x="22" y="14"/>
                  </a:moveTo>
                  <a:cubicBezTo>
                    <a:pt x="20" y="14"/>
                    <a:pt x="19" y="12"/>
                    <a:pt x="19" y="11"/>
                  </a:cubicBezTo>
                  <a:cubicBezTo>
                    <a:pt x="19" y="9"/>
                    <a:pt x="20" y="7"/>
                    <a:pt x="22" y="7"/>
                  </a:cubicBezTo>
                  <a:cubicBezTo>
                    <a:pt x="24" y="7"/>
                    <a:pt x="26" y="9"/>
                    <a:pt x="26" y="11"/>
                  </a:cubicBezTo>
                  <a:cubicBezTo>
                    <a:pt x="26" y="12"/>
                    <a:pt x="24" y="14"/>
                    <a:pt x="22" y="14"/>
                  </a:cubicBezTo>
                  <a:moveTo>
                    <a:pt x="42" y="10"/>
                  </a:moveTo>
                  <a:cubicBezTo>
                    <a:pt x="41" y="10"/>
                    <a:pt x="40" y="9"/>
                    <a:pt x="40" y="8"/>
                  </a:cubicBezTo>
                  <a:cubicBezTo>
                    <a:pt x="40" y="6"/>
                    <a:pt x="41" y="5"/>
                    <a:pt x="42" y="5"/>
                  </a:cubicBezTo>
                  <a:cubicBezTo>
                    <a:pt x="43" y="5"/>
                    <a:pt x="44" y="6"/>
                    <a:pt x="44" y="8"/>
                  </a:cubicBezTo>
                  <a:cubicBezTo>
                    <a:pt x="44" y="9"/>
                    <a:pt x="43" y="10"/>
                    <a:pt x="42" y="10"/>
                  </a:cubicBezTo>
                  <a:moveTo>
                    <a:pt x="13" y="7"/>
                  </a:moveTo>
                  <a:cubicBezTo>
                    <a:pt x="11" y="7"/>
                    <a:pt x="10" y="6"/>
                    <a:pt x="10" y="5"/>
                  </a:cubicBezTo>
                  <a:cubicBezTo>
                    <a:pt x="10" y="4"/>
                    <a:pt x="11" y="3"/>
                    <a:pt x="13" y="3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5" y="6"/>
                    <a:pt x="14" y="7"/>
                    <a:pt x="13" y="7"/>
                  </a:cubicBezTo>
                  <a:moveTo>
                    <a:pt x="60" y="0"/>
                  </a:moveTo>
                  <a:cubicBezTo>
                    <a:pt x="60" y="0"/>
                    <a:pt x="59" y="1"/>
                    <a:pt x="59" y="1"/>
                  </a:cubicBezTo>
                  <a:cubicBezTo>
                    <a:pt x="59" y="1"/>
                    <a:pt x="58" y="1"/>
                    <a:pt x="58" y="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1"/>
                    <a:pt x="57" y="1"/>
                    <a:pt x="57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49" y="2"/>
                    <a:pt x="42" y="3"/>
                    <a:pt x="36" y="4"/>
                  </a:cubicBezTo>
                  <a:cubicBezTo>
                    <a:pt x="36" y="4"/>
                    <a:pt x="36" y="5"/>
                    <a:pt x="36" y="5"/>
                  </a:cubicBezTo>
                  <a:cubicBezTo>
                    <a:pt x="36" y="6"/>
                    <a:pt x="35" y="7"/>
                    <a:pt x="34" y="7"/>
                  </a:cubicBezTo>
                  <a:cubicBezTo>
                    <a:pt x="33" y="7"/>
                    <a:pt x="32" y="6"/>
                    <a:pt x="32" y="5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1" y="4"/>
                    <a:pt x="12" y="3"/>
                    <a:pt x="4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2"/>
                    <a:pt x="29" y="33"/>
                    <a:pt x="30" y="33"/>
                  </a:cubicBezTo>
                  <a:cubicBezTo>
                    <a:pt x="31" y="33"/>
                    <a:pt x="32" y="32"/>
                    <a:pt x="32" y="32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0"/>
                    <a:pt x="60" y="0"/>
                    <a:pt x="60" y="0"/>
                  </a:cubicBezTo>
                </a:path>
              </a:pathLst>
            </a:custGeom>
            <a:solidFill>
              <a:srgbClr val="F9E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6" name="Oval 365"/>
            <p:cNvSpPr>
              <a:spLocks noChangeArrowheads="1"/>
            </p:cNvSpPr>
            <p:nvPr/>
          </p:nvSpPr>
          <p:spPr bwMode="auto">
            <a:xfrm>
              <a:off x="2192338" y="2417763"/>
              <a:ext cx="31750" cy="31750"/>
            </a:xfrm>
            <a:prstGeom prst="ellipse">
              <a:avLst/>
            </a:prstGeom>
            <a:solidFill>
              <a:srgbClr val="F7E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7" name="Oval 366"/>
            <p:cNvSpPr>
              <a:spLocks noChangeArrowheads="1"/>
            </p:cNvSpPr>
            <p:nvPr/>
          </p:nvSpPr>
          <p:spPr bwMode="auto">
            <a:xfrm>
              <a:off x="2228851" y="2481263"/>
              <a:ext cx="31750" cy="30163"/>
            </a:xfrm>
            <a:prstGeom prst="ellipse">
              <a:avLst/>
            </a:prstGeom>
            <a:solidFill>
              <a:srgbClr val="F7E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8" name="Oval 367"/>
            <p:cNvSpPr>
              <a:spLocks noChangeArrowheads="1"/>
            </p:cNvSpPr>
            <p:nvPr/>
          </p:nvSpPr>
          <p:spPr bwMode="auto">
            <a:xfrm>
              <a:off x="2205038" y="2457450"/>
              <a:ext cx="23813" cy="23813"/>
            </a:xfrm>
            <a:prstGeom prst="ellipse">
              <a:avLst/>
            </a:prstGeom>
            <a:solidFill>
              <a:srgbClr val="F7E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9" name="Freeform 368"/>
            <p:cNvSpPr>
              <a:spLocks/>
            </p:cNvSpPr>
            <p:nvPr/>
          </p:nvSpPr>
          <p:spPr bwMode="auto">
            <a:xfrm>
              <a:off x="2252663" y="2403475"/>
              <a:ext cx="17463" cy="14288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0 h 3"/>
                <a:gd name="T4" fmla="*/ 0 w 4"/>
                <a:gd name="T5" fmla="*/ 1 h 3"/>
                <a:gd name="T6" fmla="*/ 2 w 4"/>
                <a:gd name="T7" fmla="*/ 3 h 3"/>
                <a:gd name="T8" fmla="*/ 4 w 4"/>
                <a:gd name="T9" fmla="*/ 1 h 3"/>
                <a:gd name="T10" fmla="*/ 4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F7E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0" name="Oval 369"/>
            <p:cNvSpPr>
              <a:spLocks noChangeArrowheads="1"/>
            </p:cNvSpPr>
            <p:nvPr/>
          </p:nvSpPr>
          <p:spPr bwMode="auto">
            <a:xfrm>
              <a:off x="2149476" y="2398713"/>
              <a:ext cx="23813" cy="19050"/>
            </a:xfrm>
            <a:prstGeom prst="ellipse">
              <a:avLst/>
            </a:prstGeom>
            <a:solidFill>
              <a:srgbClr val="F7E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1" name="Oval 370"/>
            <p:cNvSpPr>
              <a:spLocks noChangeArrowheads="1"/>
            </p:cNvSpPr>
            <p:nvPr/>
          </p:nvSpPr>
          <p:spPr bwMode="auto">
            <a:xfrm>
              <a:off x="2252663" y="2439988"/>
              <a:ext cx="22225" cy="17463"/>
            </a:xfrm>
            <a:prstGeom prst="ellipse">
              <a:avLst/>
            </a:prstGeom>
            <a:solidFill>
              <a:srgbClr val="F7E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2" name="Oval 371"/>
            <p:cNvSpPr>
              <a:spLocks noChangeArrowheads="1"/>
            </p:cNvSpPr>
            <p:nvPr/>
          </p:nvSpPr>
          <p:spPr bwMode="auto">
            <a:xfrm>
              <a:off x="2289176" y="2408238"/>
              <a:ext cx="17463" cy="22225"/>
            </a:xfrm>
            <a:prstGeom prst="ellipse">
              <a:avLst/>
            </a:prstGeom>
            <a:solidFill>
              <a:srgbClr val="F7E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3" name="Freeform 372"/>
            <p:cNvSpPr>
              <a:spLocks noEditPoints="1"/>
            </p:cNvSpPr>
            <p:nvPr/>
          </p:nvSpPr>
          <p:spPr bwMode="auto">
            <a:xfrm>
              <a:off x="2090738" y="2371725"/>
              <a:ext cx="314325" cy="19050"/>
            </a:xfrm>
            <a:custGeom>
              <a:avLst/>
              <a:gdLst>
                <a:gd name="T0" fmla="*/ 0 w 68"/>
                <a:gd name="T1" fmla="*/ 1 h 4"/>
                <a:gd name="T2" fmla="*/ 0 w 68"/>
                <a:gd name="T3" fmla="*/ 1 h 4"/>
                <a:gd name="T4" fmla="*/ 0 w 68"/>
                <a:gd name="T5" fmla="*/ 3 h 4"/>
                <a:gd name="T6" fmla="*/ 2 w 68"/>
                <a:gd name="T7" fmla="*/ 4 h 4"/>
                <a:gd name="T8" fmla="*/ 2 w 68"/>
                <a:gd name="T9" fmla="*/ 4 h 4"/>
                <a:gd name="T10" fmla="*/ 3 w 68"/>
                <a:gd name="T11" fmla="*/ 4 h 4"/>
                <a:gd name="T12" fmla="*/ 3 w 68"/>
                <a:gd name="T13" fmla="*/ 4 h 4"/>
                <a:gd name="T14" fmla="*/ 3 w 68"/>
                <a:gd name="T15" fmla="*/ 4 h 4"/>
                <a:gd name="T16" fmla="*/ 3 w 68"/>
                <a:gd name="T17" fmla="*/ 4 h 4"/>
                <a:gd name="T18" fmla="*/ 4 w 68"/>
                <a:gd name="T19" fmla="*/ 3 h 4"/>
                <a:gd name="T20" fmla="*/ 5 w 68"/>
                <a:gd name="T21" fmla="*/ 4 h 4"/>
                <a:gd name="T22" fmla="*/ 7 w 68"/>
                <a:gd name="T23" fmla="*/ 3 h 4"/>
                <a:gd name="T24" fmla="*/ 0 w 68"/>
                <a:gd name="T25" fmla="*/ 1 h 4"/>
                <a:gd name="T26" fmla="*/ 68 w 68"/>
                <a:gd name="T27" fmla="*/ 0 h 4"/>
                <a:gd name="T28" fmla="*/ 58 w 68"/>
                <a:gd name="T29" fmla="*/ 4 h 4"/>
                <a:gd name="T30" fmla="*/ 59 w 68"/>
                <a:gd name="T31" fmla="*/ 4 h 4"/>
                <a:gd name="T32" fmla="*/ 60 w 68"/>
                <a:gd name="T33" fmla="*/ 4 h 4"/>
                <a:gd name="T34" fmla="*/ 61 w 68"/>
                <a:gd name="T35" fmla="*/ 3 h 4"/>
                <a:gd name="T36" fmla="*/ 61 w 68"/>
                <a:gd name="T37" fmla="*/ 4 h 4"/>
                <a:gd name="T38" fmla="*/ 62 w 68"/>
                <a:gd name="T39" fmla="*/ 4 h 4"/>
                <a:gd name="T40" fmla="*/ 63 w 68"/>
                <a:gd name="T41" fmla="*/ 3 h 4"/>
                <a:gd name="T42" fmla="*/ 64 w 68"/>
                <a:gd name="T43" fmla="*/ 4 h 4"/>
                <a:gd name="T44" fmla="*/ 64 w 68"/>
                <a:gd name="T45" fmla="*/ 4 h 4"/>
                <a:gd name="T46" fmla="*/ 65 w 68"/>
                <a:gd name="T47" fmla="*/ 3 h 4"/>
                <a:gd name="T48" fmla="*/ 66 w 68"/>
                <a:gd name="T49" fmla="*/ 4 h 4"/>
                <a:gd name="T50" fmla="*/ 67 w 68"/>
                <a:gd name="T51" fmla="*/ 4 h 4"/>
                <a:gd name="T52" fmla="*/ 68 w 68"/>
                <a:gd name="T5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" h="4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4" y="2"/>
                    <a:pt x="2" y="2"/>
                    <a:pt x="0" y="1"/>
                  </a:cubicBezTo>
                  <a:moveTo>
                    <a:pt x="68" y="0"/>
                  </a:moveTo>
                  <a:cubicBezTo>
                    <a:pt x="65" y="2"/>
                    <a:pt x="62" y="3"/>
                    <a:pt x="58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60" y="4"/>
                  </a:cubicBezTo>
                  <a:cubicBezTo>
                    <a:pt x="60" y="4"/>
                    <a:pt x="61" y="4"/>
                    <a:pt x="61" y="3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2" y="4"/>
                    <a:pt x="63" y="3"/>
                    <a:pt x="63" y="3"/>
                  </a:cubicBezTo>
                  <a:cubicBezTo>
                    <a:pt x="63" y="3"/>
                    <a:pt x="64" y="3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5" y="4"/>
                    <a:pt x="65" y="3"/>
                  </a:cubicBezTo>
                  <a:cubicBezTo>
                    <a:pt x="65" y="4"/>
                    <a:pt x="65" y="4"/>
                    <a:pt x="66" y="4"/>
                  </a:cubicBezTo>
                  <a:cubicBezTo>
                    <a:pt x="66" y="4"/>
                    <a:pt x="66" y="4"/>
                    <a:pt x="67" y="4"/>
                  </a:cubicBezTo>
                  <a:cubicBezTo>
                    <a:pt x="68" y="3"/>
                    <a:pt x="68" y="1"/>
                    <a:pt x="68" y="0"/>
                  </a:cubicBezTo>
                </a:path>
              </a:pathLst>
            </a:custGeom>
            <a:solidFill>
              <a:srgbClr val="F7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4" name="Freeform 373"/>
            <p:cNvSpPr>
              <a:spLocks/>
            </p:cNvSpPr>
            <p:nvPr/>
          </p:nvSpPr>
          <p:spPr bwMode="auto">
            <a:xfrm>
              <a:off x="2200276" y="2493963"/>
              <a:ext cx="130175" cy="122238"/>
            </a:xfrm>
            <a:custGeom>
              <a:avLst/>
              <a:gdLst>
                <a:gd name="T0" fmla="*/ 22 w 28"/>
                <a:gd name="T1" fmla="*/ 0 h 27"/>
                <a:gd name="T2" fmla="*/ 8 w 28"/>
                <a:gd name="T3" fmla="*/ 2 h 27"/>
                <a:gd name="T4" fmla="*/ 4 w 28"/>
                <a:gd name="T5" fmla="*/ 4 h 27"/>
                <a:gd name="T6" fmla="*/ 19 w 28"/>
                <a:gd name="T7" fmla="*/ 9 h 27"/>
                <a:gd name="T8" fmla="*/ 6 w 28"/>
                <a:gd name="T9" fmla="*/ 10 h 27"/>
                <a:gd name="T10" fmla="*/ 2 w 28"/>
                <a:gd name="T11" fmla="*/ 11 h 27"/>
                <a:gd name="T12" fmla="*/ 4 w 28"/>
                <a:gd name="T13" fmla="*/ 16 h 27"/>
                <a:gd name="T14" fmla="*/ 15 w 28"/>
                <a:gd name="T15" fmla="*/ 18 h 27"/>
                <a:gd name="T16" fmla="*/ 5 w 28"/>
                <a:gd name="T17" fmla="*/ 19 h 27"/>
                <a:gd name="T18" fmla="*/ 1 w 28"/>
                <a:gd name="T19" fmla="*/ 21 h 27"/>
                <a:gd name="T20" fmla="*/ 9 w 28"/>
                <a:gd name="T21" fmla="*/ 26 h 27"/>
                <a:gd name="T22" fmla="*/ 17 w 28"/>
                <a:gd name="T23" fmla="*/ 25 h 27"/>
                <a:gd name="T24" fmla="*/ 22 w 28"/>
                <a:gd name="T2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7">
                  <a:moveTo>
                    <a:pt x="22" y="0"/>
                  </a:moveTo>
                  <a:cubicBezTo>
                    <a:pt x="22" y="0"/>
                    <a:pt x="15" y="5"/>
                    <a:pt x="8" y="2"/>
                  </a:cubicBezTo>
                  <a:cubicBezTo>
                    <a:pt x="6" y="1"/>
                    <a:pt x="5" y="2"/>
                    <a:pt x="4" y="4"/>
                  </a:cubicBezTo>
                  <a:cubicBezTo>
                    <a:pt x="4" y="7"/>
                    <a:pt x="6" y="9"/>
                    <a:pt x="19" y="9"/>
                  </a:cubicBezTo>
                  <a:cubicBezTo>
                    <a:pt x="19" y="9"/>
                    <a:pt x="14" y="12"/>
                    <a:pt x="6" y="10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1" y="12"/>
                    <a:pt x="1" y="14"/>
                    <a:pt x="4" y="16"/>
                  </a:cubicBezTo>
                  <a:cubicBezTo>
                    <a:pt x="4" y="16"/>
                    <a:pt x="8" y="19"/>
                    <a:pt x="15" y="18"/>
                  </a:cubicBezTo>
                  <a:cubicBezTo>
                    <a:pt x="15" y="18"/>
                    <a:pt x="11" y="22"/>
                    <a:pt x="5" y="19"/>
                  </a:cubicBezTo>
                  <a:cubicBezTo>
                    <a:pt x="3" y="19"/>
                    <a:pt x="2" y="19"/>
                    <a:pt x="1" y="21"/>
                  </a:cubicBezTo>
                  <a:cubicBezTo>
                    <a:pt x="0" y="23"/>
                    <a:pt x="1" y="25"/>
                    <a:pt x="9" y="26"/>
                  </a:cubicBezTo>
                  <a:cubicBezTo>
                    <a:pt x="12" y="27"/>
                    <a:pt x="15" y="26"/>
                    <a:pt x="17" y="25"/>
                  </a:cubicBezTo>
                  <a:cubicBezTo>
                    <a:pt x="22" y="23"/>
                    <a:pt x="28" y="17"/>
                    <a:pt x="22" y="0"/>
                  </a:cubicBezTo>
                  <a:close/>
                </a:path>
              </a:pathLst>
            </a:custGeom>
            <a:solidFill>
              <a:srgbClr val="FE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24796" y="804861"/>
            <a:ext cx="10545763" cy="3787775"/>
            <a:chOff x="942976" y="1652588"/>
            <a:chExt cx="10545763" cy="3787775"/>
          </a:xfrm>
        </p:grpSpPr>
        <p:sp>
          <p:nvSpPr>
            <p:cNvPr id="17479" name="Freeform 302"/>
            <p:cNvSpPr>
              <a:spLocks/>
            </p:cNvSpPr>
            <p:nvPr/>
          </p:nvSpPr>
          <p:spPr bwMode="auto">
            <a:xfrm>
              <a:off x="942976" y="5200650"/>
              <a:ext cx="10545763" cy="239713"/>
            </a:xfrm>
            <a:custGeom>
              <a:avLst/>
              <a:gdLst>
                <a:gd name="T0" fmla="*/ 1140 w 2281"/>
                <a:gd name="T1" fmla="*/ 0 h 53"/>
                <a:gd name="T2" fmla="*/ 954 w 2281"/>
                <a:gd name="T3" fmla="*/ 0 h 53"/>
                <a:gd name="T4" fmla="*/ 825 w 2281"/>
                <a:gd name="T5" fmla="*/ 33 h 53"/>
                <a:gd name="T6" fmla="*/ 699 w 2281"/>
                <a:gd name="T7" fmla="*/ 2 h 53"/>
                <a:gd name="T8" fmla="*/ 0 w 2281"/>
                <a:gd name="T9" fmla="*/ 26 h 53"/>
                <a:gd name="T10" fmla="*/ 1140 w 2281"/>
                <a:gd name="T11" fmla="*/ 53 h 53"/>
                <a:gd name="T12" fmla="*/ 2281 w 2281"/>
                <a:gd name="T13" fmla="*/ 26 h 53"/>
                <a:gd name="T14" fmla="*/ 1140 w 2281"/>
                <a:gd name="T1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1" h="53">
                  <a:moveTo>
                    <a:pt x="1140" y="0"/>
                  </a:moveTo>
                  <a:cubicBezTo>
                    <a:pt x="1077" y="0"/>
                    <a:pt x="1015" y="0"/>
                    <a:pt x="954" y="0"/>
                  </a:cubicBezTo>
                  <a:cubicBezTo>
                    <a:pt x="920" y="22"/>
                    <a:pt x="877" y="33"/>
                    <a:pt x="825" y="33"/>
                  </a:cubicBezTo>
                  <a:cubicBezTo>
                    <a:pt x="774" y="33"/>
                    <a:pt x="732" y="22"/>
                    <a:pt x="699" y="2"/>
                  </a:cubicBezTo>
                  <a:cubicBezTo>
                    <a:pt x="288" y="6"/>
                    <a:pt x="0" y="15"/>
                    <a:pt x="0" y="26"/>
                  </a:cubicBezTo>
                  <a:cubicBezTo>
                    <a:pt x="0" y="41"/>
                    <a:pt x="510" y="53"/>
                    <a:pt x="1140" y="53"/>
                  </a:cubicBezTo>
                  <a:cubicBezTo>
                    <a:pt x="1770" y="53"/>
                    <a:pt x="2281" y="41"/>
                    <a:pt x="2281" y="26"/>
                  </a:cubicBezTo>
                  <a:cubicBezTo>
                    <a:pt x="2281" y="12"/>
                    <a:pt x="1770" y="0"/>
                    <a:pt x="1140" y="0"/>
                  </a:cubicBezTo>
                </a:path>
              </a:pathLst>
            </a:custGeom>
            <a:solidFill>
              <a:srgbClr val="E3F7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5" name="Freeform 374"/>
            <p:cNvSpPr>
              <a:spLocks/>
            </p:cNvSpPr>
            <p:nvPr/>
          </p:nvSpPr>
          <p:spPr bwMode="auto">
            <a:xfrm>
              <a:off x="1566863" y="2693988"/>
              <a:ext cx="1900238" cy="2638425"/>
            </a:xfrm>
            <a:custGeom>
              <a:avLst/>
              <a:gdLst>
                <a:gd name="T0" fmla="*/ 2 w 411"/>
                <a:gd name="T1" fmla="*/ 451 h 583"/>
                <a:gd name="T2" fmla="*/ 232 w 411"/>
                <a:gd name="T3" fmla="*/ 186 h 583"/>
                <a:gd name="T4" fmla="*/ 201 w 411"/>
                <a:gd name="T5" fmla="*/ 147 h 583"/>
                <a:gd name="T6" fmla="*/ 170 w 411"/>
                <a:gd name="T7" fmla="*/ 213 h 583"/>
                <a:gd name="T8" fmla="*/ 0 w 411"/>
                <a:gd name="T9" fmla="*/ 213 h 583"/>
                <a:gd name="T10" fmla="*/ 213 w 411"/>
                <a:gd name="T11" fmla="*/ 0 h 583"/>
                <a:gd name="T12" fmla="*/ 409 w 411"/>
                <a:gd name="T13" fmla="*/ 173 h 583"/>
                <a:gd name="T14" fmla="*/ 230 w 411"/>
                <a:gd name="T15" fmla="*/ 441 h 583"/>
                <a:gd name="T16" fmla="*/ 411 w 411"/>
                <a:gd name="T17" fmla="*/ 441 h 583"/>
                <a:gd name="T18" fmla="*/ 411 w 411"/>
                <a:gd name="T19" fmla="*/ 583 h 583"/>
                <a:gd name="T20" fmla="*/ 2 w 411"/>
                <a:gd name="T21" fmla="*/ 583 h 583"/>
                <a:gd name="T22" fmla="*/ 2 w 411"/>
                <a:gd name="T23" fmla="*/ 451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1" h="583">
                  <a:moveTo>
                    <a:pt x="2" y="451"/>
                  </a:moveTo>
                  <a:cubicBezTo>
                    <a:pt x="114" y="367"/>
                    <a:pt x="232" y="269"/>
                    <a:pt x="232" y="186"/>
                  </a:cubicBezTo>
                  <a:cubicBezTo>
                    <a:pt x="232" y="161"/>
                    <a:pt x="220" y="147"/>
                    <a:pt x="201" y="147"/>
                  </a:cubicBezTo>
                  <a:cubicBezTo>
                    <a:pt x="182" y="147"/>
                    <a:pt x="167" y="166"/>
                    <a:pt x="170" y="213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5" y="59"/>
                    <a:pt x="105" y="0"/>
                    <a:pt x="213" y="0"/>
                  </a:cubicBezTo>
                  <a:cubicBezTo>
                    <a:pt x="357" y="0"/>
                    <a:pt x="409" y="81"/>
                    <a:pt x="409" y="173"/>
                  </a:cubicBezTo>
                  <a:cubicBezTo>
                    <a:pt x="409" y="288"/>
                    <a:pt x="322" y="383"/>
                    <a:pt x="230" y="441"/>
                  </a:cubicBezTo>
                  <a:cubicBezTo>
                    <a:pt x="411" y="441"/>
                    <a:pt x="411" y="441"/>
                    <a:pt x="411" y="441"/>
                  </a:cubicBezTo>
                  <a:cubicBezTo>
                    <a:pt x="411" y="583"/>
                    <a:pt x="411" y="583"/>
                    <a:pt x="411" y="583"/>
                  </a:cubicBezTo>
                  <a:cubicBezTo>
                    <a:pt x="2" y="583"/>
                    <a:pt x="2" y="583"/>
                    <a:pt x="2" y="583"/>
                  </a:cubicBezTo>
                  <a:lnTo>
                    <a:pt x="2" y="451"/>
                  </a:ln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7" name="Freeform 376"/>
            <p:cNvSpPr>
              <a:spLocks/>
            </p:cNvSpPr>
            <p:nvPr/>
          </p:nvSpPr>
          <p:spPr bwMode="auto">
            <a:xfrm>
              <a:off x="2122488" y="2870200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1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8" name="Freeform 377"/>
            <p:cNvSpPr>
              <a:spLocks/>
            </p:cNvSpPr>
            <p:nvPr/>
          </p:nvSpPr>
          <p:spPr bwMode="auto">
            <a:xfrm>
              <a:off x="2654301" y="2909888"/>
              <a:ext cx="401638" cy="307975"/>
            </a:xfrm>
            <a:custGeom>
              <a:avLst/>
              <a:gdLst>
                <a:gd name="T0" fmla="*/ 44 w 87"/>
                <a:gd name="T1" fmla="*/ 0 h 68"/>
                <a:gd name="T2" fmla="*/ 44 w 87"/>
                <a:gd name="T3" fmla="*/ 68 h 68"/>
                <a:gd name="T4" fmla="*/ 44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7" y="68"/>
                    <a:pt x="87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9" name="Freeform 378"/>
            <p:cNvSpPr>
              <a:spLocks/>
            </p:cNvSpPr>
            <p:nvPr/>
          </p:nvSpPr>
          <p:spPr bwMode="auto">
            <a:xfrm>
              <a:off x="2838451" y="3440113"/>
              <a:ext cx="407988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1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0" name="Freeform 379"/>
            <p:cNvSpPr>
              <a:spLocks/>
            </p:cNvSpPr>
            <p:nvPr/>
          </p:nvSpPr>
          <p:spPr bwMode="auto">
            <a:xfrm>
              <a:off x="2635251" y="3919538"/>
              <a:ext cx="323850" cy="312738"/>
            </a:xfrm>
            <a:custGeom>
              <a:avLst/>
              <a:gdLst>
                <a:gd name="T0" fmla="*/ 67 w 70"/>
                <a:gd name="T1" fmla="*/ 20 h 69"/>
                <a:gd name="T2" fmla="*/ 60 w 70"/>
                <a:gd name="T3" fmla="*/ 10 h 69"/>
                <a:gd name="T4" fmla="*/ 53 w 70"/>
                <a:gd name="T5" fmla="*/ 4 h 69"/>
                <a:gd name="T6" fmla="*/ 36 w 70"/>
                <a:gd name="T7" fmla="*/ 0 h 69"/>
                <a:gd name="T8" fmla="*/ 27 w 70"/>
                <a:gd name="T9" fmla="*/ 1 h 69"/>
                <a:gd name="T10" fmla="*/ 12 w 70"/>
                <a:gd name="T11" fmla="*/ 10 h 69"/>
                <a:gd name="T12" fmla="*/ 10 w 70"/>
                <a:gd name="T13" fmla="*/ 11 h 69"/>
                <a:gd name="T14" fmla="*/ 3 w 70"/>
                <a:gd name="T15" fmla="*/ 22 h 69"/>
                <a:gd name="T16" fmla="*/ 0 w 70"/>
                <a:gd name="T17" fmla="*/ 35 h 69"/>
                <a:gd name="T18" fmla="*/ 3 w 70"/>
                <a:gd name="T19" fmla="*/ 48 h 69"/>
                <a:gd name="T20" fmla="*/ 10 w 70"/>
                <a:gd name="T21" fmla="*/ 59 h 69"/>
                <a:gd name="T22" fmla="*/ 17 w 70"/>
                <a:gd name="T23" fmla="*/ 64 h 69"/>
                <a:gd name="T24" fmla="*/ 34 w 70"/>
                <a:gd name="T25" fmla="*/ 69 h 69"/>
                <a:gd name="T26" fmla="*/ 43 w 70"/>
                <a:gd name="T27" fmla="*/ 68 h 69"/>
                <a:gd name="T28" fmla="*/ 58 w 70"/>
                <a:gd name="T29" fmla="*/ 59 h 69"/>
                <a:gd name="T30" fmla="*/ 60 w 70"/>
                <a:gd name="T31" fmla="*/ 58 h 69"/>
                <a:gd name="T32" fmla="*/ 67 w 70"/>
                <a:gd name="T33" fmla="*/ 47 h 69"/>
                <a:gd name="T34" fmla="*/ 70 w 70"/>
                <a:gd name="T35" fmla="*/ 34 h 69"/>
                <a:gd name="T36" fmla="*/ 67 w 70"/>
                <a:gd name="T37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69">
                  <a:moveTo>
                    <a:pt x="67" y="20"/>
                  </a:moveTo>
                  <a:cubicBezTo>
                    <a:pt x="65" y="16"/>
                    <a:pt x="63" y="13"/>
                    <a:pt x="60" y="10"/>
                  </a:cubicBezTo>
                  <a:cubicBezTo>
                    <a:pt x="57" y="8"/>
                    <a:pt x="55" y="6"/>
                    <a:pt x="53" y="4"/>
                  </a:cubicBezTo>
                  <a:cubicBezTo>
                    <a:pt x="47" y="1"/>
                    <a:pt x="42" y="0"/>
                    <a:pt x="36" y="0"/>
                  </a:cubicBezTo>
                  <a:cubicBezTo>
                    <a:pt x="33" y="0"/>
                    <a:pt x="30" y="0"/>
                    <a:pt x="27" y="1"/>
                  </a:cubicBezTo>
                  <a:cubicBezTo>
                    <a:pt x="21" y="2"/>
                    <a:pt x="16" y="5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7" y="14"/>
                    <a:pt x="4" y="18"/>
                    <a:pt x="3" y="22"/>
                  </a:cubicBezTo>
                  <a:cubicBezTo>
                    <a:pt x="1" y="26"/>
                    <a:pt x="0" y="30"/>
                    <a:pt x="0" y="35"/>
                  </a:cubicBezTo>
                  <a:cubicBezTo>
                    <a:pt x="0" y="40"/>
                    <a:pt x="1" y="44"/>
                    <a:pt x="3" y="48"/>
                  </a:cubicBezTo>
                  <a:cubicBezTo>
                    <a:pt x="4" y="52"/>
                    <a:pt x="7" y="56"/>
                    <a:pt x="10" y="59"/>
                  </a:cubicBezTo>
                  <a:cubicBezTo>
                    <a:pt x="12" y="61"/>
                    <a:pt x="15" y="63"/>
                    <a:pt x="17" y="64"/>
                  </a:cubicBezTo>
                  <a:cubicBezTo>
                    <a:pt x="22" y="68"/>
                    <a:pt x="28" y="69"/>
                    <a:pt x="34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9" y="66"/>
                    <a:pt x="54" y="63"/>
                    <a:pt x="58" y="59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3" y="55"/>
                    <a:pt x="65" y="51"/>
                    <a:pt x="67" y="47"/>
                  </a:cubicBezTo>
                  <a:cubicBezTo>
                    <a:pt x="69" y="43"/>
                    <a:pt x="70" y="38"/>
                    <a:pt x="70" y="34"/>
                  </a:cubicBezTo>
                  <a:cubicBezTo>
                    <a:pt x="70" y="29"/>
                    <a:pt x="69" y="25"/>
                    <a:pt x="67" y="2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1" name="Freeform 380"/>
            <p:cNvSpPr>
              <a:spLocks/>
            </p:cNvSpPr>
            <p:nvPr/>
          </p:nvSpPr>
          <p:spPr bwMode="auto">
            <a:xfrm>
              <a:off x="2136776" y="4318000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1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2" name="Freeform 381"/>
            <p:cNvSpPr>
              <a:spLocks/>
            </p:cNvSpPr>
            <p:nvPr/>
          </p:nvSpPr>
          <p:spPr bwMode="auto">
            <a:xfrm>
              <a:off x="1706563" y="4821238"/>
              <a:ext cx="401638" cy="307975"/>
            </a:xfrm>
            <a:custGeom>
              <a:avLst/>
              <a:gdLst>
                <a:gd name="T0" fmla="*/ 43 w 87"/>
                <a:gd name="T1" fmla="*/ 0 h 68"/>
                <a:gd name="T2" fmla="*/ 43 w 87"/>
                <a:gd name="T3" fmla="*/ 68 h 68"/>
                <a:gd name="T4" fmla="*/ 43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3" y="0"/>
                  </a:moveTo>
                  <a:cubicBezTo>
                    <a:pt x="0" y="0"/>
                    <a:pt x="0" y="68"/>
                    <a:pt x="43" y="68"/>
                  </a:cubicBezTo>
                  <a:cubicBezTo>
                    <a:pt x="87" y="68"/>
                    <a:pt x="87" y="0"/>
                    <a:pt x="43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3" name="Freeform 382"/>
            <p:cNvSpPr>
              <a:spLocks/>
            </p:cNvSpPr>
            <p:nvPr/>
          </p:nvSpPr>
          <p:spPr bwMode="auto">
            <a:xfrm>
              <a:off x="2228851" y="4870450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4" name="Freeform 383"/>
            <p:cNvSpPr>
              <a:spLocks/>
            </p:cNvSpPr>
            <p:nvPr/>
          </p:nvSpPr>
          <p:spPr bwMode="auto">
            <a:xfrm>
              <a:off x="2765426" y="4852988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7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5" name="Freeform 384"/>
            <p:cNvSpPr>
              <a:spLocks/>
            </p:cNvSpPr>
            <p:nvPr/>
          </p:nvSpPr>
          <p:spPr bwMode="auto">
            <a:xfrm>
              <a:off x="2228851" y="4870450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6" name="Freeform 385"/>
            <p:cNvSpPr>
              <a:spLocks noEditPoints="1"/>
            </p:cNvSpPr>
            <p:nvPr/>
          </p:nvSpPr>
          <p:spPr bwMode="auto">
            <a:xfrm>
              <a:off x="3662363" y="2693988"/>
              <a:ext cx="2195513" cy="2655888"/>
            </a:xfrm>
            <a:custGeom>
              <a:avLst/>
              <a:gdLst>
                <a:gd name="T0" fmla="*/ 237 w 475"/>
                <a:gd name="T1" fmla="*/ 0 h 587"/>
                <a:gd name="T2" fmla="*/ 475 w 475"/>
                <a:gd name="T3" fmla="*/ 293 h 587"/>
                <a:gd name="T4" fmla="*/ 237 w 475"/>
                <a:gd name="T5" fmla="*/ 587 h 587"/>
                <a:gd name="T6" fmla="*/ 0 w 475"/>
                <a:gd name="T7" fmla="*/ 293 h 587"/>
                <a:gd name="T8" fmla="*/ 237 w 475"/>
                <a:gd name="T9" fmla="*/ 0 h 587"/>
                <a:gd name="T10" fmla="*/ 237 w 475"/>
                <a:gd name="T11" fmla="*/ 166 h 587"/>
                <a:gd name="T12" fmla="*/ 172 w 475"/>
                <a:gd name="T13" fmla="*/ 293 h 587"/>
                <a:gd name="T14" fmla="*/ 237 w 475"/>
                <a:gd name="T15" fmla="*/ 421 h 587"/>
                <a:gd name="T16" fmla="*/ 301 w 475"/>
                <a:gd name="T17" fmla="*/ 293 h 587"/>
                <a:gd name="T18" fmla="*/ 237 w 475"/>
                <a:gd name="T19" fmla="*/ 166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5" h="587">
                  <a:moveTo>
                    <a:pt x="237" y="0"/>
                  </a:moveTo>
                  <a:cubicBezTo>
                    <a:pt x="404" y="0"/>
                    <a:pt x="475" y="120"/>
                    <a:pt x="475" y="293"/>
                  </a:cubicBezTo>
                  <a:cubicBezTo>
                    <a:pt x="475" y="467"/>
                    <a:pt x="404" y="587"/>
                    <a:pt x="237" y="587"/>
                  </a:cubicBezTo>
                  <a:cubicBezTo>
                    <a:pt x="70" y="587"/>
                    <a:pt x="0" y="467"/>
                    <a:pt x="0" y="293"/>
                  </a:cubicBezTo>
                  <a:cubicBezTo>
                    <a:pt x="0" y="120"/>
                    <a:pt x="70" y="0"/>
                    <a:pt x="237" y="0"/>
                  </a:cubicBezTo>
                  <a:moveTo>
                    <a:pt x="237" y="166"/>
                  </a:moveTo>
                  <a:cubicBezTo>
                    <a:pt x="180" y="166"/>
                    <a:pt x="172" y="221"/>
                    <a:pt x="172" y="293"/>
                  </a:cubicBezTo>
                  <a:cubicBezTo>
                    <a:pt x="172" y="366"/>
                    <a:pt x="180" y="421"/>
                    <a:pt x="237" y="421"/>
                  </a:cubicBezTo>
                  <a:cubicBezTo>
                    <a:pt x="294" y="421"/>
                    <a:pt x="301" y="366"/>
                    <a:pt x="301" y="293"/>
                  </a:cubicBezTo>
                  <a:cubicBezTo>
                    <a:pt x="301" y="221"/>
                    <a:pt x="294" y="166"/>
                    <a:pt x="237" y="166"/>
                  </a:cubicBezTo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7" name="Freeform 386"/>
            <p:cNvSpPr>
              <a:spLocks/>
            </p:cNvSpPr>
            <p:nvPr/>
          </p:nvSpPr>
          <p:spPr bwMode="auto">
            <a:xfrm>
              <a:off x="4568826" y="2855913"/>
              <a:ext cx="401638" cy="307975"/>
            </a:xfrm>
            <a:custGeom>
              <a:avLst/>
              <a:gdLst>
                <a:gd name="T0" fmla="*/ 43 w 87"/>
                <a:gd name="T1" fmla="*/ 0 h 68"/>
                <a:gd name="T2" fmla="*/ 43 w 87"/>
                <a:gd name="T3" fmla="*/ 68 h 68"/>
                <a:gd name="T4" fmla="*/ 43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3" y="0"/>
                  </a:moveTo>
                  <a:cubicBezTo>
                    <a:pt x="0" y="0"/>
                    <a:pt x="0" y="68"/>
                    <a:pt x="43" y="68"/>
                  </a:cubicBezTo>
                  <a:cubicBezTo>
                    <a:pt x="87" y="68"/>
                    <a:pt x="87" y="0"/>
                    <a:pt x="43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8" name="Freeform 387"/>
            <p:cNvSpPr>
              <a:spLocks/>
            </p:cNvSpPr>
            <p:nvPr/>
          </p:nvSpPr>
          <p:spPr bwMode="auto">
            <a:xfrm>
              <a:off x="4600576" y="4843463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9" name="Freeform 388"/>
            <p:cNvSpPr>
              <a:spLocks/>
            </p:cNvSpPr>
            <p:nvPr/>
          </p:nvSpPr>
          <p:spPr bwMode="auto">
            <a:xfrm>
              <a:off x="5095876" y="4608513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7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0" name="Freeform 389"/>
            <p:cNvSpPr>
              <a:spLocks/>
            </p:cNvSpPr>
            <p:nvPr/>
          </p:nvSpPr>
          <p:spPr bwMode="auto">
            <a:xfrm>
              <a:off x="5299076" y="4073525"/>
              <a:ext cx="319088" cy="317500"/>
            </a:xfrm>
            <a:custGeom>
              <a:avLst/>
              <a:gdLst>
                <a:gd name="T0" fmla="*/ 65 w 69"/>
                <a:gd name="T1" fmla="*/ 21 h 70"/>
                <a:gd name="T2" fmla="*/ 58 w 69"/>
                <a:gd name="T3" fmla="*/ 10 h 70"/>
                <a:gd name="T4" fmla="*/ 47 w 69"/>
                <a:gd name="T5" fmla="*/ 3 h 70"/>
                <a:gd name="T6" fmla="*/ 34 w 69"/>
                <a:gd name="T7" fmla="*/ 0 h 70"/>
                <a:gd name="T8" fmla="*/ 25 w 69"/>
                <a:gd name="T9" fmla="*/ 1 h 70"/>
                <a:gd name="T10" fmla="*/ 10 w 69"/>
                <a:gd name="T11" fmla="*/ 10 h 70"/>
                <a:gd name="T12" fmla="*/ 5 w 69"/>
                <a:gd name="T13" fmla="*/ 17 h 70"/>
                <a:gd name="T14" fmla="*/ 0 w 69"/>
                <a:gd name="T15" fmla="*/ 34 h 70"/>
                <a:gd name="T16" fmla="*/ 0 w 69"/>
                <a:gd name="T17" fmla="*/ 36 h 70"/>
                <a:gd name="T18" fmla="*/ 3 w 69"/>
                <a:gd name="T19" fmla="*/ 49 h 70"/>
                <a:gd name="T20" fmla="*/ 10 w 69"/>
                <a:gd name="T21" fmla="*/ 60 h 70"/>
                <a:gd name="T22" fmla="*/ 21 w 69"/>
                <a:gd name="T23" fmla="*/ 67 h 70"/>
                <a:gd name="T24" fmla="*/ 34 w 69"/>
                <a:gd name="T25" fmla="*/ 70 h 70"/>
                <a:gd name="T26" fmla="*/ 43 w 69"/>
                <a:gd name="T27" fmla="*/ 68 h 70"/>
                <a:gd name="T28" fmla="*/ 58 w 69"/>
                <a:gd name="T29" fmla="*/ 60 h 70"/>
                <a:gd name="T30" fmla="*/ 64 w 69"/>
                <a:gd name="T31" fmla="*/ 53 h 70"/>
                <a:gd name="T32" fmla="*/ 68 w 69"/>
                <a:gd name="T33" fmla="*/ 36 h 70"/>
                <a:gd name="T34" fmla="*/ 68 w 69"/>
                <a:gd name="T35" fmla="*/ 34 h 70"/>
                <a:gd name="T36" fmla="*/ 65 w 69"/>
                <a:gd name="T37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70">
                  <a:moveTo>
                    <a:pt x="65" y="21"/>
                  </a:moveTo>
                  <a:cubicBezTo>
                    <a:pt x="64" y="17"/>
                    <a:pt x="62" y="13"/>
                    <a:pt x="58" y="10"/>
                  </a:cubicBezTo>
                  <a:cubicBezTo>
                    <a:pt x="55" y="7"/>
                    <a:pt x="52" y="4"/>
                    <a:pt x="47" y="3"/>
                  </a:cubicBezTo>
                  <a:cubicBezTo>
                    <a:pt x="43" y="1"/>
                    <a:pt x="39" y="0"/>
                    <a:pt x="34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0" y="3"/>
                    <a:pt x="15" y="6"/>
                    <a:pt x="10" y="10"/>
                  </a:cubicBezTo>
                  <a:cubicBezTo>
                    <a:pt x="9" y="12"/>
                    <a:pt x="7" y="15"/>
                    <a:pt x="5" y="17"/>
                  </a:cubicBezTo>
                  <a:cubicBezTo>
                    <a:pt x="2" y="22"/>
                    <a:pt x="0" y="28"/>
                    <a:pt x="0" y="3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1" y="45"/>
                    <a:pt x="3" y="49"/>
                  </a:cubicBezTo>
                  <a:cubicBezTo>
                    <a:pt x="5" y="53"/>
                    <a:pt x="7" y="57"/>
                    <a:pt x="10" y="60"/>
                  </a:cubicBezTo>
                  <a:cubicBezTo>
                    <a:pt x="13" y="63"/>
                    <a:pt x="17" y="65"/>
                    <a:pt x="21" y="67"/>
                  </a:cubicBezTo>
                  <a:cubicBezTo>
                    <a:pt x="25" y="69"/>
                    <a:pt x="30" y="70"/>
                    <a:pt x="34" y="70"/>
                  </a:cubicBezTo>
                  <a:cubicBezTo>
                    <a:pt x="37" y="69"/>
                    <a:pt x="40" y="69"/>
                    <a:pt x="43" y="68"/>
                  </a:cubicBezTo>
                  <a:cubicBezTo>
                    <a:pt x="49" y="67"/>
                    <a:pt x="54" y="64"/>
                    <a:pt x="58" y="60"/>
                  </a:cubicBezTo>
                  <a:cubicBezTo>
                    <a:pt x="60" y="57"/>
                    <a:pt x="62" y="55"/>
                    <a:pt x="64" y="53"/>
                  </a:cubicBezTo>
                  <a:cubicBezTo>
                    <a:pt x="67" y="48"/>
                    <a:pt x="68" y="42"/>
                    <a:pt x="68" y="36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9" y="30"/>
                    <a:pt x="68" y="25"/>
                    <a:pt x="65" y="21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1" name="Freeform 390"/>
            <p:cNvSpPr>
              <a:spLocks/>
            </p:cNvSpPr>
            <p:nvPr/>
          </p:nvSpPr>
          <p:spPr bwMode="auto">
            <a:xfrm>
              <a:off x="5253038" y="3557588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1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2" name="Freeform 391"/>
            <p:cNvSpPr>
              <a:spLocks/>
            </p:cNvSpPr>
            <p:nvPr/>
          </p:nvSpPr>
          <p:spPr bwMode="auto">
            <a:xfrm>
              <a:off x="5002213" y="3068638"/>
              <a:ext cx="407988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3" name="Freeform 392"/>
            <p:cNvSpPr>
              <a:spLocks/>
            </p:cNvSpPr>
            <p:nvPr/>
          </p:nvSpPr>
          <p:spPr bwMode="auto">
            <a:xfrm>
              <a:off x="3994151" y="4608513"/>
              <a:ext cx="407988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87" y="0"/>
                    <a:pt x="88" y="68"/>
                    <a:pt x="44" y="68"/>
                  </a:cubicBezTo>
                  <a:cubicBezTo>
                    <a:pt x="0" y="68"/>
                    <a:pt x="0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4" name="Freeform 393"/>
            <p:cNvSpPr>
              <a:spLocks/>
            </p:cNvSpPr>
            <p:nvPr/>
          </p:nvSpPr>
          <p:spPr bwMode="auto">
            <a:xfrm>
              <a:off x="3879851" y="4073525"/>
              <a:ext cx="314325" cy="317500"/>
            </a:xfrm>
            <a:custGeom>
              <a:avLst/>
              <a:gdLst>
                <a:gd name="T0" fmla="*/ 3 w 68"/>
                <a:gd name="T1" fmla="*/ 21 h 70"/>
                <a:gd name="T2" fmla="*/ 10 w 68"/>
                <a:gd name="T3" fmla="*/ 10 h 70"/>
                <a:gd name="T4" fmla="*/ 21 w 68"/>
                <a:gd name="T5" fmla="*/ 3 h 70"/>
                <a:gd name="T6" fmla="*/ 34 w 68"/>
                <a:gd name="T7" fmla="*/ 0 h 70"/>
                <a:gd name="T8" fmla="*/ 43 w 68"/>
                <a:gd name="T9" fmla="*/ 1 h 70"/>
                <a:gd name="T10" fmla="*/ 58 w 68"/>
                <a:gd name="T11" fmla="*/ 10 h 70"/>
                <a:gd name="T12" fmla="*/ 63 w 68"/>
                <a:gd name="T13" fmla="*/ 17 h 70"/>
                <a:gd name="T14" fmla="*/ 68 w 68"/>
                <a:gd name="T15" fmla="*/ 34 h 70"/>
                <a:gd name="T16" fmla="*/ 68 w 68"/>
                <a:gd name="T17" fmla="*/ 36 h 70"/>
                <a:gd name="T18" fmla="*/ 65 w 68"/>
                <a:gd name="T19" fmla="*/ 49 h 70"/>
                <a:gd name="T20" fmla="*/ 58 w 68"/>
                <a:gd name="T21" fmla="*/ 60 h 70"/>
                <a:gd name="T22" fmla="*/ 47 w 68"/>
                <a:gd name="T23" fmla="*/ 67 h 70"/>
                <a:gd name="T24" fmla="*/ 34 w 68"/>
                <a:gd name="T25" fmla="*/ 70 h 70"/>
                <a:gd name="T26" fmla="*/ 25 w 68"/>
                <a:gd name="T27" fmla="*/ 68 h 70"/>
                <a:gd name="T28" fmla="*/ 10 w 68"/>
                <a:gd name="T29" fmla="*/ 60 h 70"/>
                <a:gd name="T30" fmla="*/ 5 w 68"/>
                <a:gd name="T31" fmla="*/ 53 h 70"/>
                <a:gd name="T32" fmla="*/ 0 w 68"/>
                <a:gd name="T33" fmla="*/ 36 h 70"/>
                <a:gd name="T34" fmla="*/ 0 w 68"/>
                <a:gd name="T35" fmla="*/ 34 h 70"/>
                <a:gd name="T36" fmla="*/ 3 w 68"/>
                <a:gd name="T37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70">
                  <a:moveTo>
                    <a:pt x="3" y="21"/>
                  </a:moveTo>
                  <a:cubicBezTo>
                    <a:pt x="4" y="17"/>
                    <a:pt x="7" y="13"/>
                    <a:pt x="10" y="10"/>
                  </a:cubicBezTo>
                  <a:cubicBezTo>
                    <a:pt x="13" y="7"/>
                    <a:pt x="17" y="4"/>
                    <a:pt x="21" y="3"/>
                  </a:cubicBezTo>
                  <a:cubicBezTo>
                    <a:pt x="25" y="1"/>
                    <a:pt x="29" y="0"/>
                    <a:pt x="34" y="0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9" y="3"/>
                    <a:pt x="54" y="6"/>
                    <a:pt x="58" y="10"/>
                  </a:cubicBezTo>
                  <a:cubicBezTo>
                    <a:pt x="60" y="12"/>
                    <a:pt x="62" y="15"/>
                    <a:pt x="63" y="17"/>
                  </a:cubicBezTo>
                  <a:cubicBezTo>
                    <a:pt x="67" y="22"/>
                    <a:pt x="68" y="28"/>
                    <a:pt x="68" y="34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40"/>
                    <a:pt x="67" y="45"/>
                    <a:pt x="65" y="49"/>
                  </a:cubicBezTo>
                  <a:cubicBezTo>
                    <a:pt x="64" y="53"/>
                    <a:pt x="61" y="57"/>
                    <a:pt x="58" y="60"/>
                  </a:cubicBezTo>
                  <a:cubicBezTo>
                    <a:pt x="55" y="63"/>
                    <a:pt x="51" y="65"/>
                    <a:pt x="47" y="67"/>
                  </a:cubicBezTo>
                  <a:cubicBezTo>
                    <a:pt x="43" y="69"/>
                    <a:pt x="39" y="70"/>
                    <a:pt x="34" y="70"/>
                  </a:cubicBezTo>
                  <a:cubicBezTo>
                    <a:pt x="31" y="69"/>
                    <a:pt x="28" y="69"/>
                    <a:pt x="25" y="68"/>
                  </a:cubicBezTo>
                  <a:cubicBezTo>
                    <a:pt x="19" y="67"/>
                    <a:pt x="14" y="64"/>
                    <a:pt x="10" y="60"/>
                  </a:cubicBezTo>
                  <a:cubicBezTo>
                    <a:pt x="8" y="57"/>
                    <a:pt x="7" y="55"/>
                    <a:pt x="5" y="53"/>
                  </a:cubicBezTo>
                  <a:cubicBezTo>
                    <a:pt x="2" y="48"/>
                    <a:pt x="0" y="42"/>
                    <a:pt x="0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0"/>
                    <a:pt x="1" y="25"/>
                    <a:pt x="3" y="21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5" name="Freeform 394"/>
            <p:cNvSpPr>
              <a:spLocks/>
            </p:cNvSpPr>
            <p:nvPr/>
          </p:nvSpPr>
          <p:spPr bwMode="auto">
            <a:xfrm>
              <a:off x="3833813" y="3557588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88" y="0"/>
                    <a:pt x="88" y="68"/>
                    <a:pt x="44" y="68"/>
                  </a:cubicBezTo>
                  <a:cubicBezTo>
                    <a:pt x="0" y="68"/>
                    <a:pt x="0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6" name="Freeform 395"/>
            <p:cNvSpPr>
              <a:spLocks/>
            </p:cNvSpPr>
            <p:nvPr/>
          </p:nvSpPr>
          <p:spPr bwMode="auto">
            <a:xfrm>
              <a:off x="4083051" y="3068638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88" y="0"/>
                    <a:pt x="88" y="68"/>
                    <a:pt x="44" y="68"/>
                  </a:cubicBezTo>
                  <a:cubicBezTo>
                    <a:pt x="1" y="68"/>
                    <a:pt x="0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7" name="Freeform 396"/>
            <p:cNvSpPr>
              <a:spLocks/>
            </p:cNvSpPr>
            <p:nvPr/>
          </p:nvSpPr>
          <p:spPr bwMode="auto">
            <a:xfrm>
              <a:off x="6130926" y="2693988"/>
              <a:ext cx="1905000" cy="2638425"/>
            </a:xfrm>
            <a:custGeom>
              <a:avLst/>
              <a:gdLst>
                <a:gd name="T0" fmla="*/ 3 w 412"/>
                <a:gd name="T1" fmla="*/ 451 h 583"/>
                <a:gd name="T2" fmla="*/ 232 w 412"/>
                <a:gd name="T3" fmla="*/ 186 h 583"/>
                <a:gd name="T4" fmla="*/ 202 w 412"/>
                <a:gd name="T5" fmla="*/ 147 h 583"/>
                <a:gd name="T6" fmla="*/ 170 w 412"/>
                <a:gd name="T7" fmla="*/ 213 h 583"/>
                <a:gd name="T8" fmla="*/ 0 w 412"/>
                <a:gd name="T9" fmla="*/ 213 h 583"/>
                <a:gd name="T10" fmla="*/ 214 w 412"/>
                <a:gd name="T11" fmla="*/ 0 h 583"/>
                <a:gd name="T12" fmla="*/ 409 w 412"/>
                <a:gd name="T13" fmla="*/ 173 h 583"/>
                <a:gd name="T14" fmla="*/ 230 w 412"/>
                <a:gd name="T15" fmla="*/ 441 h 583"/>
                <a:gd name="T16" fmla="*/ 412 w 412"/>
                <a:gd name="T17" fmla="*/ 441 h 583"/>
                <a:gd name="T18" fmla="*/ 412 w 412"/>
                <a:gd name="T19" fmla="*/ 583 h 583"/>
                <a:gd name="T20" fmla="*/ 3 w 412"/>
                <a:gd name="T21" fmla="*/ 583 h 583"/>
                <a:gd name="T22" fmla="*/ 3 w 412"/>
                <a:gd name="T23" fmla="*/ 451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583">
                  <a:moveTo>
                    <a:pt x="3" y="451"/>
                  </a:moveTo>
                  <a:cubicBezTo>
                    <a:pt x="114" y="367"/>
                    <a:pt x="232" y="269"/>
                    <a:pt x="232" y="186"/>
                  </a:cubicBezTo>
                  <a:cubicBezTo>
                    <a:pt x="232" y="161"/>
                    <a:pt x="220" y="147"/>
                    <a:pt x="202" y="147"/>
                  </a:cubicBezTo>
                  <a:cubicBezTo>
                    <a:pt x="183" y="147"/>
                    <a:pt x="167" y="166"/>
                    <a:pt x="170" y="213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6" y="59"/>
                    <a:pt x="105" y="0"/>
                    <a:pt x="214" y="0"/>
                  </a:cubicBezTo>
                  <a:cubicBezTo>
                    <a:pt x="358" y="0"/>
                    <a:pt x="409" y="81"/>
                    <a:pt x="409" y="173"/>
                  </a:cubicBezTo>
                  <a:cubicBezTo>
                    <a:pt x="409" y="288"/>
                    <a:pt x="322" y="383"/>
                    <a:pt x="230" y="441"/>
                  </a:cubicBezTo>
                  <a:cubicBezTo>
                    <a:pt x="412" y="441"/>
                    <a:pt x="412" y="441"/>
                    <a:pt x="412" y="441"/>
                  </a:cubicBezTo>
                  <a:cubicBezTo>
                    <a:pt x="412" y="583"/>
                    <a:pt x="412" y="583"/>
                    <a:pt x="412" y="583"/>
                  </a:cubicBezTo>
                  <a:cubicBezTo>
                    <a:pt x="3" y="583"/>
                    <a:pt x="3" y="583"/>
                    <a:pt x="3" y="583"/>
                  </a:cubicBezTo>
                  <a:lnTo>
                    <a:pt x="3" y="451"/>
                  </a:ln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8" name="Freeform 397"/>
            <p:cNvSpPr>
              <a:spLocks/>
            </p:cNvSpPr>
            <p:nvPr/>
          </p:nvSpPr>
          <p:spPr bwMode="auto">
            <a:xfrm>
              <a:off x="6316663" y="3205163"/>
              <a:ext cx="401638" cy="307975"/>
            </a:xfrm>
            <a:custGeom>
              <a:avLst/>
              <a:gdLst>
                <a:gd name="T0" fmla="*/ 44 w 87"/>
                <a:gd name="T1" fmla="*/ 0 h 68"/>
                <a:gd name="T2" fmla="*/ 44 w 87"/>
                <a:gd name="T3" fmla="*/ 68 h 68"/>
                <a:gd name="T4" fmla="*/ 44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7" y="68"/>
                    <a:pt x="87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9" name="Freeform 398"/>
            <p:cNvSpPr>
              <a:spLocks/>
            </p:cNvSpPr>
            <p:nvPr/>
          </p:nvSpPr>
          <p:spPr bwMode="auto">
            <a:xfrm>
              <a:off x="6689726" y="2870200"/>
              <a:ext cx="407988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0" name="Freeform 399"/>
            <p:cNvSpPr>
              <a:spLocks/>
            </p:cNvSpPr>
            <p:nvPr/>
          </p:nvSpPr>
          <p:spPr bwMode="auto">
            <a:xfrm>
              <a:off x="7216776" y="2909888"/>
              <a:ext cx="407988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1" name="Freeform 400"/>
            <p:cNvSpPr>
              <a:spLocks/>
            </p:cNvSpPr>
            <p:nvPr/>
          </p:nvSpPr>
          <p:spPr bwMode="auto">
            <a:xfrm>
              <a:off x="7407276" y="3440113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2" name="Freeform 401"/>
            <p:cNvSpPr>
              <a:spLocks/>
            </p:cNvSpPr>
            <p:nvPr/>
          </p:nvSpPr>
          <p:spPr bwMode="auto">
            <a:xfrm>
              <a:off x="7199313" y="3919538"/>
              <a:ext cx="323850" cy="312738"/>
            </a:xfrm>
            <a:custGeom>
              <a:avLst/>
              <a:gdLst>
                <a:gd name="T0" fmla="*/ 67 w 70"/>
                <a:gd name="T1" fmla="*/ 20 h 69"/>
                <a:gd name="T2" fmla="*/ 60 w 70"/>
                <a:gd name="T3" fmla="*/ 10 h 69"/>
                <a:gd name="T4" fmla="*/ 53 w 70"/>
                <a:gd name="T5" fmla="*/ 4 h 69"/>
                <a:gd name="T6" fmla="*/ 36 w 70"/>
                <a:gd name="T7" fmla="*/ 0 h 69"/>
                <a:gd name="T8" fmla="*/ 27 w 70"/>
                <a:gd name="T9" fmla="*/ 1 h 69"/>
                <a:gd name="T10" fmla="*/ 12 w 70"/>
                <a:gd name="T11" fmla="*/ 10 h 69"/>
                <a:gd name="T12" fmla="*/ 11 w 70"/>
                <a:gd name="T13" fmla="*/ 11 h 69"/>
                <a:gd name="T14" fmla="*/ 4 w 70"/>
                <a:gd name="T15" fmla="*/ 22 h 69"/>
                <a:gd name="T16" fmla="*/ 1 w 70"/>
                <a:gd name="T17" fmla="*/ 35 h 69"/>
                <a:gd name="T18" fmla="*/ 4 w 70"/>
                <a:gd name="T19" fmla="*/ 48 h 69"/>
                <a:gd name="T20" fmla="*/ 11 w 70"/>
                <a:gd name="T21" fmla="*/ 59 h 69"/>
                <a:gd name="T22" fmla="*/ 17 w 70"/>
                <a:gd name="T23" fmla="*/ 64 h 69"/>
                <a:gd name="T24" fmla="*/ 35 w 70"/>
                <a:gd name="T25" fmla="*/ 69 h 69"/>
                <a:gd name="T26" fmla="*/ 44 w 70"/>
                <a:gd name="T27" fmla="*/ 68 h 69"/>
                <a:gd name="T28" fmla="*/ 59 w 70"/>
                <a:gd name="T29" fmla="*/ 59 h 69"/>
                <a:gd name="T30" fmla="*/ 60 w 70"/>
                <a:gd name="T31" fmla="*/ 58 h 69"/>
                <a:gd name="T32" fmla="*/ 67 w 70"/>
                <a:gd name="T33" fmla="*/ 47 h 69"/>
                <a:gd name="T34" fmla="*/ 70 w 70"/>
                <a:gd name="T35" fmla="*/ 34 h 69"/>
                <a:gd name="T36" fmla="*/ 67 w 70"/>
                <a:gd name="T37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69">
                  <a:moveTo>
                    <a:pt x="67" y="20"/>
                  </a:moveTo>
                  <a:cubicBezTo>
                    <a:pt x="66" y="16"/>
                    <a:pt x="63" y="13"/>
                    <a:pt x="60" y="10"/>
                  </a:cubicBezTo>
                  <a:cubicBezTo>
                    <a:pt x="58" y="8"/>
                    <a:pt x="56" y="6"/>
                    <a:pt x="53" y="4"/>
                  </a:cubicBezTo>
                  <a:cubicBezTo>
                    <a:pt x="48" y="1"/>
                    <a:pt x="42" y="0"/>
                    <a:pt x="36" y="0"/>
                  </a:cubicBezTo>
                  <a:cubicBezTo>
                    <a:pt x="33" y="0"/>
                    <a:pt x="30" y="0"/>
                    <a:pt x="27" y="1"/>
                  </a:cubicBezTo>
                  <a:cubicBezTo>
                    <a:pt x="21" y="2"/>
                    <a:pt x="16" y="5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7" y="14"/>
                    <a:pt x="5" y="18"/>
                    <a:pt x="4" y="22"/>
                  </a:cubicBezTo>
                  <a:cubicBezTo>
                    <a:pt x="1" y="26"/>
                    <a:pt x="0" y="30"/>
                    <a:pt x="1" y="35"/>
                  </a:cubicBezTo>
                  <a:cubicBezTo>
                    <a:pt x="0" y="40"/>
                    <a:pt x="1" y="44"/>
                    <a:pt x="4" y="48"/>
                  </a:cubicBezTo>
                  <a:cubicBezTo>
                    <a:pt x="5" y="52"/>
                    <a:pt x="7" y="56"/>
                    <a:pt x="11" y="59"/>
                  </a:cubicBezTo>
                  <a:cubicBezTo>
                    <a:pt x="13" y="61"/>
                    <a:pt x="15" y="63"/>
                    <a:pt x="17" y="64"/>
                  </a:cubicBezTo>
                  <a:cubicBezTo>
                    <a:pt x="23" y="68"/>
                    <a:pt x="28" y="69"/>
                    <a:pt x="35" y="69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6"/>
                    <a:pt x="54" y="63"/>
                    <a:pt x="59" y="59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3" y="55"/>
                    <a:pt x="66" y="51"/>
                    <a:pt x="67" y="47"/>
                  </a:cubicBezTo>
                  <a:cubicBezTo>
                    <a:pt x="69" y="43"/>
                    <a:pt x="70" y="38"/>
                    <a:pt x="70" y="34"/>
                  </a:cubicBezTo>
                  <a:cubicBezTo>
                    <a:pt x="70" y="29"/>
                    <a:pt x="69" y="25"/>
                    <a:pt x="67" y="2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3" name="Freeform 402"/>
            <p:cNvSpPr>
              <a:spLocks/>
            </p:cNvSpPr>
            <p:nvPr/>
          </p:nvSpPr>
          <p:spPr bwMode="auto">
            <a:xfrm>
              <a:off x="6704013" y="4318000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4" name="Freeform 403"/>
            <p:cNvSpPr>
              <a:spLocks/>
            </p:cNvSpPr>
            <p:nvPr/>
          </p:nvSpPr>
          <p:spPr bwMode="auto">
            <a:xfrm>
              <a:off x="6269038" y="4821238"/>
              <a:ext cx="407988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5" name="Freeform 404"/>
            <p:cNvSpPr>
              <a:spLocks/>
            </p:cNvSpPr>
            <p:nvPr/>
          </p:nvSpPr>
          <p:spPr bwMode="auto">
            <a:xfrm>
              <a:off x="6796088" y="4870450"/>
              <a:ext cx="403225" cy="307975"/>
            </a:xfrm>
            <a:custGeom>
              <a:avLst/>
              <a:gdLst>
                <a:gd name="T0" fmla="*/ 43 w 87"/>
                <a:gd name="T1" fmla="*/ 0 h 68"/>
                <a:gd name="T2" fmla="*/ 43 w 87"/>
                <a:gd name="T3" fmla="*/ 68 h 68"/>
                <a:gd name="T4" fmla="*/ 43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3" y="0"/>
                  </a:moveTo>
                  <a:cubicBezTo>
                    <a:pt x="0" y="0"/>
                    <a:pt x="0" y="68"/>
                    <a:pt x="43" y="68"/>
                  </a:cubicBezTo>
                  <a:cubicBezTo>
                    <a:pt x="87" y="68"/>
                    <a:pt x="87" y="0"/>
                    <a:pt x="43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6" name="Freeform 405"/>
            <p:cNvSpPr>
              <a:spLocks/>
            </p:cNvSpPr>
            <p:nvPr/>
          </p:nvSpPr>
          <p:spPr bwMode="auto">
            <a:xfrm>
              <a:off x="7327901" y="4852988"/>
              <a:ext cx="407988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7" name="Freeform 406"/>
            <p:cNvSpPr>
              <a:spLocks/>
            </p:cNvSpPr>
            <p:nvPr/>
          </p:nvSpPr>
          <p:spPr bwMode="auto">
            <a:xfrm>
              <a:off x="6796088" y="4870450"/>
              <a:ext cx="403225" cy="307975"/>
            </a:xfrm>
            <a:custGeom>
              <a:avLst/>
              <a:gdLst>
                <a:gd name="T0" fmla="*/ 43 w 87"/>
                <a:gd name="T1" fmla="*/ 0 h 68"/>
                <a:gd name="T2" fmla="*/ 43 w 87"/>
                <a:gd name="T3" fmla="*/ 68 h 68"/>
                <a:gd name="T4" fmla="*/ 43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3" y="0"/>
                  </a:moveTo>
                  <a:cubicBezTo>
                    <a:pt x="0" y="0"/>
                    <a:pt x="0" y="68"/>
                    <a:pt x="43" y="68"/>
                  </a:cubicBezTo>
                  <a:cubicBezTo>
                    <a:pt x="87" y="68"/>
                    <a:pt x="87" y="0"/>
                    <a:pt x="43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8" name="Freeform 407"/>
            <p:cNvSpPr>
              <a:spLocks noEditPoints="1"/>
            </p:cNvSpPr>
            <p:nvPr/>
          </p:nvSpPr>
          <p:spPr bwMode="auto">
            <a:xfrm>
              <a:off x="8224838" y="2693988"/>
              <a:ext cx="2197100" cy="2655888"/>
            </a:xfrm>
            <a:custGeom>
              <a:avLst/>
              <a:gdLst>
                <a:gd name="T0" fmla="*/ 238 w 475"/>
                <a:gd name="T1" fmla="*/ 0 h 587"/>
                <a:gd name="T2" fmla="*/ 475 w 475"/>
                <a:gd name="T3" fmla="*/ 293 h 587"/>
                <a:gd name="T4" fmla="*/ 238 w 475"/>
                <a:gd name="T5" fmla="*/ 587 h 587"/>
                <a:gd name="T6" fmla="*/ 0 w 475"/>
                <a:gd name="T7" fmla="*/ 293 h 587"/>
                <a:gd name="T8" fmla="*/ 238 w 475"/>
                <a:gd name="T9" fmla="*/ 0 h 587"/>
                <a:gd name="T10" fmla="*/ 238 w 475"/>
                <a:gd name="T11" fmla="*/ 166 h 587"/>
                <a:gd name="T12" fmla="*/ 173 w 475"/>
                <a:gd name="T13" fmla="*/ 293 h 587"/>
                <a:gd name="T14" fmla="*/ 238 w 475"/>
                <a:gd name="T15" fmla="*/ 421 h 587"/>
                <a:gd name="T16" fmla="*/ 302 w 475"/>
                <a:gd name="T17" fmla="*/ 293 h 587"/>
                <a:gd name="T18" fmla="*/ 238 w 475"/>
                <a:gd name="T19" fmla="*/ 166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5" h="587">
                  <a:moveTo>
                    <a:pt x="238" y="0"/>
                  </a:moveTo>
                  <a:cubicBezTo>
                    <a:pt x="405" y="0"/>
                    <a:pt x="475" y="120"/>
                    <a:pt x="475" y="293"/>
                  </a:cubicBezTo>
                  <a:cubicBezTo>
                    <a:pt x="475" y="467"/>
                    <a:pt x="405" y="587"/>
                    <a:pt x="238" y="587"/>
                  </a:cubicBezTo>
                  <a:cubicBezTo>
                    <a:pt x="70" y="587"/>
                    <a:pt x="0" y="467"/>
                    <a:pt x="0" y="293"/>
                  </a:cubicBezTo>
                  <a:cubicBezTo>
                    <a:pt x="0" y="120"/>
                    <a:pt x="70" y="0"/>
                    <a:pt x="238" y="0"/>
                  </a:cubicBezTo>
                  <a:close/>
                  <a:moveTo>
                    <a:pt x="238" y="166"/>
                  </a:moveTo>
                  <a:cubicBezTo>
                    <a:pt x="180" y="166"/>
                    <a:pt x="173" y="221"/>
                    <a:pt x="173" y="293"/>
                  </a:cubicBezTo>
                  <a:cubicBezTo>
                    <a:pt x="173" y="366"/>
                    <a:pt x="180" y="421"/>
                    <a:pt x="238" y="421"/>
                  </a:cubicBezTo>
                  <a:cubicBezTo>
                    <a:pt x="295" y="421"/>
                    <a:pt x="302" y="366"/>
                    <a:pt x="302" y="293"/>
                  </a:cubicBezTo>
                  <a:cubicBezTo>
                    <a:pt x="302" y="221"/>
                    <a:pt x="295" y="166"/>
                    <a:pt x="238" y="166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9" name="Freeform 408"/>
            <p:cNvSpPr>
              <a:spLocks/>
            </p:cNvSpPr>
            <p:nvPr/>
          </p:nvSpPr>
          <p:spPr bwMode="auto">
            <a:xfrm>
              <a:off x="9131301" y="2855913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0" name="Freeform 409"/>
            <p:cNvSpPr>
              <a:spLocks/>
            </p:cNvSpPr>
            <p:nvPr/>
          </p:nvSpPr>
          <p:spPr bwMode="auto">
            <a:xfrm>
              <a:off x="9167813" y="4843463"/>
              <a:ext cx="403225" cy="307975"/>
            </a:xfrm>
            <a:custGeom>
              <a:avLst/>
              <a:gdLst>
                <a:gd name="T0" fmla="*/ 43 w 87"/>
                <a:gd name="T1" fmla="*/ 0 h 68"/>
                <a:gd name="T2" fmla="*/ 43 w 87"/>
                <a:gd name="T3" fmla="*/ 68 h 68"/>
                <a:gd name="T4" fmla="*/ 43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3" y="0"/>
                  </a:moveTo>
                  <a:cubicBezTo>
                    <a:pt x="0" y="0"/>
                    <a:pt x="0" y="68"/>
                    <a:pt x="43" y="68"/>
                  </a:cubicBezTo>
                  <a:cubicBezTo>
                    <a:pt x="87" y="68"/>
                    <a:pt x="87" y="0"/>
                    <a:pt x="43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1" name="Freeform 410"/>
            <p:cNvSpPr>
              <a:spLocks/>
            </p:cNvSpPr>
            <p:nvPr/>
          </p:nvSpPr>
          <p:spPr bwMode="auto">
            <a:xfrm>
              <a:off x="9658351" y="4608513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2" name="Freeform 411"/>
            <p:cNvSpPr>
              <a:spLocks/>
            </p:cNvSpPr>
            <p:nvPr/>
          </p:nvSpPr>
          <p:spPr bwMode="auto">
            <a:xfrm>
              <a:off x="9866313" y="4073525"/>
              <a:ext cx="314325" cy="317500"/>
            </a:xfrm>
            <a:custGeom>
              <a:avLst/>
              <a:gdLst>
                <a:gd name="T0" fmla="*/ 65 w 68"/>
                <a:gd name="T1" fmla="*/ 21 h 70"/>
                <a:gd name="T2" fmla="*/ 58 w 68"/>
                <a:gd name="T3" fmla="*/ 10 h 70"/>
                <a:gd name="T4" fmla="*/ 47 w 68"/>
                <a:gd name="T5" fmla="*/ 3 h 70"/>
                <a:gd name="T6" fmla="*/ 34 w 68"/>
                <a:gd name="T7" fmla="*/ 0 h 70"/>
                <a:gd name="T8" fmla="*/ 25 w 68"/>
                <a:gd name="T9" fmla="*/ 1 h 70"/>
                <a:gd name="T10" fmla="*/ 10 w 68"/>
                <a:gd name="T11" fmla="*/ 10 h 70"/>
                <a:gd name="T12" fmla="*/ 4 w 68"/>
                <a:gd name="T13" fmla="*/ 17 h 70"/>
                <a:gd name="T14" fmla="*/ 0 w 68"/>
                <a:gd name="T15" fmla="*/ 34 h 70"/>
                <a:gd name="T16" fmla="*/ 0 w 68"/>
                <a:gd name="T17" fmla="*/ 36 h 70"/>
                <a:gd name="T18" fmla="*/ 3 w 68"/>
                <a:gd name="T19" fmla="*/ 49 h 70"/>
                <a:gd name="T20" fmla="*/ 10 w 68"/>
                <a:gd name="T21" fmla="*/ 60 h 70"/>
                <a:gd name="T22" fmla="*/ 21 w 68"/>
                <a:gd name="T23" fmla="*/ 67 h 70"/>
                <a:gd name="T24" fmla="*/ 34 w 68"/>
                <a:gd name="T25" fmla="*/ 70 h 70"/>
                <a:gd name="T26" fmla="*/ 43 w 68"/>
                <a:gd name="T27" fmla="*/ 68 h 70"/>
                <a:gd name="T28" fmla="*/ 58 w 68"/>
                <a:gd name="T29" fmla="*/ 60 h 70"/>
                <a:gd name="T30" fmla="*/ 63 w 68"/>
                <a:gd name="T31" fmla="*/ 53 h 70"/>
                <a:gd name="T32" fmla="*/ 68 w 68"/>
                <a:gd name="T33" fmla="*/ 36 h 70"/>
                <a:gd name="T34" fmla="*/ 68 w 68"/>
                <a:gd name="T35" fmla="*/ 34 h 70"/>
                <a:gd name="T36" fmla="*/ 65 w 68"/>
                <a:gd name="T37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70">
                  <a:moveTo>
                    <a:pt x="65" y="21"/>
                  </a:moveTo>
                  <a:cubicBezTo>
                    <a:pt x="64" y="17"/>
                    <a:pt x="61" y="13"/>
                    <a:pt x="58" y="10"/>
                  </a:cubicBezTo>
                  <a:cubicBezTo>
                    <a:pt x="55" y="7"/>
                    <a:pt x="51" y="4"/>
                    <a:pt x="47" y="3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19" y="3"/>
                    <a:pt x="14" y="6"/>
                    <a:pt x="10" y="10"/>
                  </a:cubicBezTo>
                  <a:cubicBezTo>
                    <a:pt x="8" y="12"/>
                    <a:pt x="6" y="15"/>
                    <a:pt x="4" y="17"/>
                  </a:cubicBezTo>
                  <a:cubicBezTo>
                    <a:pt x="1" y="22"/>
                    <a:pt x="0" y="28"/>
                    <a:pt x="0" y="3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1" y="45"/>
                    <a:pt x="3" y="49"/>
                  </a:cubicBezTo>
                  <a:cubicBezTo>
                    <a:pt x="4" y="53"/>
                    <a:pt x="6" y="57"/>
                    <a:pt x="10" y="60"/>
                  </a:cubicBezTo>
                  <a:cubicBezTo>
                    <a:pt x="13" y="63"/>
                    <a:pt x="16" y="65"/>
                    <a:pt x="21" y="67"/>
                  </a:cubicBezTo>
                  <a:cubicBezTo>
                    <a:pt x="25" y="69"/>
                    <a:pt x="29" y="70"/>
                    <a:pt x="34" y="70"/>
                  </a:cubicBezTo>
                  <a:cubicBezTo>
                    <a:pt x="37" y="69"/>
                    <a:pt x="40" y="69"/>
                    <a:pt x="43" y="68"/>
                  </a:cubicBezTo>
                  <a:cubicBezTo>
                    <a:pt x="49" y="67"/>
                    <a:pt x="54" y="64"/>
                    <a:pt x="58" y="60"/>
                  </a:cubicBezTo>
                  <a:cubicBezTo>
                    <a:pt x="60" y="57"/>
                    <a:pt x="61" y="55"/>
                    <a:pt x="63" y="53"/>
                  </a:cubicBezTo>
                  <a:cubicBezTo>
                    <a:pt x="66" y="48"/>
                    <a:pt x="68" y="42"/>
                    <a:pt x="68" y="36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0"/>
                    <a:pt x="67" y="25"/>
                    <a:pt x="65" y="21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3" name="Freeform 412"/>
            <p:cNvSpPr>
              <a:spLocks/>
            </p:cNvSpPr>
            <p:nvPr/>
          </p:nvSpPr>
          <p:spPr bwMode="auto">
            <a:xfrm>
              <a:off x="9820276" y="3557588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4" name="Freeform 413"/>
            <p:cNvSpPr>
              <a:spLocks/>
            </p:cNvSpPr>
            <p:nvPr/>
          </p:nvSpPr>
          <p:spPr bwMode="auto">
            <a:xfrm>
              <a:off x="9571038" y="3068638"/>
              <a:ext cx="401638" cy="307975"/>
            </a:xfrm>
            <a:custGeom>
              <a:avLst/>
              <a:gdLst>
                <a:gd name="T0" fmla="*/ 44 w 87"/>
                <a:gd name="T1" fmla="*/ 0 h 68"/>
                <a:gd name="T2" fmla="*/ 44 w 87"/>
                <a:gd name="T3" fmla="*/ 68 h 68"/>
                <a:gd name="T4" fmla="*/ 44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7" y="68"/>
                    <a:pt x="87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5" name="Freeform 414"/>
            <p:cNvSpPr>
              <a:spLocks/>
            </p:cNvSpPr>
            <p:nvPr/>
          </p:nvSpPr>
          <p:spPr bwMode="auto">
            <a:xfrm>
              <a:off x="8558213" y="4608513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88" y="0"/>
                    <a:pt x="88" y="68"/>
                    <a:pt x="44" y="68"/>
                  </a:cubicBezTo>
                  <a:cubicBezTo>
                    <a:pt x="0" y="68"/>
                    <a:pt x="0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6" name="Freeform 415"/>
            <p:cNvSpPr>
              <a:spLocks/>
            </p:cNvSpPr>
            <p:nvPr/>
          </p:nvSpPr>
          <p:spPr bwMode="auto">
            <a:xfrm>
              <a:off x="8442326" y="4073525"/>
              <a:ext cx="319088" cy="317500"/>
            </a:xfrm>
            <a:custGeom>
              <a:avLst/>
              <a:gdLst>
                <a:gd name="T0" fmla="*/ 4 w 69"/>
                <a:gd name="T1" fmla="*/ 21 h 70"/>
                <a:gd name="T2" fmla="*/ 11 w 69"/>
                <a:gd name="T3" fmla="*/ 10 h 70"/>
                <a:gd name="T4" fmla="*/ 22 w 69"/>
                <a:gd name="T5" fmla="*/ 3 h 70"/>
                <a:gd name="T6" fmla="*/ 35 w 69"/>
                <a:gd name="T7" fmla="*/ 0 h 70"/>
                <a:gd name="T8" fmla="*/ 44 w 69"/>
                <a:gd name="T9" fmla="*/ 1 h 70"/>
                <a:gd name="T10" fmla="*/ 59 w 69"/>
                <a:gd name="T11" fmla="*/ 10 h 70"/>
                <a:gd name="T12" fmla="*/ 64 w 69"/>
                <a:gd name="T13" fmla="*/ 17 h 70"/>
                <a:gd name="T14" fmla="*/ 69 w 69"/>
                <a:gd name="T15" fmla="*/ 34 h 70"/>
                <a:gd name="T16" fmla="*/ 69 w 69"/>
                <a:gd name="T17" fmla="*/ 36 h 70"/>
                <a:gd name="T18" fmla="*/ 66 w 69"/>
                <a:gd name="T19" fmla="*/ 49 h 70"/>
                <a:gd name="T20" fmla="*/ 59 w 69"/>
                <a:gd name="T21" fmla="*/ 60 h 70"/>
                <a:gd name="T22" fmla="*/ 48 w 69"/>
                <a:gd name="T23" fmla="*/ 67 h 70"/>
                <a:gd name="T24" fmla="*/ 35 w 69"/>
                <a:gd name="T25" fmla="*/ 70 h 70"/>
                <a:gd name="T26" fmla="*/ 26 w 69"/>
                <a:gd name="T27" fmla="*/ 68 h 70"/>
                <a:gd name="T28" fmla="*/ 11 w 69"/>
                <a:gd name="T29" fmla="*/ 60 h 70"/>
                <a:gd name="T30" fmla="*/ 5 w 69"/>
                <a:gd name="T31" fmla="*/ 53 h 70"/>
                <a:gd name="T32" fmla="*/ 1 w 69"/>
                <a:gd name="T33" fmla="*/ 36 h 70"/>
                <a:gd name="T34" fmla="*/ 1 w 69"/>
                <a:gd name="T35" fmla="*/ 34 h 70"/>
                <a:gd name="T36" fmla="*/ 4 w 69"/>
                <a:gd name="T37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70">
                  <a:moveTo>
                    <a:pt x="4" y="21"/>
                  </a:moveTo>
                  <a:cubicBezTo>
                    <a:pt x="5" y="17"/>
                    <a:pt x="7" y="13"/>
                    <a:pt x="11" y="10"/>
                  </a:cubicBezTo>
                  <a:cubicBezTo>
                    <a:pt x="14" y="7"/>
                    <a:pt x="17" y="4"/>
                    <a:pt x="22" y="3"/>
                  </a:cubicBezTo>
                  <a:cubicBezTo>
                    <a:pt x="26" y="1"/>
                    <a:pt x="30" y="0"/>
                    <a:pt x="35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9" y="3"/>
                    <a:pt x="54" y="6"/>
                    <a:pt x="59" y="10"/>
                  </a:cubicBezTo>
                  <a:cubicBezTo>
                    <a:pt x="60" y="12"/>
                    <a:pt x="62" y="15"/>
                    <a:pt x="64" y="17"/>
                  </a:cubicBezTo>
                  <a:cubicBezTo>
                    <a:pt x="67" y="22"/>
                    <a:pt x="69" y="28"/>
                    <a:pt x="69" y="34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40"/>
                    <a:pt x="68" y="45"/>
                    <a:pt x="66" y="49"/>
                  </a:cubicBezTo>
                  <a:cubicBezTo>
                    <a:pt x="64" y="53"/>
                    <a:pt x="62" y="57"/>
                    <a:pt x="59" y="60"/>
                  </a:cubicBezTo>
                  <a:cubicBezTo>
                    <a:pt x="56" y="63"/>
                    <a:pt x="52" y="65"/>
                    <a:pt x="48" y="67"/>
                  </a:cubicBezTo>
                  <a:cubicBezTo>
                    <a:pt x="44" y="69"/>
                    <a:pt x="39" y="70"/>
                    <a:pt x="35" y="70"/>
                  </a:cubicBezTo>
                  <a:cubicBezTo>
                    <a:pt x="32" y="69"/>
                    <a:pt x="29" y="69"/>
                    <a:pt x="26" y="68"/>
                  </a:cubicBezTo>
                  <a:cubicBezTo>
                    <a:pt x="20" y="67"/>
                    <a:pt x="15" y="64"/>
                    <a:pt x="11" y="60"/>
                  </a:cubicBezTo>
                  <a:cubicBezTo>
                    <a:pt x="9" y="57"/>
                    <a:pt x="7" y="55"/>
                    <a:pt x="5" y="53"/>
                  </a:cubicBezTo>
                  <a:cubicBezTo>
                    <a:pt x="2" y="48"/>
                    <a:pt x="1" y="42"/>
                    <a:pt x="1" y="36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0"/>
                    <a:pt x="1" y="25"/>
                    <a:pt x="4" y="21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7" name="Freeform 416"/>
            <p:cNvSpPr>
              <a:spLocks/>
            </p:cNvSpPr>
            <p:nvPr/>
          </p:nvSpPr>
          <p:spPr bwMode="auto">
            <a:xfrm>
              <a:off x="8401051" y="3557588"/>
              <a:ext cx="401638" cy="307975"/>
            </a:xfrm>
            <a:custGeom>
              <a:avLst/>
              <a:gdLst>
                <a:gd name="T0" fmla="*/ 44 w 87"/>
                <a:gd name="T1" fmla="*/ 0 h 68"/>
                <a:gd name="T2" fmla="*/ 44 w 87"/>
                <a:gd name="T3" fmla="*/ 68 h 68"/>
                <a:gd name="T4" fmla="*/ 44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4" y="0"/>
                  </a:moveTo>
                  <a:cubicBezTo>
                    <a:pt x="87" y="0"/>
                    <a:pt x="87" y="68"/>
                    <a:pt x="44" y="68"/>
                  </a:cubicBezTo>
                  <a:cubicBezTo>
                    <a:pt x="0" y="68"/>
                    <a:pt x="0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8" name="Freeform 417"/>
            <p:cNvSpPr>
              <a:spLocks/>
            </p:cNvSpPr>
            <p:nvPr/>
          </p:nvSpPr>
          <p:spPr bwMode="auto">
            <a:xfrm>
              <a:off x="8650288" y="3068638"/>
              <a:ext cx="407988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88" y="0"/>
                    <a:pt x="88" y="68"/>
                    <a:pt x="44" y="68"/>
                  </a:cubicBezTo>
                  <a:cubicBezTo>
                    <a:pt x="0" y="68"/>
                    <a:pt x="0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925" name="组合 17924"/>
            <p:cNvGrpSpPr/>
            <p:nvPr/>
          </p:nvGrpSpPr>
          <p:grpSpPr>
            <a:xfrm>
              <a:off x="10023476" y="1782763"/>
              <a:ext cx="1150937" cy="3576638"/>
              <a:chOff x="10023476" y="1782763"/>
              <a:chExt cx="1150937" cy="3576638"/>
            </a:xfrm>
          </p:grpSpPr>
          <p:sp>
            <p:nvSpPr>
              <p:cNvPr id="17480" name="Freeform 303"/>
              <p:cNvSpPr>
                <a:spLocks/>
              </p:cNvSpPr>
              <p:nvPr/>
            </p:nvSpPr>
            <p:spPr bwMode="auto">
              <a:xfrm>
                <a:off x="10033001" y="2322513"/>
                <a:ext cx="500063" cy="611188"/>
              </a:xfrm>
              <a:custGeom>
                <a:avLst/>
                <a:gdLst>
                  <a:gd name="T0" fmla="*/ 108 w 108"/>
                  <a:gd name="T1" fmla="*/ 0 h 135"/>
                  <a:gd name="T2" fmla="*/ 81 w 108"/>
                  <a:gd name="T3" fmla="*/ 7 h 135"/>
                  <a:gd name="T4" fmla="*/ 44 w 108"/>
                  <a:gd name="T5" fmla="*/ 39 h 135"/>
                  <a:gd name="T6" fmla="*/ 0 w 108"/>
                  <a:gd name="T7" fmla="*/ 116 h 135"/>
                  <a:gd name="T8" fmla="*/ 13 w 108"/>
                  <a:gd name="T9" fmla="*/ 125 h 135"/>
                  <a:gd name="T10" fmla="*/ 53 w 108"/>
                  <a:gd name="T11" fmla="*/ 116 h 135"/>
                  <a:gd name="T12" fmla="*/ 86 w 108"/>
                  <a:gd name="T13" fmla="*/ 62 h 135"/>
                  <a:gd name="T14" fmla="*/ 108 w 108"/>
                  <a:gd name="T15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35">
                    <a:moveTo>
                      <a:pt x="108" y="0"/>
                    </a:moveTo>
                    <a:cubicBezTo>
                      <a:pt x="108" y="0"/>
                      <a:pt x="100" y="3"/>
                      <a:pt x="81" y="7"/>
                    </a:cubicBezTo>
                    <a:cubicBezTo>
                      <a:pt x="64" y="11"/>
                      <a:pt x="50" y="23"/>
                      <a:pt x="44" y="39"/>
                    </a:cubicBezTo>
                    <a:cubicBezTo>
                      <a:pt x="32" y="68"/>
                      <a:pt x="25" y="73"/>
                      <a:pt x="0" y="116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27" y="135"/>
                      <a:pt x="46" y="131"/>
                      <a:pt x="53" y="116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108" y="0"/>
                      <a:pt x="108" y="0"/>
                      <a:pt x="108" y="0"/>
                    </a:cubicBezTo>
                  </a:path>
                </a:pathLst>
              </a:custGeom>
              <a:solidFill>
                <a:srgbClr val="00B0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1" name="Freeform 304"/>
              <p:cNvSpPr>
                <a:spLocks/>
              </p:cNvSpPr>
              <p:nvPr/>
            </p:nvSpPr>
            <p:spPr bwMode="auto">
              <a:xfrm>
                <a:off x="10277476" y="3163888"/>
                <a:ext cx="684213" cy="2060575"/>
              </a:xfrm>
              <a:custGeom>
                <a:avLst/>
                <a:gdLst>
                  <a:gd name="T0" fmla="*/ 132 w 148"/>
                  <a:gd name="T1" fmla="*/ 0 h 455"/>
                  <a:gd name="T2" fmla="*/ 144 w 148"/>
                  <a:gd name="T3" fmla="*/ 18 h 455"/>
                  <a:gd name="T4" fmla="*/ 147 w 148"/>
                  <a:gd name="T5" fmla="*/ 76 h 455"/>
                  <a:gd name="T6" fmla="*/ 117 w 148"/>
                  <a:gd name="T7" fmla="*/ 451 h 455"/>
                  <a:gd name="T8" fmla="*/ 98 w 148"/>
                  <a:gd name="T9" fmla="*/ 452 h 455"/>
                  <a:gd name="T10" fmla="*/ 87 w 148"/>
                  <a:gd name="T11" fmla="*/ 92 h 455"/>
                  <a:gd name="T12" fmla="*/ 21 w 148"/>
                  <a:gd name="T13" fmla="*/ 455 h 455"/>
                  <a:gd name="T14" fmla="*/ 0 w 148"/>
                  <a:gd name="T15" fmla="*/ 450 h 455"/>
                  <a:gd name="T16" fmla="*/ 23 w 148"/>
                  <a:gd name="T17" fmla="*/ 13 h 455"/>
                  <a:gd name="T18" fmla="*/ 132 w 148"/>
                  <a:gd name="T19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" h="455">
                    <a:moveTo>
                      <a:pt x="132" y="0"/>
                    </a:moveTo>
                    <a:cubicBezTo>
                      <a:pt x="144" y="18"/>
                      <a:pt x="144" y="18"/>
                      <a:pt x="144" y="18"/>
                    </a:cubicBezTo>
                    <a:cubicBezTo>
                      <a:pt x="143" y="33"/>
                      <a:pt x="148" y="59"/>
                      <a:pt x="147" y="76"/>
                    </a:cubicBezTo>
                    <a:cubicBezTo>
                      <a:pt x="117" y="451"/>
                      <a:pt x="117" y="451"/>
                      <a:pt x="117" y="451"/>
                    </a:cubicBezTo>
                    <a:cubicBezTo>
                      <a:pt x="98" y="452"/>
                      <a:pt x="98" y="452"/>
                      <a:pt x="98" y="452"/>
                    </a:cubicBezTo>
                    <a:cubicBezTo>
                      <a:pt x="87" y="92"/>
                      <a:pt x="87" y="92"/>
                      <a:pt x="87" y="92"/>
                    </a:cubicBezTo>
                    <a:cubicBezTo>
                      <a:pt x="21" y="455"/>
                      <a:pt x="21" y="455"/>
                      <a:pt x="21" y="455"/>
                    </a:cubicBezTo>
                    <a:cubicBezTo>
                      <a:pt x="0" y="450"/>
                      <a:pt x="0" y="450"/>
                      <a:pt x="0" y="450"/>
                    </a:cubicBezTo>
                    <a:cubicBezTo>
                      <a:pt x="0" y="450"/>
                      <a:pt x="26" y="42"/>
                      <a:pt x="23" y="13"/>
                    </a:cubicBez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FF5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2" name="Freeform 305"/>
              <p:cNvSpPr>
                <a:spLocks/>
              </p:cNvSpPr>
              <p:nvPr/>
            </p:nvSpPr>
            <p:spPr bwMode="auto">
              <a:xfrm>
                <a:off x="10129838" y="5192713"/>
                <a:ext cx="277813" cy="166688"/>
              </a:xfrm>
              <a:custGeom>
                <a:avLst/>
                <a:gdLst>
                  <a:gd name="T0" fmla="*/ 49 w 60"/>
                  <a:gd name="T1" fmla="*/ 26 h 37"/>
                  <a:gd name="T2" fmla="*/ 48 w 60"/>
                  <a:gd name="T3" fmla="*/ 26 h 37"/>
                  <a:gd name="T4" fmla="*/ 37 w 60"/>
                  <a:gd name="T5" fmla="*/ 31 h 37"/>
                  <a:gd name="T6" fmla="*/ 6 w 60"/>
                  <a:gd name="T7" fmla="*/ 34 h 37"/>
                  <a:gd name="T8" fmla="*/ 5 w 60"/>
                  <a:gd name="T9" fmla="*/ 34 h 37"/>
                  <a:gd name="T10" fmla="*/ 3 w 60"/>
                  <a:gd name="T11" fmla="*/ 25 h 37"/>
                  <a:gd name="T12" fmla="*/ 33 w 60"/>
                  <a:gd name="T13" fmla="*/ 0 h 37"/>
                  <a:gd name="T14" fmla="*/ 52 w 60"/>
                  <a:gd name="T15" fmla="*/ 2 h 37"/>
                  <a:gd name="T16" fmla="*/ 53 w 60"/>
                  <a:gd name="T17" fmla="*/ 5 h 37"/>
                  <a:gd name="T18" fmla="*/ 49 w 60"/>
                  <a:gd name="T19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37">
                    <a:moveTo>
                      <a:pt x="49" y="26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44" y="26"/>
                      <a:pt x="40" y="28"/>
                      <a:pt x="37" y="31"/>
                    </a:cubicBezTo>
                    <a:cubicBezTo>
                      <a:pt x="31" y="37"/>
                      <a:pt x="15" y="37"/>
                      <a:pt x="6" y="34"/>
                    </a:cubicBezTo>
                    <a:cubicBezTo>
                      <a:pt x="6" y="34"/>
                      <a:pt x="5" y="34"/>
                      <a:pt x="5" y="34"/>
                    </a:cubicBezTo>
                    <a:cubicBezTo>
                      <a:pt x="1" y="32"/>
                      <a:pt x="0" y="27"/>
                      <a:pt x="3" y="25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3" y="3"/>
                      <a:pt x="53" y="5"/>
                      <a:pt x="53" y="5"/>
                    </a:cubicBezTo>
                    <a:cubicBezTo>
                      <a:pt x="56" y="15"/>
                      <a:pt x="60" y="27"/>
                      <a:pt x="49" y="26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3" name="Freeform 306"/>
              <p:cNvSpPr>
                <a:spLocks/>
              </p:cNvSpPr>
              <p:nvPr/>
            </p:nvSpPr>
            <p:spPr bwMode="auto">
              <a:xfrm>
                <a:off x="10717213" y="5192713"/>
                <a:ext cx="277813" cy="166688"/>
              </a:xfrm>
              <a:custGeom>
                <a:avLst/>
                <a:gdLst>
                  <a:gd name="T0" fmla="*/ 11 w 60"/>
                  <a:gd name="T1" fmla="*/ 26 h 37"/>
                  <a:gd name="T2" fmla="*/ 12 w 60"/>
                  <a:gd name="T3" fmla="*/ 26 h 37"/>
                  <a:gd name="T4" fmla="*/ 23 w 60"/>
                  <a:gd name="T5" fmla="*/ 31 h 37"/>
                  <a:gd name="T6" fmla="*/ 55 w 60"/>
                  <a:gd name="T7" fmla="*/ 34 h 37"/>
                  <a:gd name="T8" fmla="*/ 56 w 60"/>
                  <a:gd name="T9" fmla="*/ 34 h 37"/>
                  <a:gd name="T10" fmla="*/ 57 w 60"/>
                  <a:gd name="T11" fmla="*/ 25 h 37"/>
                  <a:gd name="T12" fmla="*/ 22 w 60"/>
                  <a:gd name="T13" fmla="*/ 0 h 37"/>
                  <a:gd name="T14" fmla="*/ 3 w 60"/>
                  <a:gd name="T15" fmla="*/ 2 h 37"/>
                  <a:gd name="T16" fmla="*/ 3 w 60"/>
                  <a:gd name="T17" fmla="*/ 5 h 37"/>
                  <a:gd name="T18" fmla="*/ 11 w 60"/>
                  <a:gd name="T19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37">
                    <a:moveTo>
                      <a:pt x="11" y="26"/>
                    </a:moveTo>
                    <a:cubicBezTo>
                      <a:pt x="12" y="26"/>
                      <a:pt x="12" y="26"/>
                      <a:pt x="12" y="26"/>
                    </a:cubicBezTo>
                    <a:cubicBezTo>
                      <a:pt x="16" y="26"/>
                      <a:pt x="20" y="28"/>
                      <a:pt x="23" y="31"/>
                    </a:cubicBezTo>
                    <a:cubicBezTo>
                      <a:pt x="30" y="37"/>
                      <a:pt x="46" y="37"/>
                      <a:pt x="55" y="34"/>
                    </a:cubicBezTo>
                    <a:cubicBezTo>
                      <a:pt x="55" y="34"/>
                      <a:pt x="56" y="34"/>
                      <a:pt x="56" y="34"/>
                    </a:cubicBezTo>
                    <a:cubicBezTo>
                      <a:pt x="60" y="32"/>
                      <a:pt x="60" y="27"/>
                      <a:pt x="57" y="25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5"/>
                      <a:pt x="3" y="5"/>
                    </a:cubicBezTo>
                    <a:cubicBezTo>
                      <a:pt x="2" y="15"/>
                      <a:pt x="0" y="27"/>
                      <a:pt x="11" y="26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4" name="Freeform 307"/>
              <p:cNvSpPr>
                <a:spLocks/>
              </p:cNvSpPr>
              <p:nvPr/>
            </p:nvSpPr>
            <p:spPr bwMode="auto">
              <a:xfrm>
                <a:off x="10366376" y="2303463"/>
                <a:ext cx="655638" cy="1001713"/>
              </a:xfrm>
              <a:custGeom>
                <a:avLst/>
                <a:gdLst>
                  <a:gd name="T0" fmla="*/ 124 w 142"/>
                  <a:gd name="T1" fmla="*/ 196 h 221"/>
                  <a:gd name="T2" fmla="*/ 124 w 142"/>
                  <a:gd name="T3" fmla="*/ 202 h 221"/>
                  <a:gd name="T4" fmla="*/ 125 w 142"/>
                  <a:gd name="T5" fmla="*/ 220 h 221"/>
                  <a:gd name="T6" fmla="*/ 5 w 142"/>
                  <a:gd name="T7" fmla="*/ 221 h 221"/>
                  <a:gd name="T8" fmla="*/ 0 w 142"/>
                  <a:gd name="T9" fmla="*/ 204 h 221"/>
                  <a:gd name="T10" fmla="*/ 4 w 142"/>
                  <a:gd name="T11" fmla="*/ 14 h 221"/>
                  <a:gd name="T12" fmla="*/ 22 w 142"/>
                  <a:gd name="T13" fmla="*/ 9 h 221"/>
                  <a:gd name="T14" fmla="*/ 27 w 142"/>
                  <a:gd name="T15" fmla="*/ 7 h 221"/>
                  <a:gd name="T16" fmla="*/ 62 w 142"/>
                  <a:gd name="T17" fmla="*/ 1 h 221"/>
                  <a:gd name="T18" fmla="*/ 67 w 142"/>
                  <a:gd name="T19" fmla="*/ 1 h 221"/>
                  <a:gd name="T20" fmla="*/ 105 w 142"/>
                  <a:gd name="T21" fmla="*/ 6 h 221"/>
                  <a:gd name="T22" fmla="*/ 132 w 142"/>
                  <a:gd name="T23" fmla="*/ 15 h 221"/>
                  <a:gd name="T24" fmla="*/ 140 w 142"/>
                  <a:gd name="T25" fmla="*/ 31 h 221"/>
                  <a:gd name="T26" fmla="*/ 121 w 142"/>
                  <a:gd name="T27" fmla="*/ 135 h 221"/>
                  <a:gd name="T28" fmla="*/ 120 w 142"/>
                  <a:gd name="T29" fmla="*/ 176 h 221"/>
                  <a:gd name="T30" fmla="*/ 124 w 142"/>
                  <a:gd name="T31" fmla="*/ 196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2" h="221">
                    <a:moveTo>
                      <a:pt x="124" y="196"/>
                    </a:moveTo>
                    <a:cubicBezTo>
                      <a:pt x="125" y="198"/>
                      <a:pt x="125" y="200"/>
                      <a:pt x="124" y="202"/>
                    </a:cubicBezTo>
                    <a:cubicBezTo>
                      <a:pt x="125" y="220"/>
                      <a:pt x="125" y="220"/>
                      <a:pt x="125" y="220"/>
                    </a:cubicBezTo>
                    <a:cubicBezTo>
                      <a:pt x="5" y="221"/>
                      <a:pt x="5" y="221"/>
                      <a:pt x="5" y="221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7" y="115"/>
                      <a:pt x="4" y="14"/>
                      <a:pt x="4" y="14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38" y="3"/>
                      <a:pt x="50" y="1"/>
                      <a:pt x="62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80" y="0"/>
                      <a:pt x="93" y="2"/>
                      <a:pt x="105" y="6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9" y="17"/>
                      <a:pt x="142" y="24"/>
                      <a:pt x="140" y="31"/>
                    </a:cubicBezTo>
                    <a:cubicBezTo>
                      <a:pt x="128" y="64"/>
                      <a:pt x="123" y="105"/>
                      <a:pt x="121" y="135"/>
                    </a:cubicBezTo>
                    <a:cubicBezTo>
                      <a:pt x="119" y="159"/>
                      <a:pt x="120" y="176"/>
                      <a:pt x="120" y="176"/>
                    </a:cubicBezTo>
                    <a:cubicBezTo>
                      <a:pt x="124" y="196"/>
                      <a:pt x="124" y="196"/>
                      <a:pt x="124" y="196"/>
                    </a:cubicBezTo>
                  </a:path>
                </a:pathLst>
              </a:custGeom>
              <a:solidFill>
                <a:srgbClr val="00B0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5" name="Freeform 308"/>
              <p:cNvSpPr>
                <a:spLocks/>
              </p:cNvSpPr>
              <p:nvPr/>
            </p:nvSpPr>
            <p:spPr bwMode="auto">
              <a:xfrm>
                <a:off x="10606088" y="2208213"/>
                <a:ext cx="147638" cy="195263"/>
              </a:xfrm>
              <a:custGeom>
                <a:avLst/>
                <a:gdLst>
                  <a:gd name="T0" fmla="*/ 32 w 32"/>
                  <a:gd name="T1" fmla="*/ 0 h 43"/>
                  <a:gd name="T2" fmla="*/ 31 w 32"/>
                  <a:gd name="T3" fmla="*/ 2 h 43"/>
                  <a:gd name="T4" fmla="*/ 31 w 32"/>
                  <a:gd name="T5" fmla="*/ 9 h 43"/>
                  <a:gd name="T6" fmla="*/ 29 w 32"/>
                  <a:gd name="T7" fmla="*/ 21 h 43"/>
                  <a:gd name="T8" fmla="*/ 29 w 32"/>
                  <a:gd name="T9" fmla="*/ 25 h 43"/>
                  <a:gd name="T10" fmla="*/ 29 w 32"/>
                  <a:gd name="T11" fmla="*/ 30 h 43"/>
                  <a:gd name="T12" fmla="*/ 19 w 32"/>
                  <a:gd name="T13" fmla="*/ 42 h 43"/>
                  <a:gd name="T14" fmla="*/ 15 w 32"/>
                  <a:gd name="T15" fmla="*/ 43 h 43"/>
                  <a:gd name="T16" fmla="*/ 2 w 32"/>
                  <a:gd name="T17" fmla="*/ 27 h 43"/>
                  <a:gd name="T18" fmla="*/ 2 w 32"/>
                  <a:gd name="T19" fmla="*/ 27 h 43"/>
                  <a:gd name="T20" fmla="*/ 2 w 32"/>
                  <a:gd name="T21" fmla="*/ 27 h 43"/>
                  <a:gd name="T22" fmla="*/ 2 w 32"/>
                  <a:gd name="T23" fmla="*/ 25 h 43"/>
                  <a:gd name="T24" fmla="*/ 3 w 32"/>
                  <a:gd name="T25" fmla="*/ 23 h 43"/>
                  <a:gd name="T26" fmla="*/ 4 w 32"/>
                  <a:gd name="T27" fmla="*/ 13 h 43"/>
                  <a:gd name="T28" fmla="*/ 6 w 32"/>
                  <a:gd name="T29" fmla="*/ 11 h 43"/>
                  <a:gd name="T30" fmla="*/ 16 w 32"/>
                  <a:gd name="T31" fmla="*/ 8 h 43"/>
                  <a:gd name="T32" fmla="*/ 31 w 32"/>
                  <a:gd name="T33" fmla="*/ 0 h 43"/>
                  <a:gd name="T34" fmla="*/ 32 w 32"/>
                  <a:gd name="T3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43">
                    <a:moveTo>
                      <a:pt x="32" y="0"/>
                    </a:moveTo>
                    <a:cubicBezTo>
                      <a:pt x="31" y="2"/>
                      <a:pt x="31" y="2"/>
                      <a:pt x="31" y="2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8" y="36"/>
                      <a:pt x="24" y="40"/>
                      <a:pt x="19" y="42"/>
                    </a:cubicBezTo>
                    <a:cubicBezTo>
                      <a:pt x="18" y="43"/>
                      <a:pt x="17" y="43"/>
                      <a:pt x="15" y="43"/>
                    </a:cubicBezTo>
                    <a:cubicBezTo>
                      <a:pt x="7" y="43"/>
                      <a:pt x="0" y="36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2"/>
                      <a:pt x="5" y="11"/>
                      <a:pt x="6" y="11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AC6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6" name="Freeform 309"/>
              <p:cNvSpPr>
                <a:spLocks/>
              </p:cNvSpPr>
              <p:nvPr/>
            </p:nvSpPr>
            <p:spPr bwMode="auto">
              <a:xfrm>
                <a:off x="10615613" y="2208213"/>
                <a:ext cx="138113" cy="114300"/>
              </a:xfrm>
              <a:custGeom>
                <a:avLst/>
                <a:gdLst>
                  <a:gd name="T0" fmla="*/ 30 w 30"/>
                  <a:gd name="T1" fmla="*/ 0 h 25"/>
                  <a:gd name="T2" fmla="*/ 29 w 30"/>
                  <a:gd name="T3" fmla="*/ 2 h 25"/>
                  <a:gd name="T4" fmla="*/ 29 w 30"/>
                  <a:gd name="T5" fmla="*/ 9 h 25"/>
                  <a:gd name="T6" fmla="*/ 2 w 30"/>
                  <a:gd name="T7" fmla="*/ 25 h 25"/>
                  <a:gd name="T8" fmla="*/ 0 w 30"/>
                  <a:gd name="T9" fmla="*/ 25 h 25"/>
                  <a:gd name="T10" fmla="*/ 1 w 30"/>
                  <a:gd name="T11" fmla="*/ 23 h 25"/>
                  <a:gd name="T12" fmla="*/ 2 w 30"/>
                  <a:gd name="T13" fmla="*/ 13 h 25"/>
                  <a:gd name="T14" fmla="*/ 4 w 30"/>
                  <a:gd name="T15" fmla="*/ 11 h 25"/>
                  <a:gd name="T16" fmla="*/ 14 w 30"/>
                  <a:gd name="T17" fmla="*/ 8 h 25"/>
                  <a:gd name="T18" fmla="*/ 29 w 30"/>
                  <a:gd name="T19" fmla="*/ 0 h 25"/>
                  <a:gd name="T20" fmla="*/ 30 w 30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5">
                    <a:moveTo>
                      <a:pt x="30" y="0"/>
                    </a:moveTo>
                    <a:cubicBezTo>
                      <a:pt x="29" y="2"/>
                      <a:pt x="29" y="2"/>
                      <a:pt x="29" y="2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4" y="18"/>
                      <a:pt x="14" y="24"/>
                      <a:pt x="2" y="25"/>
                    </a:cubicBezTo>
                    <a:cubicBezTo>
                      <a:pt x="1" y="25"/>
                      <a:pt x="1" y="25"/>
                      <a:pt x="0" y="25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3" y="11"/>
                      <a:pt x="4" y="1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7" name="Freeform 310"/>
              <p:cNvSpPr>
                <a:spLocks/>
              </p:cNvSpPr>
              <p:nvPr/>
            </p:nvSpPr>
            <p:spPr bwMode="auto">
              <a:xfrm>
                <a:off x="10482263" y="1819275"/>
                <a:ext cx="401638" cy="471488"/>
              </a:xfrm>
              <a:custGeom>
                <a:avLst/>
                <a:gdLst>
                  <a:gd name="T0" fmla="*/ 85 w 87"/>
                  <a:gd name="T1" fmla="*/ 63 h 104"/>
                  <a:gd name="T2" fmla="*/ 80 w 87"/>
                  <a:gd name="T3" fmla="*/ 47 h 104"/>
                  <a:gd name="T4" fmla="*/ 74 w 87"/>
                  <a:gd name="T5" fmla="*/ 48 h 104"/>
                  <a:gd name="T6" fmla="*/ 45 w 87"/>
                  <a:gd name="T7" fmla="*/ 3 h 104"/>
                  <a:gd name="T8" fmla="*/ 3 w 87"/>
                  <a:gd name="T9" fmla="*/ 56 h 104"/>
                  <a:gd name="T10" fmla="*/ 30 w 87"/>
                  <a:gd name="T11" fmla="*/ 100 h 104"/>
                  <a:gd name="T12" fmla="*/ 69 w 87"/>
                  <a:gd name="T13" fmla="*/ 75 h 104"/>
                  <a:gd name="T14" fmla="*/ 85 w 87"/>
                  <a:gd name="T15" fmla="*/ 6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104">
                    <a:moveTo>
                      <a:pt x="85" y="63"/>
                    </a:moveTo>
                    <a:cubicBezTo>
                      <a:pt x="87" y="57"/>
                      <a:pt x="86" y="48"/>
                      <a:pt x="80" y="47"/>
                    </a:cubicBezTo>
                    <a:cubicBezTo>
                      <a:pt x="78" y="46"/>
                      <a:pt x="76" y="47"/>
                      <a:pt x="74" y="48"/>
                    </a:cubicBezTo>
                    <a:cubicBezTo>
                      <a:pt x="72" y="28"/>
                      <a:pt x="59" y="5"/>
                      <a:pt x="45" y="3"/>
                    </a:cubicBezTo>
                    <a:cubicBezTo>
                      <a:pt x="26" y="0"/>
                      <a:pt x="10" y="8"/>
                      <a:pt x="3" y="56"/>
                    </a:cubicBezTo>
                    <a:cubicBezTo>
                      <a:pt x="0" y="75"/>
                      <a:pt x="12" y="96"/>
                      <a:pt x="30" y="100"/>
                    </a:cubicBezTo>
                    <a:cubicBezTo>
                      <a:pt x="43" y="104"/>
                      <a:pt x="60" y="90"/>
                      <a:pt x="69" y="75"/>
                    </a:cubicBezTo>
                    <a:cubicBezTo>
                      <a:pt x="75" y="74"/>
                      <a:pt x="82" y="72"/>
                      <a:pt x="85" y="63"/>
                    </a:cubicBezTo>
                    <a:close/>
                  </a:path>
                </a:pathLst>
              </a:custGeom>
              <a:solidFill>
                <a:srgbClr val="AC6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8" name="Freeform 311"/>
              <p:cNvSpPr>
                <a:spLocks/>
              </p:cNvSpPr>
              <p:nvPr/>
            </p:nvSpPr>
            <p:spPr bwMode="auto">
              <a:xfrm>
                <a:off x="10448926" y="1782763"/>
                <a:ext cx="420688" cy="354013"/>
              </a:xfrm>
              <a:custGeom>
                <a:avLst/>
                <a:gdLst>
                  <a:gd name="T0" fmla="*/ 90 w 91"/>
                  <a:gd name="T1" fmla="*/ 45 h 78"/>
                  <a:gd name="T2" fmla="*/ 86 w 91"/>
                  <a:gd name="T3" fmla="*/ 29 h 78"/>
                  <a:gd name="T4" fmla="*/ 76 w 91"/>
                  <a:gd name="T5" fmla="*/ 22 h 78"/>
                  <a:gd name="T6" fmla="*/ 70 w 91"/>
                  <a:gd name="T7" fmla="*/ 15 h 78"/>
                  <a:gd name="T8" fmla="*/ 40 w 91"/>
                  <a:gd name="T9" fmla="*/ 1 h 78"/>
                  <a:gd name="T10" fmla="*/ 8 w 91"/>
                  <a:gd name="T11" fmla="*/ 10 h 78"/>
                  <a:gd name="T12" fmla="*/ 15 w 91"/>
                  <a:gd name="T13" fmla="*/ 13 h 78"/>
                  <a:gd name="T14" fmla="*/ 16 w 91"/>
                  <a:gd name="T15" fmla="*/ 13 h 78"/>
                  <a:gd name="T16" fmla="*/ 1 w 91"/>
                  <a:gd name="T17" fmla="*/ 19 h 78"/>
                  <a:gd name="T18" fmla="*/ 10 w 91"/>
                  <a:gd name="T19" fmla="*/ 21 h 78"/>
                  <a:gd name="T20" fmla="*/ 6 w 91"/>
                  <a:gd name="T21" fmla="*/ 44 h 78"/>
                  <a:gd name="T22" fmla="*/ 10 w 91"/>
                  <a:gd name="T23" fmla="*/ 38 h 78"/>
                  <a:gd name="T24" fmla="*/ 16 w 91"/>
                  <a:gd name="T25" fmla="*/ 53 h 78"/>
                  <a:gd name="T26" fmla="*/ 21 w 91"/>
                  <a:gd name="T27" fmla="*/ 45 h 78"/>
                  <a:gd name="T28" fmla="*/ 27 w 91"/>
                  <a:gd name="T29" fmla="*/ 52 h 78"/>
                  <a:gd name="T30" fmla="*/ 31 w 91"/>
                  <a:gd name="T31" fmla="*/ 45 h 78"/>
                  <a:gd name="T32" fmla="*/ 32 w 91"/>
                  <a:gd name="T33" fmla="*/ 52 h 78"/>
                  <a:gd name="T34" fmla="*/ 39 w 91"/>
                  <a:gd name="T35" fmla="*/ 43 h 78"/>
                  <a:gd name="T36" fmla="*/ 41 w 91"/>
                  <a:gd name="T37" fmla="*/ 51 h 78"/>
                  <a:gd name="T38" fmla="*/ 55 w 91"/>
                  <a:gd name="T39" fmla="*/ 43 h 78"/>
                  <a:gd name="T40" fmla="*/ 55 w 91"/>
                  <a:gd name="T41" fmla="*/ 56 h 78"/>
                  <a:gd name="T42" fmla="*/ 62 w 91"/>
                  <a:gd name="T43" fmla="*/ 48 h 78"/>
                  <a:gd name="T44" fmla="*/ 70 w 91"/>
                  <a:gd name="T45" fmla="*/ 78 h 78"/>
                  <a:gd name="T46" fmla="*/ 76 w 91"/>
                  <a:gd name="T47" fmla="*/ 65 h 78"/>
                  <a:gd name="T48" fmla="*/ 89 w 91"/>
                  <a:gd name="T49" fmla="*/ 58 h 78"/>
                  <a:gd name="T50" fmla="*/ 90 w 91"/>
                  <a:gd name="T51" fmla="*/ 4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" h="78">
                    <a:moveTo>
                      <a:pt x="90" y="45"/>
                    </a:moveTo>
                    <a:cubicBezTo>
                      <a:pt x="91" y="39"/>
                      <a:pt x="91" y="33"/>
                      <a:pt x="86" y="29"/>
                    </a:cubicBezTo>
                    <a:cubicBezTo>
                      <a:pt x="83" y="26"/>
                      <a:pt x="79" y="25"/>
                      <a:pt x="76" y="22"/>
                    </a:cubicBezTo>
                    <a:cubicBezTo>
                      <a:pt x="73" y="20"/>
                      <a:pt x="71" y="17"/>
                      <a:pt x="70" y="15"/>
                    </a:cubicBezTo>
                    <a:cubicBezTo>
                      <a:pt x="63" y="6"/>
                      <a:pt x="51" y="1"/>
                      <a:pt x="40" y="1"/>
                    </a:cubicBezTo>
                    <a:cubicBezTo>
                      <a:pt x="28" y="0"/>
                      <a:pt x="17" y="4"/>
                      <a:pt x="8" y="10"/>
                    </a:cubicBezTo>
                    <a:cubicBezTo>
                      <a:pt x="10" y="11"/>
                      <a:pt x="12" y="12"/>
                      <a:pt x="15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1" y="16"/>
                      <a:pt x="7" y="19"/>
                      <a:pt x="1" y="19"/>
                    </a:cubicBezTo>
                    <a:cubicBezTo>
                      <a:pt x="4" y="20"/>
                      <a:pt x="7" y="21"/>
                      <a:pt x="10" y="21"/>
                    </a:cubicBezTo>
                    <a:cubicBezTo>
                      <a:pt x="2" y="26"/>
                      <a:pt x="0" y="37"/>
                      <a:pt x="6" y="44"/>
                    </a:cubicBezTo>
                    <a:cubicBezTo>
                      <a:pt x="7" y="42"/>
                      <a:pt x="9" y="40"/>
                      <a:pt x="10" y="38"/>
                    </a:cubicBezTo>
                    <a:cubicBezTo>
                      <a:pt x="9" y="43"/>
                      <a:pt x="12" y="49"/>
                      <a:pt x="16" y="53"/>
                    </a:cubicBezTo>
                    <a:cubicBezTo>
                      <a:pt x="16" y="50"/>
                      <a:pt x="18" y="47"/>
                      <a:pt x="21" y="45"/>
                    </a:cubicBezTo>
                    <a:cubicBezTo>
                      <a:pt x="23" y="47"/>
                      <a:pt x="25" y="50"/>
                      <a:pt x="27" y="52"/>
                    </a:cubicBezTo>
                    <a:cubicBezTo>
                      <a:pt x="28" y="50"/>
                      <a:pt x="30" y="47"/>
                      <a:pt x="31" y="45"/>
                    </a:cubicBezTo>
                    <a:cubicBezTo>
                      <a:pt x="30" y="47"/>
                      <a:pt x="30" y="50"/>
                      <a:pt x="32" y="52"/>
                    </a:cubicBezTo>
                    <a:cubicBezTo>
                      <a:pt x="35" y="50"/>
                      <a:pt x="38" y="47"/>
                      <a:pt x="39" y="43"/>
                    </a:cubicBezTo>
                    <a:cubicBezTo>
                      <a:pt x="40" y="45"/>
                      <a:pt x="41" y="48"/>
                      <a:pt x="41" y="51"/>
                    </a:cubicBezTo>
                    <a:cubicBezTo>
                      <a:pt x="47" y="50"/>
                      <a:pt x="52" y="47"/>
                      <a:pt x="55" y="43"/>
                    </a:cubicBezTo>
                    <a:cubicBezTo>
                      <a:pt x="55" y="47"/>
                      <a:pt x="55" y="52"/>
                      <a:pt x="55" y="56"/>
                    </a:cubicBezTo>
                    <a:cubicBezTo>
                      <a:pt x="58" y="54"/>
                      <a:pt x="61" y="52"/>
                      <a:pt x="62" y="48"/>
                    </a:cubicBezTo>
                    <a:cubicBezTo>
                      <a:pt x="68" y="57"/>
                      <a:pt x="71" y="68"/>
                      <a:pt x="70" y="78"/>
                    </a:cubicBezTo>
                    <a:cubicBezTo>
                      <a:pt x="72" y="73"/>
                      <a:pt x="73" y="69"/>
                      <a:pt x="76" y="65"/>
                    </a:cubicBezTo>
                    <a:cubicBezTo>
                      <a:pt x="79" y="61"/>
                      <a:pt x="84" y="58"/>
                      <a:pt x="89" y="58"/>
                    </a:cubicBezTo>
                    <a:cubicBezTo>
                      <a:pt x="89" y="54"/>
                      <a:pt x="90" y="50"/>
                      <a:pt x="90" y="45"/>
                    </a:cubicBezTo>
                    <a:close/>
                  </a:path>
                </a:pathLst>
              </a:custGeom>
              <a:solidFill>
                <a:srgbClr val="FF5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9" name="Freeform 312"/>
              <p:cNvSpPr>
                <a:spLocks/>
              </p:cNvSpPr>
              <p:nvPr/>
            </p:nvSpPr>
            <p:spPr bwMode="auto">
              <a:xfrm>
                <a:off x="10647363" y="2068513"/>
                <a:ext cx="33338" cy="31750"/>
              </a:xfrm>
              <a:custGeom>
                <a:avLst/>
                <a:gdLst>
                  <a:gd name="T0" fmla="*/ 7 w 7"/>
                  <a:gd name="T1" fmla="*/ 4 h 7"/>
                  <a:gd name="T2" fmla="*/ 3 w 7"/>
                  <a:gd name="T3" fmla="*/ 7 h 7"/>
                  <a:gd name="T4" fmla="*/ 0 w 7"/>
                  <a:gd name="T5" fmla="*/ 4 h 7"/>
                  <a:gd name="T6" fmla="*/ 4 w 7"/>
                  <a:gd name="T7" fmla="*/ 0 h 7"/>
                  <a:gd name="T8" fmla="*/ 7 w 7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cubicBezTo>
                      <a:pt x="7" y="6"/>
                      <a:pt x="5" y="7"/>
                      <a:pt x="3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5" y="0"/>
                      <a:pt x="7" y="2"/>
                      <a:pt x="7" y="4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0" name="Freeform 313"/>
              <p:cNvSpPr>
                <a:spLocks/>
              </p:cNvSpPr>
              <p:nvPr/>
            </p:nvSpPr>
            <p:spPr bwMode="auto">
              <a:xfrm>
                <a:off x="10541001" y="2063750"/>
                <a:ext cx="33338" cy="31750"/>
              </a:xfrm>
              <a:custGeom>
                <a:avLst/>
                <a:gdLst>
                  <a:gd name="T0" fmla="*/ 7 w 7"/>
                  <a:gd name="T1" fmla="*/ 4 h 7"/>
                  <a:gd name="T2" fmla="*/ 3 w 7"/>
                  <a:gd name="T3" fmla="*/ 7 h 7"/>
                  <a:gd name="T4" fmla="*/ 0 w 7"/>
                  <a:gd name="T5" fmla="*/ 4 h 7"/>
                  <a:gd name="T6" fmla="*/ 3 w 7"/>
                  <a:gd name="T7" fmla="*/ 0 h 7"/>
                  <a:gd name="T8" fmla="*/ 7 w 7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cubicBezTo>
                      <a:pt x="6" y="6"/>
                      <a:pt x="5" y="7"/>
                      <a:pt x="3" y="7"/>
                    </a:cubicBezTo>
                    <a:cubicBezTo>
                      <a:pt x="1" y="7"/>
                      <a:pt x="0" y="6"/>
                      <a:pt x="0" y="4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7" y="2"/>
                      <a:pt x="7" y="4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1" name="Freeform 314"/>
              <p:cNvSpPr>
                <a:spLocks/>
              </p:cNvSpPr>
              <p:nvPr/>
            </p:nvSpPr>
            <p:spPr bwMode="auto">
              <a:xfrm>
                <a:off x="10656888" y="2019300"/>
                <a:ext cx="60325" cy="39688"/>
              </a:xfrm>
              <a:custGeom>
                <a:avLst/>
                <a:gdLst>
                  <a:gd name="T0" fmla="*/ 11 w 13"/>
                  <a:gd name="T1" fmla="*/ 9 h 9"/>
                  <a:gd name="T2" fmla="*/ 10 w 13"/>
                  <a:gd name="T3" fmla="*/ 8 h 9"/>
                  <a:gd name="T4" fmla="*/ 1 w 13"/>
                  <a:gd name="T5" fmla="*/ 3 h 9"/>
                  <a:gd name="T6" fmla="*/ 0 w 13"/>
                  <a:gd name="T7" fmla="*/ 2 h 9"/>
                  <a:gd name="T8" fmla="*/ 1 w 13"/>
                  <a:gd name="T9" fmla="*/ 1 h 9"/>
                  <a:gd name="T10" fmla="*/ 12 w 13"/>
                  <a:gd name="T11" fmla="*/ 8 h 9"/>
                  <a:gd name="T12" fmla="*/ 12 w 13"/>
                  <a:gd name="T13" fmla="*/ 9 h 9"/>
                  <a:gd name="T14" fmla="*/ 11 w 13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11" y="9"/>
                    </a:moveTo>
                    <a:cubicBezTo>
                      <a:pt x="11" y="9"/>
                      <a:pt x="10" y="9"/>
                      <a:pt x="10" y="8"/>
                    </a:cubicBezTo>
                    <a:cubicBezTo>
                      <a:pt x="8" y="1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4" y="0"/>
                      <a:pt x="10" y="0"/>
                      <a:pt x="12" y="8"/>
                    </a:cubicBezTo>
                    <a:cubicBezTo>
                      <a:pt x="13" y="8"/>
                      <a:pt x="12" y="9"/>
                      <a:pt x="12" y="9"/>
                    </a:cubicBezTo>
                    <a:lnTo>
                      <a:pt x="11" y="9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2" name="Freeform 315"/>
              <p:cNvSpPr>
                <a:spLocks/>
              </p:cNvSpPr>
              <p:nvPr/>
            </p:nvSpPr>
            <p:spPr bwMode="auto">
              <a:xfrm>
                <a:off x="10620376" y="2146300"/>
                <a:ext cx="50800" cy="44450"/>
              </a:xfrm>
              <a:custGeom>
                <a:avLst/>
                <a:gdLst>
                  <a:gd name="T0" fmla="*/ 0 w 11"/>
                  <a:gd name="T1" fmla="*/ 9 h 10"/>
                  <a:gd name="T2" fmla="*/ 1 w 11"/>
                  <a:gd name="T3" fmla="*/ 8 h 10"/>
                  <a:gd name="T4" fmla="*/ 9 w 11"/>
                  <a:gd name="T5" fmla="*/ 1 h 10"/>
                  <a:gd name="T6" fmla="*/ 10 w 11"/>
                  <a:gd name="T7" fmla="*/ 0 h 10"/>
                  <a:gd name="T8" fmla="*/ 11 w 11"/>
                  <a:gd name="T9" fmla="*/ 2 h 10"/>
                  <a:gd name="T10" fmla="*/ 1 w 11"/>
                  <a:gd name="T11" fmla="*/ 10 h 10"/>
                  <a:gd name="T12" fmla="*/ 0 w 11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0" y="9"/>
                    </a:moveTo>
                    <a:cubicBezTo>
                      <a:pt x="0" y="8"/>
                      <a:pt x="1" y="8"/>
                      <a:pt x="1" y="8"/>
                    </a:cubicBezTo>
                    <a:cubicBezTo>
                      <a:pt x="8" y="8"/>
                      <a:pt x="9" y="2"/>
                      <a:pt x="9" y="1"/>
                    </a:cubicBezTo>
                    <a:cubicBezTo>
                      <a:pt x="9" y="1"/>
                      <a:pt x="10" y="0"/>
                      <a:pt x="10" y="0"/>
                    </a:cubicBezTo>
                    <a:cubicBezTo>
                      <a:pt x="11" y="0"/>
                      <a:pt x="11" y="1"/>
                      <a:pt x="11" y="2"/>
                    </a:cubicBezTo>
                    <a:cubicBezTo>
                      <a:pt x="11" y="5"/>
                      <a:pt x="9" y="10"/>
                      <a:pt x="1" y="10"/>
                    </a:cubicBezTo>
                    <a:cubicBezTo>
                      <a:pt x="0" y="10"/>
                      <a:pt x="0" y="10"/>
                      <a:pt x="0" y="9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3" name="Freeform 316"/>
              <p:cNvSpPr>
                <a:spLocks/>
              </p:cNvSpPr>
              <p:nvPr/>
            </p:nvSpPr>
            <p:spPr bwMode="auto">
              <a:xfrm>
                <a:off x="10523538" y="2005013"/>
                <a:ext cx="55563" cy="36513"/>
              </a:xfrm>
              <a:custGeom>
                <a:avLst/>
                <a:gdLst>
                  <a:gd name="T0" fmla="*/ 11 w 12"/>
                  <a:gd name="T1" fmla="*/ 5 h 8"/>
                  <a:gd name="T2" fmla="*/ 10 w 12"/>
                  <a:gd name="T3" fmla="*/ 5 h 8"/>
                  <a:gd name="T4" fmla="*/ 2 w 12"/>
                  <a:gd name="T5" fmla="*/ 7 h 8"/>
                  <a:gd name="T6" fmla="*/ 1 w 12"/>
                  <a:gd name="T7" fmla="*/ 8 h 8"/>
                  <a:gd name="T8" fmla="*/ 0 w 12"/>
                  <a:gd name="T9" fmla="*/ 7 h 8"/>
                  <a:gd name="T10" fmla="*/ 11 w 12"/>
                  <a:gd name="T11" fmla="*/ 3 h 8"/>
                  <a:gd name="T12" fmla="*/ 11 w 12"/>
                  <a:gd name="T13" fmla="*/ 4 h 8"/>
                  <a:gd name="T14" fmla="*/ 11 w 12"/>
                  <a:gd name="T1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8">
                    <a:moveTo>
                      <a:pt x="11" y="5"/>
                    </a:moveTo>
                    <a:cubicBezTo>
                      <a:pt x="11" y="5"/>
                      <a:pt x="10" y="5"/>
                      <a:pt x="10" y="5"/>
                    </a:cubicBezTo>
                    <a:cubicBezTo>
                      <a:pt x="4" y="2"/>
                      <a:pt x="2" y="7"/>
                      <a:pt x="2" y="7"/>
                    </a:cubicBezTo>
                    <a:cubicBezTo>
                      <a:pt x="2" y="8"/>
                      <a:pt x="1" y="8"/>
                      <a:pt x="1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1" y="4"/>
                      <a:pt x="5" y="0"/>
                      <a:pt x="11" y="3"/>
                    </a:cubicBezTo>
                    <a:cubicBezTo>
                      <a:pt x="11" y="3"/>
                      <a:pt x="12" y="4"/>
                      <a:pt x="11" y="4"/>
                    </a:cubicBez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4" name="Freeform 317"/>
              <p:cNvSpPr>
                <a:spLocks/>
              </p:cNvSpPr>
              <p:nvPr/>
            </p:nvSpPr>
            <p:spPr bwMode="auto">
              <a:xfrm>
                <a:off x="10560051" y="2063750"/>
                <a:ext cx="50800" cy="95250"/>
              </a:xfrm>
              <a:custGeom>
                <a:avLst/>
                <a:gdLst>
                  <a:gd name="T0" fmla="*/ 3 w 11"/>
                  <a:gd name="T1" fmla="*/ 21 h 21"/>
                  <a:gd name="T2" fmla="*/ 1 w 11"/>
                  <a:gd name="T3" fmla="*/ 20 h 21"/>
                  <a:gd name="T4" fmla="*/ 2 w 11"/>
                  <a:gd name="T5" fmla="*/ 11 h 21"/>
                  <a:gd name="T6" fmla="*/ 9 w 11"/>
                  <a:gd name="T7" fmla="*/ 0 h 21"/>
                  <a:gd name="T8" fmla="*/ 10 w 11"/>
                  <a:gd name="T9" fmla="*/ 0 h 21"/>
                  <a:gd name="T10" fmla="*/ 10 w 11"/>
                  <a:gd name="T11" fmla="*/ 1 h 21"/>
                  <a:gd name="T12" fmla="*/ 4 w 11"/>
                  <a:gd name="T13" fmla="*/ 12 h 21"/>
                  <a:gd name="T14" fmla="*/ 3 w 11"/>
                  <a:gd name="T15" fmla="*/ 18 h 21"/>
                  <a:gd name="T16" fmla="*/ 7 w 11"/>
                  <a:gd name="T17" fmla="*/ 19 h 21"/>
                  <a:gd name="T18" fmla="*/ 8 w 11"/>
                  <a:gd name="T19" fmla="*/ 19 h 21"/>
                  <a:gd name="T20" fmla="*/ 8 w 11"/>
                  <a:gd name="T21" fmla="*/ 20 h 21"/>
                  <a:gd name="T22" fmla="*/ 3 w 11"/>
                  <a:gd name="T2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21">
                    <a:moveTo>
                      <a:pt x="3" y="21"/>
                    </a:moveTo>
                    <a:cubicBezTo>
                      <a:pt x="2" y="21"/>
                      <a:pt x="2" y="20"/>
                      <a:pt x="1" y="20"/>
                    </a:cubicBezTo>
                    <a:cubicBezTo>
                      <a:pt x="0" y="18"/>
                      <a:pt x="0" y="15"/>
                      <a:pt x="2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0"/>
                      <a:pt x="11" y="1"/>
                      <a:pt x="10" y="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5"/>
                      <a:pt x="2" y="18"/>
                      <a:pt x="3" y="18"/>
                    </a:cubicBezTo>
                    <a:cubicBezTo>
                      <a:pt x="3" y="19"/>
                      <a:pt x="5" y="20"/>
                      <a:pt x="7" y="19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6" y="21"/>
                      <a:pt x="4" y="21"/>
                      <a:pt x="3" y="2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5" name="Freeform 318"/>
              <p:cNvSpPr>
                <a:spLocks/>
              </p:cNvSpPr>
              <p:nvPr/>
            </p:nvSpPr>
            <p:spPr bwMode="auto">
              <a:xfrm>
                <a:off x="10898188" y="2376488"/>
                <a:ext cx="276225" cy="1660525"/>
              </a:xfrm>
              <a:custGeom>
                <a:avLst/>
                <a:gdLst>
                  <a:gd name="T0" fmla="*/ 55 w 60"/>
                  <a:gd name="T1" fmla="*/ 278 h 367"/>
                  <a:gd name="T2" fmla="*/ 49 w 60"/>
                  <a:gd name="T3" fmla="*/ 340 h 367"/>
                  <a:gd name="T4" fmla="*/ 47 w 60"/>
                  <a:gd name="T5" fmla="*/ 346 h 367"/>
                  <a:gd name="T6" fmla="*/ 32 w 60"/>
                  <a:gd name="T7" fmla="*/ 365 h 367"/>
                  <a:gd name="T8" fmla="*/ 27 w 60"/>
                  <a:gd name="T9" fmla="*/ 362 h 367"/>
                  <a:gd name="T10" fmla="*/ 34 w 60"/>
                  <a:gd name="T11" fmla="*/ 346 h 367"/>
                  <a:gd name="T12" fmla="*/ 34 w 60"/>
                  <a:gd name="T13" fmla="*/ 330 h 367"/>
                  <a:gd name="T14" fmla="*/ 31 w 60"/>
                  <a:gd name="T15" fmla="*/ 343 h 367"/>
                  <a:gd name="T16" fmla="*/ 25 w 60"/>
                  <a:gd name="T17" fmla="*/ 341 h 367"/>
                  <a:gd name="T18" fmla="*/ 25 w 60"/>
                  <a:gd name="T19" fmla="*/ 321 h 367"/>
                  <a:gd name="T20" fmla="*/ 27 w 60"/>
                  <a:gd name="T21" fmla="*/ 312 h 367"/>
                  <a:gd name="T22" fmla="*/ 38 w 60"/>
                  <a:gd name="T23" fmla="*/ 294 h 367"/>
                  <a:gd name="T24" fmla="*/ 36 w 60"/>
                  <a:gd name="T25" fmla="*/ 278 h 367"/>
                  <a:gd name="T26" fmla="*/ 23 w 60"/>
                  <a:gd name="T27" fmla="*/ 191 h 367"/>
                  <a:gd name="T28" fmla="*/ 25 w 60"/>
                  <a:gd name="T29" fmla="*/ 171 h 367"/>
                  <a:gd name="T30" fmla="*/ 0 w 60"/>
                  <a:gd name="T31" fmla="*/ 46 h 367"/>
                  <a:gd name="T32" fmla="*/ 23 w 60"/>
                  <a:gd name="T33" fmla="*/ 0 h 367"/>
                  <a:gd name="T34" fmla="*/ 53 w 60"/>
                  <a:gd name="T35" fmla="*/ 172 h 367"/>
                  <a:gd name="T36" fmla="*/ 55 w 60"/>
                  <a:gd name="T37" fmla="*/ 27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367">
                    <a:moveTo>
                      <a:pt x="55" y="278"/>
                    </a:moveTo>
                    <a:cubicBezTo>
                      <a:pt x="53" y="298"/>
                      <a:pt x="51" y="319"/>
                      <a:pt x="49" y="340"/>
                    </a:cubicBezTo>
                    <a:cubicBezTo>
                      <a:pt x="49" y="342"/>
                      <a:pt x="48" y="344"/>
                      <a:pt x="47" y="346"/>
                    </a:cubicBezTo>
                    <a:cubicBezTo>
                      <a:pt x="44" y="351"/>
                      <a:pt x="37" y="361"/>
                      <a:pt x="32" y="365"/>
                    </a:cubicBezTo>
                    <a:cubicBezTo>
                      <a:pt x="29" y="367"/>
                      <a:pt x="26" y="365"/>
                      <a:pt x="27" y="362"/>
                    </a:cubicBezTo>
                    <a:cubicBezTo>
                      <a:pt x="34" y="346"/>
                      <a:pt x="34" y="346"/>
                      <a:pt x="34" y="346"/>
                    </a:cubicBezTo>
                    <a:cubicBezTo>
                      <a:pt x="34" y="330"/>
                      <a:pt x="34" y="330"/>
                      <a:pt x="34" y="330"/>
                    </a:cubicBezTo>
                    <a:cubicBezTo>
                      <a:pt x="34" y="334"/>
                      <a:pt x="33" y="339"/>
                      <a:pt x="31" y="343"/>
                    </a:cubicBezTo>
                    <a:cubicBezTo>
                      <a:pt x="29" y="346"/>
                      <a:pt x="25" y="344"/>
                      <a:pt x="25" y="341"/>
                    </a:cubicBezTo>
                    <a:cubicBezTo>
                      <a:pt x="25" y="336"/>
                      <a:pt x="26" y="328"/>
                      <a:pt x="25" y="321"/>
                    </a:cubicBezTo>
                    <a:cubicBezTo>
                      <a:pt x="25" y="318"/>
                      <a:pt x="25" y="315"/>
                      <a:pt x="27" y="312"/>
                    </a:cubicBezTo>
                    <a:cubicBezTo>
                      <a:pt x="29" y="306"/>
                      <a:pt x="34" y="297"/>
                      <a:pt x="38" y="294"/>
                    </a:cubicBezTo>
                    <a:cubicBezTo>
                      <a:pt x="36" y="278"/>
                      <a:pt x="36" y="278"/>
                      <a:pt x="36" y="278"/>
                    </a:cubicBezTo>
                    <a:cubicBezTo>
                      <a:pt x="23" y="191"/>
                      <a:pt x="23" y="191"/>
                      <a:pt x="23" y="191"/>
                    </a:cubicBezTo>
                    <a:cubicBezTo>
                      <a:pt x="22" y="184"/>
                      <a:pt x="23" y="178"/>
                      <a:pt x="25" y="17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46" y="10"/>
                      <a:pt x="52" y="83"/>
                      <a:pt x="53" y="172"/>
                    </a:cubicBezTo>
                    <a:cubicBezTo>
                      <a:pt x="60" y="192"/>
                      <a:pt x="59" y="232"/>
                      <a:pt x="55" y="278"/>
                    </a:cubicBezTo>
                    <a:close/>
                  </a:path>
                </a:pathLst>
              </a:custGeom>
              <a:solidFill>
                <a:srgbClr val="AC6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6" name="Freeform 319"/>
              <p:cNvSpPr>
                <a:spLocks/>
              </p:cNvSpPr>
              <p:nvPr/>
            </p:nvSpPr>
            <p:spPr bwMode="auto">
              <a:xfrm>
                <a:off x="10898188" y="2376488"/>
                <a:ext cx="276225" cy="1381125"/>
              </a:xfrm>
              <a:custGeom>
                <a:avLst/>
                <a:gdLst>
                  <a:gd name="T0" fmla="*/ 54 w 60"/>
                  <a:gd name="T1" fmla="*/ 305 h 305"/>
                  <a:gd name="T2" fmla="*/ 25 w 60"/>
                  <a:gd name="T3" fmla="*/ 305 h 305"/>
                  <a:gd name="T4" fmla="*/ 23 w 60"/>
                  <a:gd name="T5" fmla="*/ 194 h 305"/>
                  <a:gd name="T6" fmla="*/ 23 w 60"/>
                  <a:gd name="T7" fmla="*/ 188 h 305"/>
                  <a:gd name="T8" fmla="*/ 25 w 60"/>
                  <a:gd name="T9" fmla="*/ 171 h 305"/>
                  <a:gd name="T10" fmla="*/ 0 w 60"/>
                  <a:gd name="T11" fmla="*/ 46 h 305"/>
                  <a:gd name="T12" fmla="*/ 23 w 60"/>
                  <a:gd name="T13" fmla="*/ 0 h 305"/>
                  <a:gd name="T14" fmla="*/ 53 w 60"/>
                  <a:gd name="T15" fmla="*/ 172 h 305"/>
                  <a:gd name="T16" fmla="*/ 54 w 60"/>
                  <a:gd name="T17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05">
                    <a:moveTo>
                      <a:pt x="54" y="305"/>
                    </a:moveTo>
                    <a:cubicBezTo>
                      <a:pt x="25" y="305"/>
                      <a:pt x="25" y="305"/>
                      <a:pt x="25" y="305"/>
                    </a:cubicBezTo>
                    <a:cubicBezTo>
                      <a:pt x="23" y="194"/>
                      <a:pt x="23" y="194"/>
                      <a:pt x="23" y="194"/>
                    </a:cubicBezTo>
                    <a:cubicBezTo>
                      <a:pt x="23" y="192"/>
                      <a:pt x="23" y="190"/>
                      <a:pt x="23" y="188"/>
                    </a:cubicBezTo>
                    <a:cubicBezTo>
                      <a:pt x="22" y="183"/>
                      <a:pt x="23" y="177"/>
                      <a:pt x="25" y="17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46" y="10"/>
                      <a:pt x="52" y="83"/>
                      <a:pt x="53" y="172"/>
                    </a:cubicBezTo>
                    <a:cubicBezTo>
                      <a:pt x="60" y="192"/>
                      <a:pt x="58" y="259"/>
                      <a:pt x="54" y="305"/>
                    </a:cubicBezTo>
                    <a:close/>
                  </a:path>
                </a:pathLst>
              </a:custGeom>
              <a:solidFill>
                <a:srgbClr val="00B0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7" name="Freeform 320"/>
              <p:cNvSpPr>
                <a:spLocks/>
              </p:cNvSpPr>
              <p:nvPr/>
            </p:nvSpPr>
            <p:spPr bwMode="auto">
              <a:xfrm>
                <a:off x="10467976" y="3263900"/>
                <a:ext cx="263525" cy="17463"/>
              </a:xfrm>
              <a:custGeom>
                <a:avLst/>
                <a:gdLst>
                  <a:gd name="T0" fmla="*/ 56 w 57"/>
                  <a:gd name="T1" fmla="*/ 0 h 4"/>
                  <a:gd name="T2" fmla="*/ 1 w 57"/>
                  <a:gd name="T3" fmla="*/ 3 h 4"/>
                  <a:gd name="T4" fmla="*/ 1 w 57"/>
                  <a:gd name="T5" fmla="*/ 4 h 4"/>
                  <a:gd name="T6" fmla="*/ 56 w 57"/>
                  <a:gd name="T7" fmla="*/ 1 h 4"/>
                  <a:gd name="T8" fmla="*/ 56 w 5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">
                    <a:moveTo>
                      <a:pt x="56" y="0"/>
                    </a:moveTo>
                    <a:cubicBezTo>
                      <a:pt x="38" y="1"/>
                      <a:pt x="19" y="3"/>
                      <a:pt x="1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9" y="4"/>
                      <a:pt x="38" y="3"/>
                      <a:pt x="56" y="1"/>
                    </a:cubicBezTo>
                    <a:cubicBezTo>
                      <a:pt x="57" y="1"/>
                      <a:pt x="57" y="0"/>
                      <a:pt x="56" y="0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8" name="Freeform 321"/>
              <p:cNvSpPr>
                <a:spLocks/>
              </p:cNvSpPr>
              <p:nvPr/>
            </p:nvSpPr>
            <p:spPr bwMode="auto">
              <a:xfrm>
                <a:off x="10596563" y="3281363"/>
                <a:ext cx="139700" cy="9525"/>
              </a:xfrm>
              <a:custGeom>
                <a:avLst/>
                <a:gdLst>
                  <a:gd name="T0" fmla="*/ 29 w 30"/>
                  <a:gd name="T1" fmla="*/ 1 h 2"/>
                  <a:gd name="T2" fmla="*/ 1 w 30"/>
                  <a:gd name="T3" fmla="*/ 1 h 2"/>
                  <a:gd name="T4" fmla="*/ 1 w 30"/>
                  <a:gd name="T5" fmla="*/ 2 h 2"/>
                  <a:gd name="T6" fmla="*/ 29 w 30"/>
                  <a:gd name="T7" fmla="*/ 2 h 2"/>
                  <a:gd name="T8" fmla="*/ 29 w 3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">
                    <a:moveTo>
                      <a:pt x="29" y="1"/>
                    </a:moveTo>
                    <a:cubicBezTo>
                      <a:pt x="20" y="0"/>
                      <a:pt x="10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0" y="1"/>
                      <a:pt x="20" y="1"/>
                      <a:pt x="29" y="2"/>
                    </a:cubicBezTo>
                    <a:cubicBezTo>
                      <a:pt x="30" y="2"/>
                      <a:pt x="30" y="1"/>
                      <a:pt x="29" y="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9" name="Freeform 322"/>
              <p:cNvSpPr>
                <a:spLocks/>
              </p:cNvSpPr>
              <p:nvPr/>
            </p:nvSpPr>
            <p:spPr bwMode="auto">
              <a:xfrm>
                <a:off x="10906126" y="2652713"/>
                <a:ext cx="60325" cy="254000"/>
              </a:xfrm>
              <a:custGeom>
                <a:avLst/>
                <a:gdLst>
                  <a:gd name="T0" fmla="*/ 1 w 13"/>
                  <a:gd name="T1" fmla="*/ 1 h 56"/>
                  <a:gd name="T2" fmla="*/ 0 w 13"/>
                  <a:gd name="T3" fmla="*/ 1 h 56"/>
                  <a:gd name="T4" fmla="*/ 11 w 13"/>
                  <a:gd name="T5" fmla="*/ 55 h 56"/>
                  <a:gd name="T6" fmla="*/ 12 w 13"/>
                  <a:gd name="T7" fmla="*/ 55 h 56"/>
                  <a:gd name="T8" fmla="*/ 1 w 13"/>
                  <a:gd name="T9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6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3" y="19"/>
                      <a:pt x="7" y="37"/>
                      <a:pt x="11" y="55"/>
                    </a:cubicBezTo>
                    <a:cubicBezTo>
                      <a:pt x="11" y="56"/>
                      <a:pt x="13" y="56"/>
                      <a:pt x="12" y="55"/>
                    </a:cubicBezTo>
                    <a:cubicBezTo>
                      <a:pt x="8" y="37"/>
                      <a:pt x="4" y="19"/>
                      <a:pt x="1" y="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00" name="Freeform 323"/>
              <p:cNvSpPr>
                <a:spLocks/>
              </p:cNvSpPr>
              <p:nvPr/>
            </p:nvSpPr>
            <p:spPr bwMode="auto">
              <a:xfrm>
                <a:off x="10971213" y="2376488"/>
                <a:ext cx="50800" cy="73025"/>
              </a:xfrm>
              <a:custGeom>
                <a:avLst/>
                <a:gdLst>
                  <a:gd name="T0" fmla="*/ 7 w 11"/>
                  <a:gd name="T1" fmla="*/ 3 h 16"/>
                  <a:gd name="T2" fmla="*/ 8 w 11"/>
                  <a:gd name="T3" fmla="*/ 1 h 16"/>
                  <a:gd name="T4" fmla="*/ 7 w 11"/>
                  <a:gd name="T5" fmla="*/ 1 h 16"/>
                  <a:gd name="T6" fmla="*/ 0 w 11"/>
                  <a:gd name="T7" fmla="*/ 12 h 16"/>
                  <a:gd name="T8" fmla="*/ 1 w 11"/>
                  <a:gd name="T9" fmla="*/ 12 h 16"/>
                  <a:gd name="T10" fmla="*/ 5 w 11"/>
                  <a:gd name="T11" fmla="*/ 6 h 16"/>
                  <a:gd name="T12" fmla="*/ 6 w 11"/>
                  <a:gd name="T13" fmla="*/ 15 h 16"/>
                  <a:gd name="T14" fmla="*/ 7 w 11"/>
                  <a:gd name="T15" fmla="*/ 15 h 16"/>
                  <a:gd name="T16" fmla="*/ 6 w 11"/>
                  <a:gd name="T17" fmla="*/ 5 h 16"/>
                  <a:gd name="T18" fmla="*/ 10 w 11"/>
                  <a:gd name="T19" fmla="*/ 13 h 16"/>
                  <a:gd name="T20" fmla="*/ 11 w 11"/>
                  <a:gd name="T21" fmla="*/ 13 h 16"/>
                  <a:gd name="T22" fmla="*/ 7 w 11"/>
                  <a:gd name="T2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16">
                    <a:moveTo>
                      <a:pt x="7" y="3"/>
                    </a:moveTo>
                    <a:cubicBezTo>
                      <a:pt x="7" y="2"/>
                      <a:pt x="7" y="2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2" y="8"/>
                      <a:pt x="0" y="12"/>
                    </a:cubicBezTo>
                    <a:cubicBezTo>
                      <a:pt x="0" y="12"/>
                      <a:pt x="1" y="13"/>
                      <a:pt x="1" y="12"/>
                    </a:cubicBezTo>
                    <a:cubicBezTo>
                      <a:pt x="3" y="10"/>
                      <a:pt x="4" y="8"/>
                      <a:pt x="5" y="6"/>
                    </a:cubicBezTo>
                    <a:cubicBezTo>
                      <a:pt x="6" y="9"/>
                      <a:pt x="7" y="12"/>
                      <a:pt x="6" y="15"/>
                    </a:cubicBezTo>
                    <a:cubicBezTo>
                      <a:pt x="6" y="16"/>
                      <a:pt x="7" y="16"/>
                      <a:pt x="7" y="15"/>
                    </a:cubicBezTo>
                    <a:cubicBezTo>
                      <a:pt x="8" y="12"/>
                      <a:pt x="8" y="8"/>
                      <a:pt x="6" y="5"/>
                    </a:cubicBezTo>
                    <a:cubicBezTo>
                      <a:pt x="8" y="8"/>
                      <a:pt x="9" y="10"/>
                      <a:pt x="10" y="13"/>
                    </a:cubicBezTo>
                    <a:cubicBezTo>
                      <a:pt x="10" y="14"/>
                      <a:pt x="11" y="14"/>
                      <a:pt x="11" y="13"/>
                    </a:cubicBezTo>
                    <a:cubicBezTo>
                      <a:pt x="10" y="10"/>
                      <a:pt x="9" y="6"/>
                      <a:pt x="7" y="3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49" name="Freeform 418"/>
              <p:cNvSpPr>
                <a:spLocks/>
              </p:cNvSpPr>
              <p:nvPr/>
            </p:nvSpPr>
            <p:spPr bwMode="auto">
              <a:xfrm>
                <a:off x="10352088" y="2381250"/>
                <a:ext cx="355600" cy="71438"/>
              </a:xfrm>
              <a:custGeom>
                <a:avLst/>
                <a:gdLst>
                  <a:gd name="T0" fmla="*/ 77 w 77"/>
                  <a:gd name="T1" fmla="*/ 4 h 16"/>
                  <a:gd name="T2" fmla="*/ 0 w 77"/>
                  <a:gd name="T3" fmla="*/ 4 h 16"/>
                  <a:gd name="T4" fmla="*/ 77 w 77"/>
                  <a:gd name="T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16">
                    <a:moveTo>
                      <a:pt x="77" y="4"/>
                    </a:moveTo>
                    <a:cubicBezTo>
                      <a:pt x="51" y="15"/>
                      <a:pt x="25" y="16"/>
                      <a:pt x="0" y="4"/>
                    </a:cubicBezTo>
                    <a:cubicBezTo>
                      <a:pt x="2" y="0"/>
                      <a:pt x="77" y="0"/>
                      <a:pt x="77" y="4"/>
                    </a:cubicBezTo>
                  </a:path>
                </a:pathLst>
              </a:custGeom>
              <a:solidFill>
                <a:srgbClr val="F7F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0" name="Freeform 419"/>
              <p:cNvSpPr>
                <a:spLocks/>
              </p:cNvSpPr>
              <p:nvPr/>
            </p:nvSpPr>
            <p:spPr bwMode="auto">
              <a:xfrm>
                <a:off x="10375901" y="2398713"/>
                <a:ext cx="304800" cy="173038"/>
              </a:xfrm>
              <a:custGeom>
                <a:avLst/>
                <a:gdLst>
                  <a:gd name="T0" fmla="*/ 0 w 66"/>
                  <a:gd name="T1" fmla="*/ 2 h 38"/>
                  <a:gd name="T2" fmla="*/ 30 w 66"/>
                  <a:gd name="T3" fmla="*/ 36 h 38"/>
                  <a:gd name="T4" fmla="*/ 35 w 66"/>
                  <a:gd name="T5" fmla="*/ 36 h 38"/>
                  <a:gd name="T6" fmla="*/ 66 w 66"/>
                  <a:gd name="T7" fmla="*/ 2 h 38"/>
                  <a:gd name="T8" fmla="*/ 0 w 66"/>
                  <a:gd name="T9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38">
                    <a:moveTo>
                      <a:pt x="0" y="2"/>
                    </a:moveTo>
                    <a:cubicBezTo>
                      <a:pt x="30" y="36"/>
                      <a:pt x="30" y="36"/>
                      <a:pt x="30" y="36"/>
                    </a:cubicBezTo>
                    <a:cubicBezTo>
                      <a:pt x="31" y="38"/>
                      <a:pt x="34" y="38"/>
                      <a:pt x="35" y="36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44" y="0"/>
                      <a:pt x="19" y="0"/>
                      <a:pt x="0" y="2"/>
                    </a:cubicBezTo>
                  </a:path>
                </a:pathLst>
              </a:custGeom>
              <a:solidFill>
                <a:srgbClr val="FFC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1" name="Freeform 420"/>
              <p:cNvSpPr>
                <a:spLocks/>
              </p:cNvSpPr>
              <p:nvPr/>
            </p:nvSpPr>
            <p:spPr bwMode="auto">
              <a:xfrm>
                <a:off x="10536238" y="2430463"/>
                <a:ext cx="19050" cy="4763"/>
              </a:xfrm>
              <a:custGeom>
                <a:avLst/>
                <a:gdLst>
                  <a:gd name="T0" fmla="*/ 2 w 4"/>
                  <a:gd name="T1" fmla="*/ 0 h 1"/>
                  <a:gd name="T2" fmla="*/ 0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2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</a:path>
                </a:pathLst>
              </a:custGeom>
              <a:solidFill>
                <a:srgbClr val="F6A6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2" name="Freeform 421"/>
              <p:cNvSpPr>
                <a:spLocks/>
              </p:cNvSpPr>
              <p:nvPr/>
            </p:nvSpPr>
            <p:spPr bwMode="auto">
              <a:xfrm>
                <a:off x="10371138" y="2390775"/>
                <a:ext cx="323850" cy="34925"/>
              </a:xfrm>
              <a:custGeom>
                <a:avLst/>
                <a:gdLst>
                  <a:gd name="T0" fmla="*/ 66 w 70"/>
                  <a:gd name="T1" fmla="*/ 2 h 8"/>
                  <a:gd name="T2" fmla="*/ 60 w 70"/>
                  <a:gd name="T3" fmla="*/ 2 h 8"/>
                  <a:gd name="T4" fmla="*/ 59 w 70"/>
                  <a:gd name="T5" fmla="*/ 1 h 8"/>
                  <a:gd name="T6" fmla="*/ 56 w 70"/>
                  <a:gd name="T7" fmla="*/ 1 h 8"/>
                  <a:gd name="T8" fmla="*/ 52 w 70"/>
                  <a:gd name="T9" fmla="*/ 1 h 8"/>
                  <a:gd name="T10" fmla="*/ 47 w 70"/>
                  <a:gd name="T11" fmla="*/ 1 h 8"/>
                  <a:gd name="T12" fmla="*/ 40 w 70"/>
                  <a:gd name="T13" fmla="*/ 1 h 8"/>
                  <a:gd name="T14" fmla="*/ 34 w 70"/>
                  <a:gd name="T15" fmla="*/ 1 h 8"/>
                  <a:gd name="T16" fmla="*/ 28 w 70"/>
                  <a:gd name="T17" fmla="*/ 1 h 8"/>
                  <a:gd name="T18" fmla="*/ 22 w 70"/>
                  <a:gd name="T19" fmla="*/ 1 h 8"/>
                  <a:gd name="T20" fmla="*/ 16 w 70"/>
                  <a:gd name="T21" fmla="*/ 1 h 8"/>
                  <a:gd name="T22" fmla="*/ 13 w 70"/>
                  <a:gd name="T23" fmla="*/ 1 h 8"/>
                  <a:gd name="T24" fmla="*/ 11 w 70"/>
                  <a:gd name="T25" fmla="*/ 1 h 8"/>
                  <a:gd name="T26" fmla="*/ 7 w 70"/>
                  <a:gd name="T27" fmla="*/ 1 h 8"/>
                  <a:gd name="T28" fmla="*/ 4 w 70"/>
                  <a:gd name="T29" fmla="*/ 1 h 8"/>
                  <a:gd name="T30" fmla="*/ 0 w 70"/>
                  <a:gd name="T31" fmla="*/ 6 h 8"/>
                  <a:gd name="T32" fmla="*/ 4 w 70"/>
                  <a:gd name="T33" fmla="*/ 7 h 8"/>
                  <a:gd name="T34" fmla="*/ 5 w 70"/>
                  <a:gd name="T35" fmla="*/ 7 h 8"/>
                  <a:gd name="T36" fmla="*/ 9 w 70"/>
                  <a:gd name="T37" fmla="*/ 6 h 8"/>
                  <a:gd name="T38" fmla="*/ 11 w 70"/>
                  <a:gd name="T39" fmla="*/ 6 h 8"/>
                  <a:gd name="T40" fmla="*/ 13 w 70"/>
                  <a:gd name="T41" fmla="*/ 6 h 8"/>
                  <a:gd name="T42" fmla="*/ 17 w 70"/>
                  <a:gd name="T43" fmla="*/ 6 h 8"/>
                  <a:gd name="T44" fmla="*/ 19 w 70"/>
                  <a:gd name="T45" fmla="*/ 6 h 8"/>
                  <a:gd name="T46" fmla="*/ 20 w 70"/>
                  <a:gd name="T47" fmla="*/ 6 h 8"/>
                  <a:gd name="T48" fmla="*/ 27 w 70"/>
                  <a:gd name="T49" fmla="*/ 6 h 8"/>
                  <a:gd name="T50" fmla="*/ 29 w 70"/>
                  <a:gd name="T51" fmla="*/ 5 h 8"/>
                  <a:gd name="T52" fmla="*/ 35 w 70"/>
                  <a:gd name="T53" fmla="*/ 5 h 8"/>
                  <a:gd name="T54" fmla="*/ 39 w 70"/>
                  <a:gd name="T55" fmla="*/ 5 h 8"/>
                  <a:gd name="T56" fmla="*/ 43 w 70"/>
                  <a:gd name="T57" fmla="*/ 6 h 8"/>
                  <a:gd name="T58" fmla="*/ 45 w 70"/>
                  <a:gd name="T59" fmla="*/ 6 h 8"/>
                  <a:gd name="T60" fmla="*/ 47 w 70"/>
                  <a:gd name="T61" fmla="*/ 7 h 8"/>
                  <a:gd name="T62" fmla="*/ 52 w 70"/>
                  <a:gd name="T63" fmla="*/ 6 h 8"/>
                  <a:gd name="T64" fmla="*/ 54 w 70"/>
                  <a:gd name="T65" fmla="*/ 6 h 8"/>
                  <a:gd name="T66" fmla="*/ 59 w 70"/>
                  <a:gd name="T67" fmla="*/ 7 h 8"/>
                  <a:gd name="T68" fmla="*/ 62 w 70"/>
                  <a:gd name="T69" fmla="*/ 7 h 8"/>
                  <a:gd name="T70" fmla="*/ 64 w 70"/>
                  <a:gd name="T71" fmla="*/ 7 h 8"/>
                  <a:gd name="T72" fmla="*/ 68 w 70"/>
                  <a:gd name="T7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8">
                    <a:moveTo>
                      <a:pt x="68" y="3"/>
                    </a:moveTo>
                    <a:cubicBezTo>
                      <a:pt x="68" y="2"/>
                      <a:pt x="67" y="2"/>
                      <a:pt x="66" y="2"/>
                    </a:cubicBezTo>
                    <a:cubicBezTo>
                      <a:pt x="65" y="1"/>
                      <a:pt x="63" y="1"/>
                      <a:pt x="62" y="2"/>
                    </a:cubicBezTo>
                    <a:cubicBezTo>
                      <a:pt x="61" y="2"/>
                      <a:pt x="61" y="2"/>
                      <a:pt x="60" y="2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9" y="1"/>
                      <a:pt x="58" y="1"/>
                      <a:pt x="57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5" y="1"/>
                      <a:pt x="54" y="1"/>
                      <a:pt x="54" y="1"/>
                    </a:cubicBezTo>
                    <a:cubicBezTo>
                      <a:pt x="53" y="1"/>
                      <a:pt x="53" y="1"/>
                      <a:pt x="52" y="1"/>
                    </a:cubicBezTo>
                    <a:cubicBezTo>
                      <a:pt x="51" y="1"/>
                      <a:pt x="50" y="1"/>
                      <a:pt x="48" y="1"/>
                    </a:cubicBezTo>
                    <a:cubicBezTo>
                      <a:pt x="48" y="1"/>
                      <a:pt x="47" y="1"/>
                      <a:pt x="47" y="1"/>
                    </a:cubicBezTo>
                    <a:cubicBezTo>
                      <a:pt x="46" y="0"/>
                      <a:pt x="45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39" y="1"/>
                      <a:pt x="37" y="0"/>
                      <a:pt x="36" y="0"/>
                    </a:cubicBezTo>
                    <a:cubicBezTo>
                      <a:pt x="36" y="0"/>
                      <a:pt x="35" y="1"/>
                      <a:pt x="34" y="1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0"/>
                      <a:pt x="29" y="0"/>
                      <a:pt x="28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5" y="0"/>
                      <a:pt x="24" y="0"/>
                      <a:pt x="22" y="1"/>
                    </a:cubicBezTo>
                    <a:cubicBezTo>
                      <a:pt x="22" y="0"/>
                      <a:pt x="21" y="0"/>
                      <a:pt x="19" y="0"/>
                    </a:cubicBezTo>
                    <a:cubicBezTo>
                      <a:pt x="18" y="0"/>
                      <a:pt x="17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1"/>
                      <a:pt x="14" y="1"/>
                      <a:pt x="13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1"/>
                      <a:pt x="2" y="2"/>
                      <a:pt x="1" y="2"/>
                    </a:cubicBezTo>
                    <a:cubicBezTo>
                      <a:pt x="0" y="3"/>
                      <a:pt x="0" y="5"/>
                      <a:pt x="0" y="6"/>
                    </a:cubicBezTo>
                    <a:cubicBezTo>
                      <a:pt x="1" y="7"/>
                      <a:pt x="2" y="8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5" y="7"/>
                      <a:pt x="5" y="7"/>
                    </a:cubicBezTo>
                    <a:cubicBezTo>
                      <a:pt x="6" y="7"/>
                      <a:pt x="8" y="7"/>
                      <a:pt x="8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11" y="6"/>
                    </a:cubicBezTo>
                    <a:cubicBezTo>
                      <a:pt x="11" y="6"/>
                      <a:pt x="12" y="7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5" y="6"/>
                      <a:pt x="16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1" y="7"/>
                      <a:pt x="23" y="7"/>
                      <a:pt x="24" y="6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6"/>
                      <a:pt x="31" y="7"/>
                      <a:pt x="32" y="6"/>
                    </a:cubicBezTo>
                    <a:cubicBezTo>
                      <a:pt x="33" y="7"/>
                      <a:pt x="34" y="6"/>
                      <a:pt x="35" y="5"/>
                    </a:cubicBezTo>
                    <a:cubicBezTo>
                      <a:pt x="36" y="6"/>
                      <a:pt x="37" y="6"/>
                      <a:pt x="38" y="6"/>
                    </a:cubicBezTo>
                    <a:cubicBezTo>
                      <a:pt x="38" y="6"/>
                      <a:pt x="39" y="6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2" y="6"/>
                      <a:pt x="42" y="6"/>
                      <a:pt x="43" y="6"/>
                    </a:cubicBezTo>
                    <a:cubicBezTo>
                      <a:pt x="43" y="6"/>
                      <a:pt x="44" y="6"/>
                      <a:pt x="44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8" y="7"/>
                      <a:pt x="49" y="6"/>
                      <a:pt x="50" y="6"/>
                    </a:cubicBezTo>
                    <a:cubicBezTo>
                      <a:pt x="51" y="7"/>
                      <a:pt x="52" y="7"/>
                      <a:pt x="52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7"/>
                      <a:pt x="56" y="7"/>
                      <a:pt x="57" y="6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60" y="7"/>
                      <a:pt x="61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3" y="7"/>
                      <a:pt x="63" y="7"/>
                      <a:pt x="64" y="7"/>
                    </a:cubicBezTo>
                    <a:cubicBezTo>
                      <a:pt x="64" y="7"/>
                      <a:pt x="65" y="7"/>
                      <a:pt x="65" y="7"/>
                    </a:cubicBezTo>
                    <a:cubicBezTo>
                      <a:pt x="66" y="7"/>
                      <a:pt x="67" y="7"/>
                      <a:pt x="68" y="7"/>
                    </a:cubicBezTo>
                    <a:cubicBezTo>
                      <a:pt x="69" y="6"/>
                      <a:pt x="70" y="4"/>
                      <a:pt x="68" y="3"/>
                    </a:cubicBezTo>
                  </a:path>
                </a:pathLst>
              </a:custGeom>
              <a:solidFill>
                <a:srgbClr val="F7F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3" name="Freeform 422"/>
              <p:cNvSpPr>
                <a:spLocks/>
              </p:cNvSpPr>
              <p:nvPr/>
            </p:nvSpPr>
            <p:spPr bwMode="auto">
              <a:xfrm>
                <a:off x="10352088" y="2398713"/>
                <a:ext cx="31750" cy="36513"/>
              </a:xfrm>
              <a:custGeom>
                <a:avLst/>
                <a:gdLst>
                  <a:gd name="T0" fmla="*/ 0 w 7"/>
                  <a:gd name="T1" fmla="*/ 0 h 8"/>
                  <a:gd name="T2" fmla="*/ 7 w 7"/>
                  <a:gd name="T3" fmla="*/ 8 h 8"/>
                  <a:gd name="T4" fmla="*/ 7 w 7"/>
                  <a:gd name="T5" fmla="*/ 5 h 8"/>
                  <a:gd name="T6" fmla="*/ 7 w 7"/>
                  <a:gd name="T7" fmla="*/ 5 h 8"/>
                  <a:gd name="T8" fmla="*/ 6 w 7"/>
                  <a:gd name="T9" fmla="*/ 6 h 8"/>
                  <a:gd name="T10" fmla="*/ 4 w 7"/>
                  <a:gd name="T11" fmla="*/ 4 h 8"/>
                  <a:gd name="T12" fmla="*/ 4 w 7"/>
                  <a:gd name="T13" fmla="*/ 2 h 8"/>
                  <a:gd name="T14" fmla="*/ 0 w 7"/>
                  <a:gd name="T15" fmla="*/ 0 h 8"/>
                  <a:gd name="T16" fmla="*/ 0 w 7"/>
                  <a:gd name="T17" fmla="*/ 0 h 8"/>
                  <a:gd name="T18" fmla="*/ 0 w 7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6" y="6"/>
                      <a:pt x="5" y="5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3" y="2"/>
                      <a:pt x="2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9E8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4" name="Freeform 423"/>
              <p:cNvSpPr>
                <a:spLocks/>
              </p:cNvSpPr>
              <p:nvPr/>
            </p:nvSpPr>
            <p:spPr bwMode="auto">
              <a:xfrm>
                <a:off x="10383838" y="2398713"/>
                <a:ext cx="323850" cy="385763"/>
              </a:xfrm>
              <a:custGeom>
                <a:avLst/>
                <a:gdLst>
                  <a:gd name="T0" fmla="*/ 70 w 70"/>
                  <a:gd name="T1" fmla="*/ 0 h 85"/>
                  <a:gd name="T2" fmla="*/ 70 w 70"/>
                  <a:gd name="T3" fmla="*/ 0 h 85"/>
                  <a:gd name="T4" fmla="*/ 66 w 70"/>
                  <a:gd name="T5" fmla="*/ 2 h 85"/>
                  <a:gd name="T6" fmla="*/ 65 w 70"/>
                  <a:gd name="T7" fmla="*/ 5 h 85"/>
                  <a:gd name="T8" fmla="*/ 63 w 70"/>
                  <a:gd name="T9" fmla="*/ 5 h 85"/>
                  <a:gd name="T10" fmla="*/ 62 w 70"/>
                  <a:gd name="T11" fmla="*/ 5 h 85"/>
                  <a:gd name="T12" fmla="*/ 62 w 70"/>
                  <a:gd name="T13" fmla="*/ 5 h 85"/>
                  <a:gd name="T14" fmla="*/ 62 w 70"/>
                  <a:gd name="T15" fmla="*/ 5 h 85"/>
                  <a:gd name="T16" fmla="*/ 33 w 70"/>
                  <a:gd name="T17" fmla="*/ 36 h 85"/>
                  <a:gd name="T18" fmla="*/ 30 w 70"/>
                  <a:gd name="T19" fmla="*/ 37 h 85"/>
                  <a:gd name="T20" fmla="*/ 28 w 70"/>
                  <a:gd name="T21" fmla="*/ 36 h 85"/>
                  <a:gd name="T22" fmla="*/ 1 w 70"/>
                  <a:gd name="T23" fmla="*/ 5 h 85"/>
                  <a:gd name="T24" fmla="*/ 1 w 70"/>
                  <a:gd name="T25" fmla="*/ 5 h 85"/>
                  <a:gd name="T26" fmla="*/ 1 w 70"/>
                  <a:gd name="T27" fmla="*/ 5 h 85"/>
                  <a:gd name="T28" fmla="*/ 1 w 70"/>
                  <a:gd name="T29" fmla="*/ 5 h 85"/>
                  <a:gd name="T30" fmla="*/ 0 w 70"/>
                  <a:gd name="T31" fmla="*/ 5 h 85"/>
                  <a:gd name="T32" fmla="*/ 0 w 70"/>
                  <a:gd name="T33" fmla="*/ 8 h 85"/>
                  <a:gd name="T34" fmla="*/ 27 w 70"/>
                  <a:gd name="T35" fmla="*/ 39 h 85"/>
                  <a:gd name="T36" fmla="*/ 27 w 70"/>
                  <a:gd name="T37" fmla="*/ 73 h 85"/>
                  <a:gd name="T38" fmla="*/ 14 w 70"/>
                  <a:gd name="T39" fmla="*/ 80 h 85"/>
                  <a:gd name="T40" fmla="*/ 14 w 70"/>
                  <a:gd name="T41" fmla="*/ 83 h 85"/>
                  <a:gd name="T42" fmla="*/ 30 w 70"/>
                  <a:gd name="T43" fmla="*/ 85 h 85"/>
                  <a:gd name="T44" fmla="*/ 46 w 70"/>
                  <a:gd name="T45" fmla="*/ 83 h 85"/>
                  <a:gd name="T46" fmla="*/ 46 w 70"/>
                  <a:gd name="T47" fmla="*/ 80 h 85"/>
                  <a:gd name="T48" fmla="*/ 33 w 70"/>
                  <a:gd name="T49" fmla="*/ 73 h 85"/>
                  <a:gd name="T50" fmla="*/ 33 w 70"/>
                  <a:gd name="T51" fmla="*/ 39 h 85"/>
                  <a:gd name="T52" fmla="*/ 70 w 70"/>
                  <a:gd name="T5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85">
                    <a:moveTo>
                      <a:pt x="70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8" y="1"/>
                      <a:pt x="67" y="1"/>
                      <a:pt x="66" y="2"/>
                    </a:cubicBezTo>
                    <a:cubicBezTo>
                      <a:pt x="66" y="3"/>
                      <a:pt x="66" y="4"/>
                      <a:pt x="65" y="5"/>
                    </a:cubicBezTo>
                    <a:cubicBezTo>
                      <a:pt x="64" y="5"/>
                      <a:pt x="64" y="5"/>
                      <a:pt x="63" y="5"/>
                    </a:cubicBezTo>
                    <a:cubicBezTo>
                      <a:pt x="63" y="5"/>
                      <a:pt x="63" y="5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2" y="37"/>
                      <a:pt x="31" y="37"/>
                      <a:pt x="30" y="37"/>
                    </a:cubicBezTo>
                    <a:cubicBezTo>
                      <a:pt x="29" y="37"/>
                      <a:pt x="28" y="37"/>
                      <a:pt x="28" y="3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3" y="81"/>
                      <a:pt x="13" y="82"/>
                      <a:pt x="14" y="83"/>
                    </a:cubicBezTo>
                    <a:cubicBezTo>
                      <a:pt x="19" y="84"/>
                      <a:pt x="24" y="85"/>
                      <a:pt x="30" y="85"/>
                    </a:cubicBezTo>
                    <a:cubicBezTo>
                      <a:pt x="35" y="85"/>
                      <a:pt x="40" y="84"/>
                      <a:pt x="46" y="83"/>
                    </a:cubicBezTo>
                    <a:cubicBezTo>
                      <a:pt x="47" y="82"/>
                      <a:pt x="47" y="81"/>
                      <a:pt x="46" y="80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70" y="0"/>
                      <a:pt x="70" y="0"/>
                      <a:pt x="70" y="0"/>
                    </a:cubicBezTo>
                  </a:path>
                </a:pathLst>
              </a:custGeom>
              <a:solidFill>
                <a:srgbClr val="C9E8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5" name="Freeform 424"/>
              <p:cNvSpPr>
                <a:spLocks noEditPoints="1"/>
              </p:cNvSpPr>
              <p:nvPr/>
            </p:nvSpPr>
            <p:spPr bwMode="auto">
              <a:xfrm>
                <a:off x="10352088" y="2398713"/>
                <a:ext cx="355600" cy="9525"/>
              </a:xfrm>
              <a:custGeom>
                <a:avLst/>
                <a:gdLst>
                  <a:gd name="T0" fmla="*/ 0 w 77"/>
                  <a:gd name="T1" fmla="*/ 0 h 2"/>
                  <a:gd name="T2" fmla="*/ 4 w 77"/>
                  <a:gd name="T3" fmla="*/ 2 h 2"/>
                  <a:gd name="T4" fmla="*/ 4 w 77"/>
                  <a:gd name="T5" fmla="*/ 2 h 2"/>
                  <a:gd name="T6" fmla="*/ 0 w 77"/>
                  <a:gd name="T7" fmla="*/ 0 h 2"/>
                  <a:gd name="T8" fmla="*/ 0 w 77"/>
                  <a:gd name="T9" fmla="*/ 0 h 2"/>
                  <a:gd name="T10" fmla="*/ 0 w 77"/>
                  <a:gd name="T11" fmla="*/ 0 h 2"/>
                  <a:gd name="T12" fmla="*/ 0 w 77"/>
                  <a:gd name="T13" fmla="*/ 0 h 2"/>
                  <a:gd name="T14" fmla="*/ 0 w 77"/>
                  <a:gd name="T15" fmla="*/ 0 h 2"/>
                  <a:gd name="T16" fmla="*/ 77 w 77"/>
                  <a:gd name="T17" fmla="*/ 0 h 2"/>
                  <a:gd name="T18" fmla="*/ 77 w 77"/>
                  <a:gd name="T19" fmla="*/ 0 h 2"/>
                  <a:gd name="T20" fmla="*/ 77 w 77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2">
                    <a:moveTo>
                      <a:pt x="0" y="0"/>
                    </a:moveTo>
                    <a:cubicBezTo>
                      <a:pt x="2" y="1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1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77" y="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</a:path>
                </a:pathLst>
              </a:custGeom>
              <a:solidFill>
                <a:srgbClr val="F7F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6" name="Freeform 425"/>
              <p:cNvSpPr>
                <a:spLocks noEditPoints="1"/>
              </p:cNvSpPr>
              <p:nvPr/>
            </p:nvSpPr>
            <p:spPr bwMode="auto">
              <a:xfrm>
                <a:off x="10388601" y="2420938"/>
                <a:ext cx="282575" cy="146050"/>
              </a:xfrm>
              <a:custGeom>
                <a:avLst/>
                <a:gdLst>
                  <a:gd name="T0" fmla="*/ 30 w 61"/>
                  <a:gd name="T1" fmla="*/ 27 h 32"/>
                  <a:gd name="T2" fmla="*/ 27 w 61"/>
                  <a:gd name="T3" fmla="*/ 24 h 32"/>
                  <a:gd name="T4" fmla="*/ 30 w 61"/>
                  <a:gd name="T5" fmla="*/ 20 h 32"/>
                  <a:gd name="T6" fmla="*/ 34 w 61"/>
                  <a:gd name="T7" fmla="*/ 24 h 32"/>
                  <a:gd name="T8" fmla="*/ 30 w 61"/>
                  <a:gd name="T9" fmla="*/ 27 h 32"/>
                  <a:gd name="T10" fmla="*/ 24 w 61"/>
                  <a:gd name="T11" fmla="*/ 20 h 32"/>
                  <a:gd name="T12" fmla="*/ 22 w 61"/>
                  <a:gd name="T13" fmla="*/ 18 h 32"/>
                  <a:gd name="T14" fmla="*/ 24 w 61"/>
                  <a:gd name="T15" fmla="*/ 16 h 32"/>
                  <a:gd name="T16" fmla="*/ 26 w 61"/>
                  <a:gd name="T17" fmla="*/ 18 h 32"/>
                  <a:gd name="T18" fmla="*/ 24 w 61"/>
                  <a:gd name="T19" fmla="*/ 20 h 32"/>
                  <a:gd name="T20" fmla="*/ 34 w 61"/>
                  <a:gd name="T21" fmla="*/ 16 h 32"/>
                  <a:gd name="T22" fmla="*/ 32 w 61"/>
                  <a:gd name="T23" fmla="*/ 13 h 32"/>
                  <a:gd name="T24" fmla="*/ 34 w 61"/>
                  <a:gd name="T25" fmla="*/ 11 h 32"/>
                  <a:gd name="T26" fmla="*/ 37 w 61"/>
                  <a:gd name="T27" fmla="*/ 13 h 32"/>
                  <a:gd name="T28" fmla="*/ 34 w 61"/>
                  <a:gd name="T29" fmla="*/ 16 h 32"/>
                  <a:gd name="T30" fmla="*/ 22 w 61"/>
                  <a:gd name="T31" fmla="*/ 13 h 32"/>
                  <a:gd name="T32" fmla="*/ 19 w 61"/>
                  <a:gd name="T33" fmla="*/ 10 h 32"/>
                  <a:gd name="T34" fmla="*/ 22 w 61"/>
                  <a:gd name="T35" fmla="*/ 7 h 32"/>
                  <a:gd name="T36" fmla="*/ 25 w 61"/>
                  <a:gd name="T37" fmla="*/ 10 h 32"/>
                  <a:gd name="T38" fmla="*/ 22 w 61"/>
                  <a:gd name="T39" fmla="*/ 13 h 32"/>
                  <a:gd name="T40" fmla="*/ 42 w 61"/>
                  <a:gd name="T41" fmla="*/ 9 h 32"/>
                  <a:gd name="T42" fmla="*/ 39 w 61"/>
                  <a:gd name="T43" fmla="*/ 7 h 32"/>
                  <a:gd name="T44" fmla="*/ 42 w 61"/>
                  <a:gd name="T45" fmla="*/ 5 h 32"/>
                  <a:gd name="T46" fmla="*/ 44 w 61"/>
                  <a:gd name="T47" fmla="*/ 7 h 32"/>
                  <a:gd name="T48" fmla="*/ 42 w 61"/>
                  <a:gd name="T49" fmla="*/ 9 h 32"/>
                  <a:gd name="T50" fmla="*/ 12 w 61"/>
                  <a:gd name="T51" fmla="*/ 7 h 32"/>
                  <a:gd name="T52" fmla="*/ 10 w 61"/>
                  <a:gd name="T53" fmla="*/ 5 h 32"/>
                  <a:gd name="T54" fmla="*/ 12 w 61"/>
                  <a:gd name="T55" fmla="*/ 2 h 32"/>
                  <a:gd name="T56" fmla="*/ 15 w 61"/>
                  <a:gd name="T57" fmla="*/ 5 h 32"/>
                  <a:gd name="T58" fmla="*/ 12 w 61"/>
                  <a:gd name="T59" fmla="*/ 7 h 32"/>
                  <a:gd name="T60" fmla="*/ 60 w 61"/>
                  <a:gd name="T61" fmla="*/ 0 h 32"/>
                  <a:gd name="T62" fmla="*/ 58 w 61"/>
                  <a:gd name="T63" fmla="*/ 0 h 32"/>
                  <a:gd name="T64" fmla="*/ 58 w 61"/>
                  <a:gd name="T65" fmla="*/ 0 h 32"/>
                  <a:gd name="T66" fmla="*/ 58 w 61"/>
                  <a:gd name="T67" fmla="*/ 0 h 32"/>
                  <a:gd name="T68" fmla="*/ 56 w 61"/>
                  <a:gd name="T69" fmla="*/ 0 h 32"/>
                  <a:gd name="T70" fmla="*/ 55 w 61"/>
                  <a:gd name="T71" fmla="*/ 0 h 32"/>
                  <a:gd name="T72" fmla="*/ 55 w 61"/>
                  <a:gd name="T73" fmla="*/ 0 h 32"/>
                  <a:gd name="T74" fmla="*/ 36 w 61"/>
                  <a:gd name="T75" fmla="*/ 3 h 32"/>
                  <a:gd name="T76" fmla="*/ 36 w 61"/>
                  <a:gd name="T77" fmla="*/ 5 h 32"/>
                  <a:gd name="T78" fmla="*/ 34 w 61"/>
                  <a:gd name="T79" fmla="*/ 7 h 32"/>
                  <a:gd name="T80" fmla="*/ 32 w 61"/>
                  <a:gd name="T81" fmla="*/ 5 h 32"/>
                  <a:gd name="T82" fmla="*/ 32 w 61"/>
                  <a:gd name="T83" fmla="*/ 3 h 32"/>
                  <a:gd name="T84" fmla="*/ 30 w 61"/>
                  <a:gd name="T85" fmla="*/ 3 h 32"/>
                  <a:gd name="T86" fmla="*/ 4 w 61"/>
                  <a:gd name="T87" fmla="*/ 0 h 32"/>
                  <a:gd name="T88" fmla="*/ 2 w 61"/>
                  <a:gd name="T89" fmla="*/ 0 h 32"/>
                  <a:gd name="T90" fmla="*/ 1 w 61"/>
                  <a:gd name="T91" fmla="*/ 0 h 32"/>
                  <a:gd name="T92" fmla="*/ 0 w 61"/>
                  <a:gd name="T93" fmla="*/ 0 h 32"/>
                  <a:gd name="T94" fmla="*/ 27 w 61"/>
                  <a:gd name="T95" fmla="*/ 31 h 32"/>
                  <a:gd name="T96" fmla="*/ 29 w 61"/>
                  <a:gd name="T97" fmla="*/ 32 h 32"/>
                  <a:gd name="T98" fmla="*/ 32 w 61"/>
                  <a:gd name="T99" fmla="*/ 31 h 32"/>
                  <a:gd name="T100" fmla="*/ 61 w 61"/>
                  <a:gd name="T101" fmla="*/ 0 h 32"/>
                  <a:gd name="T102" fmla="*/ 60 w 61"/>
                  <a:gd name="T10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1" h="32">
                    <a:moveTo>
                      <a:pt x="30" y="27"/>
                    </a:moveTo>
                    <a:cubicBezTo>
                      <a:pt x="28" y="27"/>
                      <a:pt x="27" y="26"/>
                      <a:pt x="27" y="24"/>
                    </a:cubicBezTo>
                    <a:cubicBezTo>
                      <a:pt x="27" y="22"/>
                      <a:pt x="28" y="20"/>
                      <a:pt x="30" y="20"/>
                    </a:cubicBezTo>
                    <a:cubicBezTo>
                      <a:pt x="32" y="20"/>
                      <a:pt x="34" y="22"/>
                      <a:pt x="34" y="24"/>
                    </a:cubicBezTo>
                    <a:cubicBezTo>
                      <a:pt x="34" y="26"/>
                      <a:pt x="32" y="27"/>
                      <a:pt x="30" y="27"/>
                    </a:cubicBezTo>
                    <a:moveTo>
                      <a:pt x="24" y="20"/>
                    </a:moveTo>
                    <a:cubicBezTo>
                      <a:pt x="23" y="20"/>
                      <a:pt x="22" y="19"/>
                      <a:pt x="22" y="18"/>
                    </a:cubicBezTo>
                    <a:cubicBezTo>
                      <a:pt x="22" y="17"/>
                      <a:pt x="23" y="16"/>
                      <a:pt x="24" y="16"/>
                    </a:cubicBezTo>
                    <a:cubicBezTo>
                      <a:pt x="25" y="16"/>
                      <a:pt x="26" y="17"/>
                      <a:pt x="26" y="18"/>
                    </a:cubicBezTo>
                    <a:cubicBezTo>
                      <a:pt x="26" y="19"/>
                      <a:pt x="25" y="20"/>
                      <a:pt x="24" y="20"/>
                    </a:cubicBezTo>
                    <a:moveTo>
                      <a:pt x="34" y="16"/>
                    </a:moveTo>
                    <a:cubicBezTo>
                      <a:pt x="33" y="16"/>
                      <a:pt x="32" y="15"/>
                      <a:pt x="32" y="13"/>
                    </a:cubicBezTo>
                    <a:cubicBezTo>
                      <a:pt x="32" y="12"/>
                      <a:pt x="33" y="11"/>
                      <a:pt x="34" y="11"/>
                    </a:cubicBezTo>
                    <a:cubicBezTo>
                      <a:pt x="36" y="11"/>
                      <a:pt x="37" y="12"/>
                      <a:pt x="37" y="13"/>
                    </a:cubicBezTo>
                    <a:cubicBezTo>
                      <a:pt x="37" y="15"/>
                      <a:pt x="36" y="16"/>
                      <a:pt x="34" y="16"/>
                    </a:cubicBezTo>
                    <a:moveTo>
                      <a:pt x="22" y="13"/>
                    </a:moveTo>
                    <a:cubicBezTo>
                      <a:pt x="20" y="13"/>
                      <a:pt x="19" y="12"/>
                      <a:pt x="19" y="10"/>
                    </a:cubicBezTo>
                    <a:cubicBezTo>
                      <a:pt x="19" y="8"/>
                      <a:pt x="20" y="7"/>
                      <a:pt x="22" y="7"/>
                    </a:cubicBezTo>
                    <a:cubicBezTo>
                      <a:pt x="24" y="7"/>
                      <a:pt x="25" y="8"/>
                      <a:pt x="25" y="10"/>
                    </a:cubicBezTo>
                    <a:cubicBezTo>
                      <a:pt x="25" y="12"/>
                      <a:pt x="24" y="13"/>
                      <a:pt x="22" y="13"/>
                    </a:cubicBezTo>
                    <a:moveTo>
                      <a:pt x="42" y="9"/>
                    </a:moveTo>
                    <a:cubicBezTo>
                      <a:pt x="40" y="9"/>
                      <a:pt x="39" y="8"/>
                      <a:pt x="39" y="7"/>
                    </a:cubicBezTo>
                    <a:cubicBezTo>
                      <a:pt x="39" y="6"/>
                      <a:pt x="40" y="5"/>
                      <a:pt x="42" y="5"/>
                    </a:cubicBezTo>
                    <a:cubicBezTo>
                      <a:pt x="43" y="5"/>
                      <a:pt x="44" y="6"/>
                      <a:pt x="44" y="7"/>
                    </a:cubicBezTo>
                    <a:cubicBezTo>
                      <a:pt x="44" y="8"/>
                      <a:pt x="43" y="9"/>
                      <a:pt x="42" y="9"/>
                    </a:cubicBezTo>
                    <a:moveTo>
                      <a:pt x="12" y="7"/>
                    </a:moveTo>
                    <a:cubicBezTo>
                      <a:pt x="11" y="7"/>
                      <a:pt x="10" y="6"/>
                      <a:pt x="10" y="5"/>
                    </a:cubicBezTo>
                    <a:cubicBezTo>
                      <a:pt x="10" y="3"/>
                      <a:pt x="11" y="2"/>
                      <a:pt x="12" y="2"/>
                    </a:cubicBezTo>
                    <a:cubicBezTo>
                      <a:pt x="14" y="2"/>
                      <a:pt x="15" y="3"/>
                      <a:pt x="15" y="5"/>
                    </a:cubicBezTo>
                    <a:cubicBezTo>
                      <a:pt x="15" y="6"/>
                      <a:pt x="14" y="7"/>
                      <a:pt x="12" y="7"/>
                    </a:cubicBezTo>
                    <a:moveTo>
                      <a:pt x="60" y="0"/>
                    </a:moveTo>
                    <a:cubicBezTo>
                      <a:pt x="59" y="0"/>
                      <a:pt x="5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7" y="0"/>
                      <a:pt x="57" y="0"/>
                      <a:pt x="56" y="0"/>
                    </a:cubicBezTo>
                    <a:cubicBezTo>
                      <a:pt x="56" y="0"/>
                      <a:pt x="56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49" y="2"/>
                      <a:pt x="42" y="3"/>
                      <a:pt x="36" y="3"/>
                    </a:cubicBezTo>
                    <a:cubicBezTo>
                      <a:pt x="36" y="4"/>
                      <a:pt x="36" y="4"/>
                      <a:pt x="36" y="5"/>
                    </a:cubicBezTo>
                    <a:cubicBezTo>
                      <a:pt x="36" y="6"/>
                      <a:pt x="35" y="7"/>
                      <a:pt x="34" y="7"/>
                    </a:cubicBezTo>
                    <a:cubicBezTo>
                      <a:pt x="33" y="7"/>
                      <a:pt x="32" y="6"/>
                      <a:pt x="32" y="5"/>
                    </a:cubicBezTo>
                    <a:cubicBezTo>
                      <a:pt x="32" y="4"/>
                      <a:pt x="32" y="4"/>
                      <a:pt x="32" y="3"/>
                    </a:cubicBezTo>
                    <a:cubicBezTo>
                      <a:pt x="31" y="3"/>
                      <a:pt x="30" y="3"/>
                      <a:pt x="30" y="3"/>
                    </a:cubicBezTo>
                    <a:cubicBezTo>
                      <a:pt x="21" y="3"/>
                      <a:pt x="12" y="2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2"/>
                      <a:pt x="28" y="32"/>
                      <a:pt x="29" y="32"/>
                    </a:cubicBezTo>
                    <a:cubicBezTo>
                      <a:pt x="30" y="32"/>
                      <a:pt x="31" y="32"/>
                      <a:pt x="32" y="31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0" y="0"/>
                      <a:pt x="60" y="0"/>
                    </a:cubicBezTo>
                  </a:path>
                </a:pathLst>
              </a:custGeom>
              <a:solidFill>
                <a:srgbClr val="F9E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7" name="Oval 426"/>
              <p:cNvSpPr>
                <a:spLocks noChangeArrowheads="1"/>
              </p:cNvSpPr>
              <p:nvPr/>
            </p:nvSpPr>
            <p:spPr bwMode="auto">
              <a:xfrm>
                <a:off x="10477501" y="2452688"/>
                <a:ext cx="26988" cy="28575"/>
              </a:xfrm>
              <a:prstGeom prst="ellipse">
                <a:avLst/>
              </a:prstGeom>
              <a:solidFill>
                <a:srgbClr val="F7E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8" name="Oval 427"/>
              <p:cNvSpPr>
                <a:spLocks noChangeArrowheads="1"/>
              </p:cNvSpPr>
              <p:nvPr/>
            </p:nvSpPr>
            <p:spPr bwMode="auto">
              <a:xfrm>
                <a:off x="10514013" y="2511425"/>
                <a:ext cx="31750" cy="31750"/>
              </a:xfrm>
              <a:prstGeom prst="ellipse">
                <a:avLst/>
              </a:prstGeom>
              <a:solidFill>
                <a:srgbClr val="F7E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9" name="Oval 428"/>
              <p:cNvSpPr>
                <a:spLocks noChangeArrowheads="1"/>
              </p:cNvSpPr>
              <p:nvPr/>
            </p:nvSpPr>
            <p:spPr bwMode="auto">
              <a:xfrm>
                <a:off x="10490201" y="2493963"/>
                <a:ext cx="19050" cy="17463"/>
              </a:xfrm>
              <a:prstGeom prst="ellipse">
                <a:avLst/>
              </a:prstGeom>
              <a:solidFill>
                <a:srgbClr val="F7E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0" name="Freeform 429"/>
              <p:cNvSpPr>
                <a:spLocks/>
              </p:cNvSpPr>
              <p:nvPr/>
            </p:nvSpPr>
            <p:spPr bwMode="auto">
              <a:xfrm>
                <a:off x="10536238" y="2435225"/>
                <a:ext cx="19050" cy="17463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F7E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1" name="Oval 430"/>
              <p:cNvSpPr>
                <a:spLocks noChangeArrowheads="1"/>
              </p:cNvSpPr>
              <p:nvPr/>
            </p:nvSpPr>
            <p:spPr bwMode="auto">
              <a:xfrm>
                <a:off x="10434638" y="2430463"/>
                <a:ext cx="23813" cy="22225"/>
              </a:xfrm>
              <a:prstGeom prst="ellipse">
                <a:avLst/>
              </a:prstGeom>
              <a:solidFill>
                <a:srgbClr val="F7E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2" name="Oval 431"/>
              <p:cNvSpPr>
                <a:spLocks noChangeArrowheads="1"/>
              </p:cNvSpPr>
              <p:nvPr/>
            </p:nvSpPr>
            <p:spPr bwMode="auto">
              <a:xfrm>
                <a:off x="10536238" y="2471738"/>
                <a:ext cx="23813" cy="22225"/>
              </a:xfrm>
              <a:prstGeom prst="ellipse">
                <a:avLst/>
              </a:prstGeom>
              <a:solidFill>
                <a:srgbClr val="F7E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3" name="Oval 432"/>
              <p:cNvSpPr>
                <a:spLocks noChangeArrowheads="1"/>
              </p:cNvSpPr>
              <p:nvPr/>
            </p:nvSpPr>
            <p:spPr bwMode="auto">
              <a:xfrm>
                <a:off x="10569576" y="2444750"/>
                <a:ext cx="22225" cy="17463"/>
              </a:xfrm>
              <a:prstGeom prst="ellipse">
                <a:avLst/>
              </a:prstGeom>
              <a:solidFill>
                <a:srgbClr val="F7E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4" name="Freeform 433"/>
              <p:cNvSpPr>
                <a:spLocks noEditPoints="1"/>
              </p:cNvSpPr>
              <p:nvPr/>
            </p:nvSpPr>
            <p:spPr bwMode="auto">
              <a:xfrm>
                <a:off x="10371138" y="2408238"/>
                <a:ext cx="319088" cy="17463"/>
              </a:xfrm>
              <a:custGeom>
                <a:avLst/>
                <a:gdLst>
                  <a:gd name="T0" fmla="*/ 0 w 69"/>
                  <a:gd name="T1" fmla="*/ 0 h 4"/>
                  <a:gd name="T2" fmla="*/ 0 w 69"/>
                  <a:gd name="T3" fmla="*/ 0 h 4"/>
                  <a:gd name="T4" fmla="*/ 0 w 69"/>
                  <a:gd name="T5" fmla="*/ 2 h 4"/>
                  <a:gd name="T6" fmla="*/ 2 w 69"/>
                  <a:gd name="T7" fmla="*/ 4 h 4"/>
                  <a:gd name="T8" fmla="*/ 3 w 69"/>
                  <a:gd name="T9" fmla="*/ 3 h 4"/>
                  <a:gd name="T10" fmla="*/ 3 w 69"/>
                  <a:gd name="T11" fmla="*/ 3 h 4"/>
                  <a:gd name="T12" fmla="*/ 4 w 69"/>
                  <a:gd name="T13" fmla="*/ 3 h 4"/>
                  <a:gd name="T14" fmla="*/ 4 w 69"/>
                  <a:gd name="T15" fmla="*/ 3 h 4"/>
                  <a:gd name="T16" fmla="*/ 4 w 69"/>
                  <a:gd name="T17" fmla="*/ 3 h 4"/>
                  <a:gd name="T18" fmla="*/ 4 w 69"/>
                  <a:gd name="T19" fmla="*/ 3 h 4"/>
                  <a:gd name="T20" fmla="*/ 5 w 69"/>
                  <a:gd name="T21" fmla="*/ 3 h 4"/>
                  <a:gd name="T22" fmla="*/ 6 w 69"/>
                  <a:gd name="T23" fmla="*/ 3 h 4"/>
                  <a:gd name="T24" fmla="*/ 8 w 69"/>
                  <a:gd name="T25" fmla="*/ 3 h 4"/>
                  <a:gd name="T26" fmla="*/ 0 w 69"/>
                  <a:gd name="T27" fmla="*/ 0 h 4"/>
                  <a:gd name="T28" fmla="*/ 69 w 69"/>
                  <a:gd name="T29" fmla="*/ 0 h 4"/>
                  <a:gd name="T30" fmla="*/ 59 w 69"/>
                  <a:gd name="T31" fmla="*/ 3 h 4"/>
                  <a:gd name="T32" fmla="*/ 59 w 69"/>
                  <a:gd name="T33" fmla="*/ 3 h 4"/>
                  <a:gd name="T34" fmla="*/ 60 w 69"/>
                  <a:gd name="T35" fmla="*/ 3 h 4"/>
                  <a:gd name="T36" fmla="*/ 62 w 69"/>
                  <a:gd name="T37" fmla="*/ 3 h 4"/>
                  <a:gd name="T38" fmla="*/ 62 w 69"/>
                  <a:gd name="T39" fmla="*/ 3 h 4"/>
                  <a:gd name="T40" fmla="*/ 62 w 69"/>
                  <a:gd name="T41" fmla="*/ 3 h 4"/>
                  <a:gd name="T42" fmla="*/ 64 w 69"/>
                  <a:gd name="T43" fmla="*/ 3 h 4"/>
                  <a:gd name="T44" fmla="*/ 65 w 69"/>
                  <a:gd name="T45" fmla="*/ 3 h 4"/>
                  <a:gd name="T46" fmla="*/ 65 w 69"/>
                  <a:gd name="T47" fmla="*/ 3 h 4"/>
                  <a:gd name="T48" fmla="*/ 65 w 69"/>
                  <a:gd name="T49" fmla="*/ 3 h 4"/>
                  <a:gd name="T50" fmla="*/ 66 w 69"/>
                  <a:gd name="T51" fmla="*/ 3 h 4"/>
                  <a:gd name="T52" fmla="*/ 68 w 69"/>
                  <a:gd name="T53" fmla="*/ 3 h 4"/>
                  <a:gd name="T54" fmla="*/ 69 w 69"/>
                  <a:gd name="T5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9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5" y="2"/>
                      <a:pt x="3" y="1"/>
                      <a:pt x="0" y="0"/>
                    </a:cubicBezTo>
                    <a:moveTo>
                      <a:pt x="69" y="0"/>
                    </a:moveTo>
                    <a:cubicBezTo>
                      <a:pt x="66" y="1"/>
                      <a:pt x="62" y="2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3"/>
                      <a:pt x="61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3" y="3"/>
                      <a:pt x="63" y="3"/>
                      <a:pt x="64" y="3"/>
                    </a:cubicBezTo>
                    <a:cubicBezTo>
                      <a:pt x="64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7" y="3"/>
                      <a:pt x="67" y="3"/>
                      <a:pt x="68" y="3"/>
                    </a:cubicBezTo>
                    <a:cubicBezTo>
                      <a:pt x="69" y="2"/>
                      <a:pt x="69" y="1"/>
                      <a:pt x="69" y="0"/>
                    </a:cubicBezTo>
                  </a:path>
                </a:pathLst>
              </a:custGeom>
              <a:solidFill>
                <a:srgbClr val="F7F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5" name="Freeform 434"/>
              <p:cNvSpPr>
                <a:spLocks/>
              </p:cNvSpPr>
              <p:nvPr/>
            </p:nvSpPr>
            <p:spPr bwMode="auto">
              <a:xfrm>
                <a:off x="10023476" y="2543175"/>
                <a:ext cx="666750" cy="407988"/>
              </a:xfrm>
              <a:custGeom>
                <a:avLst/>
                <a:gdLst>
                  <a:gd name="T0" fmla="*/ 130 w 144"/>
                  <a:gd name="T1" fmla="*/ 20 h 90"/>
                  <a:gd name="T2" fmla="*/ 101 w 144"/>
                  <a:gd name="T3" fmla="*/ 26 h 90"/>
                  <a:gd name="T4" fmla="*/ 125 w 144"/>
                  <a:gd name="T5" fmla="*/ 22 h 90"/>
                  <a:gd name="T6" fmla="*/ 126 w 144"/>
                  <a:gd name="T7" fmla="*/ 28 h 90"/>
                  <a:gd name="T8" fmla="*/ 101 w 144"/>
                  <a:gd name="T9" fmla="*/ 39 h 90"/>
                  <a:gd name="T10" fmla="*/ 117 w 144"/>
                  <a:gd name="T11" fmla="*/ 37 h 90"/>
                  <a:gd name="T12" fmla="*/ 119 w 144"/>
                  <a:gd name="T13" fmla="*/ 41 h 90"/>
                  <a:gd name="T14" fmla="*/ 104 w 144"/>
                  <a:gd name="T15" fmla="*/ 46 h 90"/>
                  <a:gd name="T16" fmla="*/ 95 w 144"/>
                  <a:gd name="T17" fmla="*/ 52 h 90"/>
                  <a:gd name="T18" fmla="*/ 86 w 144"/>
                  <a:gd name="T19" fmla="*/ 56 h 90"/>
                  <a:gd name="T20" fmla="*/ 79 w 144"/>
                  <a:gd name="T21" fmla="*/ 55 h 90"/>
                  <a:gd name="T22" fmla="*/ 74 w 144"/>
                  <a:gd name="T23" fmla="*/ 58 h 90"/>
                  <a:gd name="T24" fmla="*/ 15 w 144"/>
                  <a:gd name="T25" fmla="*/ 87 h 90"/>
                  <a:gd name="T26" fmla="*/ 0 w 144"/>
                  <a:gd name="T27" fmla="*/ 76 h 90"/>
                  <a:gd name="T28" fmla="*/ 0 w 144"/>
                  <a:gd name="T29" fmla="*/ 74 h 90"/>
                  <a:gd name="T30" fmla="*/ 26 w 144"/>
                  <a:gd name="T31" fmla="*/ 46 h 90"/>
                  <a:gd name="T32" fmla="*/ 74 w 144"/>
                  <a:gd name="T33" fmla="*/ 40 h 90"/>
                  <a:gd name="T34" fmla="*/ 79 w 144"/>
                  <a:gd name="T35" fmla="*/ 26 h 90"/>
                  <a:gd name="T36" fmla="*/ 91 w 144"/>
                  <a:gd name="T37" fmla="*/ 9 h 90"/>
                  <a:gd name="T38" fmla="*/ 97 w 144"/>
                  <a:gd name="T39" fmla="*/ 5 h 90"/>
                  <a:gd name="T40" fmla="*/ 106 w 144"/>
                  <a:gd name="T41" fmla="*/ 1 h 90"/>
                  <a:gd name="T42" fmla="*/ 117 w 144"/>
                  <a:gd name="T43" fmla="*/ 0 h 90"/>
                  <a:gd name="T44" fmla="*/ 121 w 144"/>
                  <a:gd name="T45" fmla="*/ 0 h 90"/>
                  <a:gd name="T46" fmla="*/ 120 w 144"/>
                  <a:gd name="T47" fmla="*/ 6 h 90"/>
                  <a:gd name="T48" fmla="*/ 106 w 144"/>
                  <a:gd name="T49" fmla="*/ 8 h 90"/>
                  <a:gd name="T50" fmla="*/ 96 w 144"/>
                  <a:gd name="T51" fmla="*/ 16 h 90"/>
                  <a:gd name="T52" fmla="*/ 130 w 144"/>
                  <a:gd name="T53" fmla="*/ 2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4" h="90">
                    <a:moveTo>
                      <a:pt x="130" y="20"/>
                    </a:moveTo>
                    <a:cubicBezTo>
                      <a:pt x="100" y="20"/>
                      <a:pt x="101" y="26"/>
                      <a:pt x="101" y="26"/>
                    </a:cubicBezTo>
                    <a:cubicBezTo>
                      <a:pt x="107" y="21"/>
                      <a:pt x="125" y="22"/>
                      <a:pt x="125" y="22"/>
                    </a:cubicBezTo>
                    <a:cubicBezTo>
                      <a:pt x="132" y="24"/>
                      <a:pt x="126" y="28"/>
                      <a:pt x="126" y="28"/>
                    </a:cubicBezTo>
                    <a:cubicBezTo>
                      <a:pt x="100" y="31"/>
                      <a:pt x="101" y="39"/>
                      <a:pt x="101" y="39"/>
                    </a:cubicBezTo>
                    <a:cubicBezTo>
                      <a:pt x="117" y="37"/>
                      <a:pt x="117" y="37"/>
                      <a:pt x="117" y="37"/>
                    </a:cubicBezTo>
                    <a:cubicBezTo>
                      <a:pt x="119" y="37"/>
                      <a:pt x="120" y="40"/>
                      <a:pt x="119" y="41"/>
                    </a:cubicBezTo>
                    <a:cubicBezTo>
                      <a:pt x="114" y="44"/>
                      <a:pt x="104" y="46"/>
                      <a:pt x="104" y="46"/>
                    </a:cubicBezTo>
                    <a:cubicBezTo>
                      <a:pt x="95" y="52"/>
                      <a:pt x="95" y="52"/>
                      <a:pt x="95" y="52"/>
                    </a:cubicBezTo>
                    <a:cubicBezTo>
                      <a:pt x="92" y="54"/>
                      <a:pt x="89" y="56"/>
                      <a:pt x="86" y="56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78" y="56"/>
                      <a:pt x="76" y="57"/>
                      <a:pt x="74" y="58"/>
                    </a:cubicBezTo>
                    <a:cubicBezTo>
                      <a:pt x="61" y="66"/>
                      <a:pt x="33" y="81"/>
                      <a:pt x="15" y="87"/>
                    </a:cubicBezTo>
                    <a:cubicBezTo>
                      <a:pt x="7" y="90"/>
                      <a:pt x="0" y="84"/>
                      <a:pt x="0" y="76"/>
                    </a:cubicBezTo>
                    <a:cubicBezTo>
                      <a:pt x="0" y="75"/>
                      <a:pt x="0" y="75"/>
                      <a:pt x="0" y="74"/>
                    </a:cubicBezTo>
                    <a:cubicBezTo>
                      <a:pt x="3" y="60"/>
                      <a:pt x="13" y="49"/>
                      <a:pt x="26" y="46"/>
                    </a:cubicBezTo>
                    <a:cubicBezTo>
                      <a:pt x="47" y="41"/>
                      <a:pt x="74" y="40"/>
                      <a:pt x="74" y="40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1" y="19"/>
                      <a:pt x="86" y="14"/>
                      <a:pt x="91" y="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100" y="3"/>
                      <a:pt x="103" y="1"/>
                      <a:pt x="106" y="1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8" y="0"/>
                      <a:pt x="120" y="0"/>
                      <a:pt x="121" y="0"/>
                    </a:cubicBezTo>
                    <a:cubicBezTo>
                      <a:pt x="126" y="1"/>
                      <a:pt x="125" y="6"/>
                      <a:pt x="120" y="6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144" y="9"/>
                      <a:pt x="130" y="20"/>
                      <a:pt x="130" y="20"/>
                    </a:cubicBezTo>
                    <a:close/>
                  </a:path>
                </a:pathLst>
              </a:custGeom>
              <a:solidFill>
                <a:srgbClr val="AC6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6" name="Freeform 435"/>
              <p:cNvSpPr>
                <a:spLocks/>
              </p:cNvSpPr>
              <p:nvPr/>
            </p:nvSpPr>
            <p:spPr bwMode="auto">
              <a:xfrm>
                <a:off x="10023476" y="2720975"/>
                <a:ext cx="342900" cy="230188"/>
              </a:xfrm>
              <a:custGeom>
                <a:avLst/>
                <a:gdLst>
                  <a:gd name="T0" fmla="*/ 74 w 74"/>
                  <a:gd name="T1" fmla="*/ 1 h 51"/>
                  <a:gd name="T2" fmla="*/ 73 w 74"/>
                  <a:gd name="T3" fmla="*/ 29 h 51"/>
                  <a:gd name="T4" fmla="*/ 15 w 74"/>
                  <a:gd name="T5" fmla="*/ 48 h 51"/>
                  <a:gd name="T6" fmla="*/ 0 w 74"/>
                  <a:gd name="T7" fmla="*/ 37 h 51"/>
                  <a:gd name="T8" fmla="*/ 0 w 74"/>
                  <a:gd name="T9" fmla="*/ 35 h 51"/>
                  <a:gd name="T10" fmla="*/ 25 w 74"/>
                  <a:gd name="T11" fmla="*/ 5 h 51"/>
                  <a:gd name="T12" fmla="*/ 74 w 74"/>
                  <a:gd name="T13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51">
                    <a:moveTo>
                      <a:pt x="74" y="1"/>
                    </a:move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33" y="42"/>
                      <a:pt x="15" y="48"/>
                    </a:cubicBezTo>
                    <a:cubicBezTo>
                      <a:pt x="7" y="51"/>
                      <a:pt x="0" y="45"/>
                      <a:pt x="0" y="37"/>
                    </a:cubicBezTo>
                    <a:cubicBezTo>
                      <a:pt x="0" y="36"/>
                      <a:pt x="0" y="36"/>
                      <a:pt x="0" y="35"/>
                    </a:cubicBezTo>
                    <a:cubicBezTo>
                      <a:pt x="3" y="21"/>
                      <a:pt x="11" y="8"/>
                      <a:pt x="25" y="5"/>
                    </a:cubicBezTo>
                    <a:cubicBezTo>
                      <a:pt x="46" y="0"/>
                      <a:pt x="74" y="1"/>
                      <a:pt x="74" y="1"/>
                    </a:cubicBezTo>
                    <a:close/>
                  </a:path>
                </a:pathLst>
              </a:custGeom>
              <a:solidFill>
                <a:srgbClr val="00B0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868" name="Freeform 437"/>
            <p:cNvSpPr>
              <a:spLocks/>
            </p:cNvSpPr>
            <p:nvPr/>
          </p:nvSpPr>
          <p:spPr bwMode="auto">
            <a:xfrm>
              <a:off x="7685088" y="2359025"/>
              <a:ext cx="341313" cy="1371600"/>
            </a:xfrm>
            <a:custGeom>
              <a:avLst/>
              <a:gdLst>
                <a:gd name="T0" fmla="*/ 23 w 74"/>
                <a:gd name="T1" fmla="*/ 237 h 303"/>
                <a:gd name="T2" fmla="*/ 20 w 74"/>
                <a:gd name="T3" fmla="*/ 247 h 303"/>
                <a:gd name="T4" fmla="*/ 29 w 74"/>
                <a:gd name="T5" fmla="*/ 264 h 303"/>
                <a:gd name="T6" fmla="*/ 23 w 74"/>
                <a:gd name="T7" fmla="*/ 288 h 303"/>
                <a:gd name="T8" fmla="*/ 20 w 74"/>
                <a:gd name="T9" fmla="*/ 288 h 303"/>
                <a:gd name="T10" fmla="*/ 19 w 74"/>
                <a:gd name="T11" fmla="*/ 266 h 303"/>
                <a:gd name="T12" fmla="*/ 10 w 74"/>
                <a:gd name="T13" fmla="*/ 301 h 303"/>
                <a:gd name="T14" fmla="*/ 6 w 74"/>
                <a:gd name="T15" fmla="*/ 301 h 303"/>
                <a:gd name="T16" fmla="*/ 6 w 74"/>
                <a:gd name="T17" fmla="*/ 296 h 303"/>
                <a:gd name="T18" fmla="*/ 2 w 74"/>
                <a:gd name="T19" fmla="*/ 289 h 303"/>
                <a:gd name="T20" fmla="*/ 1 w 74"/>
                <a:gd name="T21" fmla="*/ 271 h 303"/>
                <a:gd name="T22" fmla="*/ 7 w 74"/>
                <a:gd name="T23" fmla="*/ 248 h 303"/>
                <a:gd name="T24" fmla="*/ 9 w 74"/>
                <a:gd name="T25" fmla="*/ 232 h 303"/>
                <a:gd name="T26" fmla="*/ 10 w 74"/>
                <a:gd name="T27" fmla="*/ 227 h 303"/>
                <a:gd name="T28" fmla="*/ 24 w 74"/>
                <a:gd name="T29" fmla="*/ 99 h 303"/>
                <a:gd name="T30" fmla="*/ 26 w 74"/>
                <a:gd name="T31" fmla="*/ 64 h 303"/>
                <a:gd name="T32" fmla="*/ 31 w 74"/>
                <a:gd name="T33" fmla="*/ 37 h 303"/>
                <a:gd name="T34" fmla="*/ 55 w 74"/>
                <a:gd name="T35" fmla="*/ 2 h 303"/>
                <a:gd name="T36" fmla="*/ 57 w 74"/>
                <a:gd name="T37" fmla="*/ 2 h 303"/>
                <a:gd name="T38" fmla="*/ 60 w 74"/>
                <a:gd name="T39" fmla="*/ 1 h 303"/>
                <a:gd name="T40" fmla="*/ 60 w 74"/>
                <a:gd name="T41" fmla="*/ 1 h 303"/>
                <a:gd name="T42" fmla="*/ 71 w 74"/>
                <a:gd name="T43" fmla="*/ 0 h 303"/>
                <a:gd name="T44" fmla="*/ 71 w 74"/>
                <a:gd name="T45" fmla="*/ 0 h 303"/>
                <a:gd name="T46" fmla="*/ 73 w 74"/>
                <a:gd name="T47" fmla="*/ 0 h 303"/>
                <a:gd name="T48" fmla="*/ 74 w 74"/>
                <a:gd name="T49" fmla="*/ 0 h 303"/>
                <a:gd name="T50" fmla="*/ 51 w 74"/>
                <a:gd name="T51" fmla="*/ 144 h 303"/>
                <a:gd name="T52" fmla="*/ 26 w 74"/>
                <a:gd name="T53" fmla="*/ 227 h 303"/>
                <a:gd name="T54" fmla="*/ 23 w 74"/>
                <a:gd name="T55" fmla="*/ 23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4" h="303">
                  <a:moveTo>
                    <a:pt x="23" y="237"/>
                  </a:moveTo>
                  <a:cubicBezTo>
                    <a:pt x="20" y="247"/>
                    <a:pt x="20" y="247"/>
                    <a:pt x="20" y="247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23" y="288"/>
                    <a:pt x="23" y="288"/>
                    <a:pt x="23" y="288"/>
                  </a:cubicBezTo>
                  <a:cubicBezTo>
                    <a:pt x="23" y="290"/>
                    <a:pt x="20" y="290"/>
                    <a:pt x="20" y="288"/>
                  </a:cubicBezTo>
                  <a:cubicBezTo>
                    <a:pt x="19" y="284"/>
                    <a:pt x="19" y="278"/>
                    <a:pt x="19" y="266"/>
                  </a:cubicBezTo>
                  <a:cubicBezTo>
                    <a:pt x="19" y="266"/>
                    <a:pt x="14" y="290"/>
                    <a:pt x="10" y="301"/>
                  </a:cubicBezTo>
                  <a:cubicBezTo>
                    <a:pt x="10" y="303"/>
                    <a:pt x="7" y="303"/>
                    <a:pt x="6" y="301"/>
                  </a:cubicBezTo>
                  <a:cubicBezTo>
                    <a:pt x="6" y="299"/>
                    <a:pt x="5" y="297"/>
                    <a:pt x="6" y="296"/>
                  </a:cubicBezTo>
                  <a:cubicBezTo>
                    <a:pt x="6" y="296"/>
                    <a:pt x="4" y="293"/>
                    <a:pt x="2" y="289"/>
                  </a:cubicBezTo>
                  <a:cubicBezTo>
                    <a:pt x="0" y="283"/>
                    <a:pt x="0" y="277"/>
                    <a:pt x="1" y="271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8" y="243"/>
                    <a:pt x="9" y="238"/>
                    <a:pt x="9" y="232"/>
                  </a:cubicBezTo>
                  <a:cubicBezTo>
                    <a:pt x="10" y="230"/>
                    <a:pt x="10" y="229"/>
                    <a:pt x="10" y="227"/>
                  </a:cubicBezTo>
                  <a:cubicBezTo>
                    <a:pt x="17" y="177"/>
                    <a:pt x="23" y="131"/>
                    <a:pt x="24" y="99"/>
                  </a:cubicBezTo>
                  <a:cubicBezTo>
                    <a:pt x="24" y="87"/>
                    <a:pt x="25" y="75"/>
                    <a:pt x="26" y="64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24"/>
                    <a:pt x="47" y="3"/>
                    <a:pt x="55" y="2"/>
                  </a:cubicBezTo>
                  <a:cubicBezTo>
                    <a:pt x="56" y="2"/>
                    <a:pt x="56" y="2"/>
                    <a:pt x="57" y="2"/>
                  </a:cubicBezTo>
                  <a:cubicBezTo>
                    <a:pt x="58" y="2"/>
                    <a:pt x="59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4" y="1"/>
                    <a:pt x="68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2" y="0"/>
                    <a:pt x="73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26" y="227"/>
                    <a:pt x="26" y="227"/>
                    <a:pt x="26" y="227"/>
                  </a:cubicBezTo>
                  <a:lnTo>
                    <a:pt x="23" y="237"/>
                  </a:lnTo>
                  <a:close/>
                </a:path>
              </a:pathLst>
            </a:custGeom>
            <a:solidFill>
              <a:srgbClr val="FE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926" name="组合 17925"/>
            <p:cNvGrpSpPr/>
            <p:nvPr/>
          </p:nvGrpSpPr>
          <p:grpSpPr>
            <a:xfrm>
              <a:off x="7693026" y="1792288"/>
              <a:ext cx="947738" cy="3540125"/>
              <a:chOff x="7693026" y="1792288"/>
              <a:chExt cx="947738" cy="3540125"/>
            </a:xfrm>
          </p:grpSpPr>
          <p:sp>
            <p:nvSpPr>
              <p:cNvPr id="17867" name="Freeform 436"/>
              <p:cNvSpPr>
                <a:spLocks/>
              </p:cNvSpPr>
              <p:nvPr/>
            </p:nvSpPr>
            <p:spPr bwMode="auto">
              <a:xfrm>
                <a:off x="7878763" y="2032000"/>
                <a:ext cx="628650" cy="987425"/>
              </a:xfrm>
              <a:custGeom>
                <a:avLst/>
                <a:gdLst>
                  <a:gd name="T0" fmla="*/ 99 w 136"/>
                  <a:gd name="T1" fmla="*/ 0 h 218"/>
                  <a:gd name="T2" fmla="*/ 121 w 136"/>
                  <a:gd name="T3" fmla="*/ 66 h 218"/>
                  <a:gd name="T4" fmla="*/ 126 w 136"/>
                  <a:gd name="T5" fmla="*/ 132 h 218"/>
                  <a:gd name="T6" fmla="*/ 116 w 136"/>
                  <a:gd name="T7" fmla="*/ 113 h 218"/>
                  <a:gd name="T8" fmla="*/ 120 w 136"/>
                  <a:gd name="T9" fmla="*/ 153 h 218"/>
                  <a:gd name="T10" fmla="*/ 107 w 136"/>
                  <a:gd name="T11" fmla="*/ 190 h 218"/>
                  <a:gd name="T12" fmla="*/ 74 w 136"/>
                  <a:gd name="T13" fmla="*/ 210 h 218"/>
                  <a:gd name="T14" fmla="*/ 34 w 136"/>
                  <a:gd name="T15" fmla="*/ 218 h 218"/>
                  <a:gd name="T16" fmla="*/ 40 w 136"/>
                  <a:gd name="T17" fmla="*/ 174 h 218"/>
                  <a:gd name="T18" fmla="*/ 0 w 136"/>
                  <a:gd name="T19" fmla="*/ 208 h 218"/>
                  <a:gd name="T20" fmla="*/ 22 w 136"/>
                  <a:gd name="T21" fmla="*/ 153 h 218"/>
                  <a:gd name="T22" fmla="*/ 7 w 136"/>
                  <a:gd name="T23" fmla="*/ 102 h 218"/>
                  <a:gd name="T24" fmla="*/ 22 w 136"/>
                  <a:gd name="T25" fmla="*/ 52 h 218"/>
                  <a:gd name="T26" fmla="*/ 62 w 136"/>
                  <a:gd name="T27" fmla="*/ 14 h 218"/>
                  <a:gd name="T28" fmla="*/ 99 w 136"/>
                  <a:gd name="T29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6" h="218">
                    <a:moveTo>
                      <a:pt x="99" y="0"/>
                    </a:moveTo>
                    <a:cubicBezTo>
                      <a:pt x="100" y="22"/>
                      <a:pt x="112" y="44"/>
                      <a:pt x="121" y="66"/>
                    </a:cubicBezTo>
                    <a:cubicBezTo>
                      <a:pt x="130" y="87"/>
                      <a:pt x="136" y="112"/>
                      <a:pt x="126" y="132"/>
                    </a:cubicBezTo>
                    <a:cubicBezTo>
                      <a:pt x="124" y="125"/>
                      <a:pt x="121" y="118"/>
                      <a:pt x="116" y="113"/>
                    </a:cubicBezTo>
                    <a:cubicBezTo>
                      <a:pt x="119" y="126"/>
                      <a:pt x="121" y="139"/>
                      <a:pt x="120" y="153"/>
                    </a:cubicBezTo>
                    <a:cubicBezTo>
                      <a:pt x="120" y="166"/>
                      <a:pt x="116" y="179"/>
                      <a:pt x="107" y="190"/>
                    </a:cubicBezTo>
                    <a:cubicBezTo>
                      <a:pt x="99" y="199"/>
                      <a:pt x="87" y="206"/>
                      <a:pt x="74" y="210"/>
                    </a:cubicBezTo>
                    <a:cubicBezTo>
                      <a:pt x="61" y="214"/>
                      <a:pt x="47" y="216"/>
                      <a:pt x="34" y="218"/>
                    </a:cubicBezTo>
                    <a:cubicBezTo>
                      <a:pt x="43" y="205"/>
                      <a:pt x="45" y="189"/>
                      <a:pt x="40" y="174"/>
                    </a:cubicBezTo>
                    <a:cubicBezTo>
                      <a:pt x="35" y="191"/>
                      <a:pt x="19" y="204"/>
                      <a:pt x="0" y="208"/>
                    </a:cubicBezTo>
                    <a:cubicBezTo>
                      <a:pt x="12" y="191"/>
                      <a:pt x="24" y="173"/>
                      <a:pt x="22" y="153"/>
                    </a:cubicBezTo>
                    <a:cubicBezTo>
                      <a:pt x="21" y="136"/>
                      <a:pt x="10" y="120"/>
                      <a:pt x="7" y="102"/>
                    </a:cubicBezTo>
                    <a:cubicBezTo>
                      <a:pt x="4" y="84"/>
                      <a:pt x="11" y="67"/>
                      <a:pt x="22" y="52"/>
                    </a:cubicBezTo>
                    <a:cubicBezTo>
                      <a:pt x="33" y="38"/>
                      <a:pt x="48" y="26"/>
                      <a:pt x="62" y="14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FFC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9" name="Freeform 438"/>
              <p:cNvSpPr>
                <a:spLocks/>
              </p:cNvSpPr>
              <p:nvPr/>
            </p:nvSpPr>
            <p:spPr bwMode="auto">
              <a:xfrm>
                <a:off x="7731126" y="2359025"/>
                <a:ext cx="295275" cy="1027113"/>
              </a:xfrm>
              <a:custGeom>
                <a:avLst/>
                <a:gdLst>
                  <a:gd name="T0" fmla="*/ 64 w 64"/>
                  <a:gd name="T1" fmla="*/ 0 h 227"/>
                  <a:gd name="T2" fmla="*/ 41 w 64"/>
                  <a:gd name="T3" fmla="*/ 144 h 227"/>
                  <a:gd name="T4" fmla="*/ 16 w 64"/>
                  <a:gd name="T5" fmla="*/ 227 h 227"/>
                  <a:gd name="T6" fmla="*/ 0 w 64"/>
                  <a:gd name="T7" fmla="*/ 227 h 227"/>
                  <a:gd name="T8" fmla="*/ 14 w 64"/>
                  <a:gd name="T9" fmla="*/ 99 h 227"/>
                  <a:gd name="T10" fmla="*/ 16 w 64"/>
                  <a:gd name="T11" fmla="*/ 64 h 227"/>
                  <a:gd name="T12" fmla="*/ 21 w 64"/>
                  <a:gd name="T13" fmla="*/ 37 h 227"/>
                  <a:gd name="T14" fmla="*/ 45 w 64"/>
                  <a:gd name="T15" fmla="*/ 2 h 227"/>
                  <a:gd name="T16" fmla="*/ 47 w 64"/>
                  <a:gd name="T17" fmla="*/ 2 h 227"/>
                  <a:gd name="T18" fmla="*/ 50 w 64"/>
                  <a:gd name="T19" fmla="*/ 1 h 227"/>
                  <a:gd name="T20" fmla="*/ 50 w 64"/>
                  <a:gd name="T21" fmla="*/ 1 h 227"/>
                  <a:gd name="T22" fmla="*/ 61 w 64"/>
                  <a:gd name="T23" fmla="*/ 0 h 227"/>
                  <a:gd name="T24" fmla="*/ 61 w 64"/>
                  <a:gd name="T25" fmla="*/ 0 h 227"/>
                  <a:gd name="T26" fmla="*/ 63 w 64"/>
                  <a:gd name="T27" fmla="*/ 0 h 227"/>
                  <a:gd name="T28" fmla="*/ 64 w 64"/>
                  <a:gd name="T29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227">
                    <a:moveTo>
                      <a:pt x="64" y="0"/>
                    </a:moveTo>
                    <a:cubicBezTo>
                      <a:pt x="41" y="144"/>
                      <a:pt x="41" y="144"/>
                      <a:pt x="41" y="144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0" y="227"/>
                      <a:pt x="0" y="227"/>
                      <a:pt x="0" y="227"/>
                    </a:cubicBezTo>
                    <a:cubicBezTo>
                      <a:pt x="7" y="177"/>
                      <a:pt x="13" y="131"/>
                      <a:pt x="14" y="99"/>
                    </a:cubicBezTo>
                    <a:cubicBezTo>
                      <a:pt x="14" y="87"/>
                      <a:pt x="15" y="75"/>
                      <a:pt x="16" y="64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2" y="24"/>
                      <a:pt x="37" y="3"/>
                      <a:pt x="45" y="2"/>
                    </a:cubicBezTo>
                    <a:cubicBezTo>
                      <a:pt x="46" y="2"/>
                      <a:pt x="46" y="2"/>
                      <a:pt x="47" y="2"/>
                    </a:cubicBezTo>
                    <a:cubicBezTo>
                      <a:pt x="48" y="2"/>
                      <a:pt x="49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5" y="1"/>
                      <a:pt x="58" y="0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2" y="0"/>
                      <a:pt x="63" y="0"/>
                    </a:cubicBez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F5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0" name="Freeform 439"/>
              <p:cNvSpPr>
                <a:spLocks/>
              </p:cNvSpPr>
              <p:nvPr/>
            </p:nvSpPr>
            <p:spPr bwMode="auto">
              <a:xfrm>
                <a:off x="8239126" y="2349500"/>
                <a:ext cx="268288" cy="682625"/>
              </a:xfrm>
              <a:custGeom>
                <a:avLst/>
                <a:gdLst>
                  <a:gd name="T0" fmla="*/ 58 w 58"/>
                  <a:gd name="T1" fmla="*/ 104 h 151"/>
                  <a:gd name="T2" fmla="*/ 49 w 58"/>
                  <a:gd name="T3" fmla="*/ 151 h 151"/>
                  <a:gd name="T4" fmla="*/ 45 w 58"/>
                  <a:gd name="T5" fmla="*/ 145 h 151"/>
                  <a:gd name="T6" fmla="*/ 23 w 58"/>
                  <a:gd name="T7" fmla="*/ 102 h 151"/>
                  <a:gd name="T8" fmla="*/ 0 w 58"/>
                  <a:gd name="T9" fmla="*/ 0 h 151"/>
                  <a:gd name="T10" fmla="*/ 10 w 58"/>
                  <a:gd name="T11" fmla="*/ 1 h 151"/>
                  <a:gd name="T12" fmla="*/ 33 w 58"/>
                  <a:gd name="T13" fmla="*/ 13 h 151"/>
                  <a:gd name="T14" fmla="*/ 46 w 58"/>
                  <a:gd name="T15" fmla="*/ 38 h 151"/>
                  <a:gd name="T16" fmla="*/ 47 w 58"/>
                  <a:gd name="T17" fmla="*/ 43 h 151"/>
                  <a:gd name="T18" fmla="*/ 58 w 58"/>
                  <a:gd name="T19" fmla="*/ 106 h 151"/>
                  <a:gd name="T20" fmla="*/ 58 w 58"/>
                  <a:gd name="T21" fmla="*/ 10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151">
                    <a:moveTo>
                      <a:pt x="58" y="104"/>
                    </a:moveTo>
                    <a:cubicBezTo>
                      <a:pt x="49" y="151"/>
                      <a:pt x="49" y="151"/>
                      <a:pt x="49" y="151"/>
                    </a:cubicBezTo>
                    <a:cubicBezTo>
                      <a:pt x="48" y="149"/>
                      <a:pt x="46" y="147"/>
                      <a:pt x="45" y="145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9" y="2"/>
                      <a:pt x="27" y="6"/>
                      <a:pt x="33" y="13"/>
                    </a:cubicBezTo>
                    <a:cubicBezTo>
                      <a:pt x="39" y="20"/>
                      <a:pt x="44" y="29"/>
                      <a:pt x="46" y="38"/>
                    </a:cubicBezTo>
                    <a:cubicBezTo>
                      <a:pt x="47" y="39"/>
                      <a:pt x="47" y="41"/>
                      <a:pt x="47" y="43"/>
                    </a:cubicBezTo>
                    <a:cubicBezTo>
                      <a:pt x="58" y="106"/>
                      <a:pt x="58" y="106"/>
                      <a:pt x="58" y="106"/>
                    </a:cubicBezTo>
                    <a:cubicBezTo>
                      <a:pt x="58" y="104"/>
                      <a:pt x="58" y="104"/>
                      <a:pt x="58" y="104"/>
                    </a:cubicBezTo>
                  </a:path>
                </a:pathLst>
              </a:custGeom>
              <a:solidFill>
                <a:srgbClr val="FF5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1" name="Freeform 440"/>
              <p:cNvSpPr>
                <a:spLocks/>
              </p:cNvSpPr>
              <p:nvPr/>
            </p:nvSpPr>
            <p:spPr bwMode="auto">
              <a:xfrm>
                <a:off x="7731126" y="3132138"/>
                <a:ext cx="817563" cy="2200275"/>
              </a:xfrm>
              <a:custGeom>
                <a:avLst/>
                <a:gdLst>
                  <a:gd name="T0" fmla="*/ 139 w 177"/>
                  <a:gd name="T1" fmla="*/ 223 h 486"/>
                  <a:gd name="T2" fmla="*/ 141 w 177"/>
                  <a:gd name="T3" fmla="*/ 377 h 486"/>
                  <a:gd name="T4" fmla="*/ 130 w 177"/>
                  <a:gd name="T5" fmla="*/ 423 h 486"/>
                  <a:gd name="T6" fmla="*/ 129 w 177"/>
                  <a:gd name="T7" fmla="*/ 428 h 486"/>
                  <a:gd name="T8" fmla="*/ 131 w 177"/>
                  <a:gd name="T9" fmla="*/ 433 h 486"/>
                  <a:gd name="T10" fmla="*/ 131 w 177"/>
                  <a:gd name="T11" fmla="*/ 434 h 486"/>
                  <a:gd name="T12" fmla="*/ 133 w 177"/>
                  <a:gd name="T13" fmla="*/ 453 h 486"/>
                  <a:gd name="T14" fmla="*/ 130 w 177"/>
                  <a:gd name="T15" fmla="*/ 470 h 486"/>
                  <a:gd name="T16" fmla="*/ 116 w 177"/>
                  <a:gd name="T17" fmla="*/ 482 h 486"/>
                  <a:gd name="T18" fmla="*/ 99 w 177"/>
                  <a:gd name="T19" fmla="*/ 481 h 486"/>
                  <a:gd name="T20" fmla="*/ 95 w 177"/>
                  <a:gd name="T21" fmla="*/ 476 h 486"/>
                  <a:gd name="T22" fmla="*/ 98 w 177"/>
                  <a:gd name="T23" fmla="*/ 464 h 486"/>
                  <a:gd name="T24" fmla="*/ 105 w 177"/>
                  <a:gd name="T25" fmla="*/ 430 h 486"/>
                  <a:gd name="T26" fmla="*/ 106 w 177"/>
                  <a:gd name="T27" fmla="*/ 374 h 486"/>
                  <a:gd name="T28" fmla="*/ 109 w 177"/>
                  <a:gd name="T29" fmla="*/ 250 h 486"/>
                  <a:gd name="T30" fmla="*/ 109 w 177"/>
                  <a:gd name="T31" fmla="*/ 203 h 486"/>
                  <a:gd name="T32" fmla="*/ 103 w 177"/>
                  <a:gd name="T33" fmla="*/ 113 h 486"/>
                  <a:gd name="T34" fmla="*/ 86 w 177"/>
                  <a:gd name="T35" fmla="*/ 110 h 486"/>
                  <a:gd name="T36" fmla="*/ 87 w 177"/>
                  <a:gd name="T37" fmla="*/ 237 h 486"/>
                  <a:gd name="T38" fmla="*/ 86 w 177"/>
                  <a:gd name="T39" fmla="*/ 248 h 486"/>
                  <a:gd name="T40" fmla="*/ 54 w 177"/>
                  <a:gd name="T41" fmla="*/ 370 h 486"/>
                  <a:gd name="T42" fmla="*/ 34 w 177"/>
                  <a:gd name="T43" fmla="*/ 449 h 486"/>
                  <a:gd name="T44" fmla="*/ 34 w 177"/>
                  <a:gd name="T45" fmla="*/ 475 h 486"/>
                  <a:gd name="T46" fmla="*/ 35 w 177"/>
                  <a:gd name="T47" fmla="*/ 475 h 486"/>
                  <a:gd name="T48" fmla="*/ 47 w 177"/>
                  <a:gd name="T49" fmla="*/ 483 h 486"/>
                  <a:gd name="T50" fmla="*/ 46 w 177"/>
                  <a:gd name="T51" fmla="*/ 486 h 486"/>
                  <a:gd name="T52" fmla="*/ 22 w 177"/>
                  <a:gd name="T53" fmla="*/ 486 h 486"/>
                  <a:gd name="T54" fmla="*/ 5 w 177"/>
                  <a:gd name="T55" fmla="*/ 471 h 486"/>
                  <a:gd name="T56" fmla="*/ 1 w 177"/>
                  <a:gd name="T57" fmla="*/ 438 h 486"/>
                  <a:gd name="T58" fmla="*/ 9 w 177"/>
                  <a:gd name="T59" fmla="*/ 425 h 486"/>
                  <a:gd name="T60" fmla="*/ 11 w 177"/>
                  <a:gd name="T61" fmla="*/ 425 h 486"/>
                  <a:gd name="T62" fmla="*/ 24 w 177"/>
                  <a:gd name="T63" fmla="*/ 420 h 486"/>
                  <a:gd name="T64" fmla="*/ 23 w 177"/>
                  <a:gd name="T65" fmla="*/ 367 h 486"/>
                  <a:gd name="T66" fmla="*/ 23 w 177"/>
                  <a:gd name="T67" fmla="*/ 348 h 486"/>
                  <a:gd name="T68" fmla="*/ 35 w 177"/>
                  <a:gd name="T69" fmla="*/ 284 h 486"/>
                  <a:gd name="T70" fmla="*/ 56 w 177"/>
                  <a:gd name="T71" fmla="*/ 229 h 486"/>
                  <a:gd name="T72" fmla="*/ 27 w 177"/>
                  <a:gd name="T73" fmla="*/ 139 h 486"/>
                  <a:gd name="T74" fmla="*/ 19 w 177"/>
                  <a:gd name="T75" fmla="*/ 74 h 486"/>
                  <a:gd name="T76" fmla="*/ 41 w 177"/>
                  <a:gd name="T77" fmla="*/ 16 h 486"/>
                  <a:gd name="T78" fmla="*/ 116 w 177"/>
                  <a:gd name="T79" fmla="*/ 0 h 486"/>
                  <a:gd name="T80" fmla="*/ 139 w 177"/>
                  <a:gd name="T81" fmla="*/ 223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7" h="486">
                    <a:moveTo>
                      <a:pt x="139" y="223"/>
                    </a:moveTo>
                    <a:cubicBezTo>
                      <a:pt x="150" y="275"/>
                      <a:pt x="151" y="326"/>
                      <a:pt x="141" y="377"/>
                    </a:cubicBezTo>
                    <a:cubicBezTo>
                      <a:pt x="138" y="392"/>
                      <a:pt x="134" y="407"/>
                      <a:pt x="130" y="423"/>
                    </a:cubicBezTo>
                    <a:cubicBezTo>
                      <a:pt x="129" y="424"/>
                      <a:pt x="129" y="426"/>
                      <a:pt x="129" y="428"/>
                    </a:cubicBezTo>
                    <a:cubicBezTo>
                      <a:pt x="129" y="430"/>
                      <a:pt x="130" y="432"/>
                      <a:pt x="131" y="433"/>
                    </a:cubicBezTo>
                    <a:cubicBezTo>
                      <a:pt x="131" y="434"/>
                      <a:pt x="131" y="434"/>
                      <a:pt x="131" y="434"/>
                    </a:cubicBezTo>
                    <a:cubicBezTo>
                      <a:pt x="134" y="440"/>
                      <a:pt x="135" y="447"/>
                      <a:pt x="133" y="453"/>
                    </a:cubicBezTo>
                    <a:cubicBezTo>
                      <a:pt x="132" y="458"/>
                      <a:pt x="131" y="464"/>
                      <a:pt x="130" y="470"/>
                    </a:cubicBezTo>
                    <a:cubicBezTo>
                      <a:pt x="130" y="477"/>
                      <a:pt x="124" y="482"/>
                      <a:pt x="116" y="482"/>
                    </a:cubicBezTo>
                    <a:cubicBezTo>
                      <a:pt x="99" y="481"/>
                      <a:pt x="99" y="481"/>
                      <a:pt x="99" y="481"/>
                    </a:cubicBezTo>
                    <a:cubicBezTo>
                      <a:pt x="97" y="481"/>
                      <a:pt x="95" y="479"/>
                      <a:pt x="95" y="476"/>
                    </a:cubicBezTo>
                    <a:cubicBezTo>
                      <a:pt x="98" y="464"/>
                      <a:pt x="98" y="464"/>
                      <a:pt x="98" y="464"/>
                    </a:cubicBezTo>
                    <a:cubicBezTo>
                      <a:pt x="105" y="430"/>
                      <a:pt x="105" y="430"/>
                      <a:pt x="105" y="430"/>
                    </a:cubicBezTo>
                    <a:cubicBezTo>
                      <a:pt x="105" y="430"/>
                      <a:pt x="105" y="405"/>
                      <a:pt x="106" y="374"/>
                    </a:cubicBezTo>
                    <a:cubicBezTo>
                      <a:pt x="106" y="332"/>
                      <a:pt x="108" y="277"/>
                      <a:pt x="109" y="250"/>
                    </a:cubicBezTo>
                    <a:cubicBezTo>
                      <a:pt x="110" y="234"/>
                      <a:pt x="110" y="219"/>
                      <a:pt x="109" y="203"/>
                    </a:cubicBezTo>
                    <a:cubicBezTo>
                      <a:pt x="103" y="113"/>
                      <a:pt x="103" y="113"/>
                      <a:pt x="103" y="113"/>
                    </a:cubicBezTo>
                    <a:cubicBezTo>
                      <a:pt x="86" y="110"/>
                      <a:pt x="86" y="110"/>
                      <a:pt x="86" y="110"/>
                    </a:cubicBezTo>
                    <a:cubicBezTo>
                      <a:pt x="87" y="237"/>
                      <a:pt x="87" y="237"/>
                      <a:pt x="87" y="237"/>
                    </a:cubicBezTo>
                    <a:cubicBezTo>
                      <a:pt x="87" y="241"/>
                      <a:pt x="87" y="244"/>
                      <a:pt x="86" y="248"/>
                    </a:cubicBezTo>
                    <a:cubicBezTo>
                      <a:pt x="54" y="370"/>
                      <a:pt x="54" y="370"/>
                      <a:pt x="54" y="370"/>
                    </a:cubicBezTo>
                    <a:cubicBezTo>
                      <a:pt x="34" y="449"/>
                      <a:pt x="34" y="449"/>
                      <a:pt x="34" y="449"/>
                    </a:cubicBezTo>
                    <a:cubicBezTo>
                      <a:pt x="34" y="475"/>
                      <a:pt x="34" y="475"/>
                      <a:pt x="34" y="475"/>
                    </a:cubicBezTo>
                    <a:cubicBezTo>
                      <a:pt x="34" y="475"/>
                      <a:pt x="34" y="475"/>
                      <a:pt x="35" y="475"/>
                    </a:cubicBezTo>
                    <a:cubicBezTo>
                      <a:pt x="38" y="477"/>
                      <a:pt x="44" y="480"/>
                      <a:pt x="47" y="483"/>
                    </a:cubicBezTo>
                    <a:cubicBezTo>
                      <a:pt x="49" y="484"/>
                      <a:pt x="48" y="486"/>
                      <a:pt x="46" y="486"/>
                    </a:cubicBezTo>
                    <a:cubicBezTo>
                      <a:pt x="22" y="486"/>
                      <a:pt x="22" y="486"/>
                      <a:pt x="22" y="486"/>
                    </a:cubicBezTo>
                    <a:cubicBezTo>
                      <a:pt x="14" y="486"/>
                      <a:pt x="6" y="480"/>
                      <a:pt x="5" y="471"/>
                    </a:cubicBezTo>
                    <a:cubicBezTo>
                      <a:pt x="5" y="459"/>
                      <a:pt x="4" y="448"/>
                      <a:pt x="1" y="438"/>
                    </a:cubicBezTo>
                    <a:cubicBezTo>
                      <a:pt x="0" y="432"/>
                      <a:pt x="4" y="427"/>
                      <a:pt x="9" y="425"/>
                    </a:cubicBezTo>
                    <a:cubicBezTo>
                      <a:pt x="11" y="425"/>
                      <a:pt x="11" y="425"/>
                      <a:pt x="11" y="425"/>
                    </a:cubicBezTo>
                    <a:cubicBezTo>
                      <a:pt x="24" y="420"/>
                      <a:pt x="24" y="420"/>
                      <a:pt x="24" y="420"/>
                    </a:cubicBezTo>
                    <a:cubicBezTo>
                      <a:pt x="23" y="367"/>
                      <a:pt x="23" y="367"/>
                      <a:pt x="23" y="367"/>
                    </a:cubicBezTo>
                    <a:cubicBezTo>
                      <a:pt x="23" y="348"/>
                      <a:pt x="23" y="348"/>
                      <a:pt x="23" y="348"/>
                    </a:cubicBezTo>
                    <a:cubicBezTo>
                      <a:pt x="23" y="326"/>
                      <a:pt x="27" y="304"/>
                      <a:pt x="35" y="284"/>
                    </a:cubicBezTo>
                    <a:cubicBezTo>
                      <a:pt x="56" y="229"/>
                      <a:pt x="56" y="229"/>
                      <a:pt x="56" y="229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0" y="117"/>
                      <a:pt x="17" y="96"/>
                      <a:pt x="19" y="74"/>
                    </a:cubicBezTo>
                    <a:cubicBezTo>
                      <a:pt x="20" y="54"/>
                      <a:pt x="26" y="32"/>
                      <a:pt x="41" y="16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77" y="43"/>
                      <a:pt x="165" y="129"/>
                      <a:pt x="139" y="223"/>
                    </a:cubicBezTo>
                    <a:close/>
                  </a:path>
                </a:pathLst>
              </a:custGeom>
              <a:solidFill>
                <a:srgbClr val="FEC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2" name="Freeform 441"/>
              <p:cNvSpPr>
                <a:spLocks/>
              </p:cNvSpPr>
              <p:nvPr/>
            </p:nvSpPr>
            <p:spPr bwMode="auto">
              <a:xfrm>
                <a:off x="7823201" y="2344738"/>
                <a:ext cx="633413" cy="1258888"/>
              </a:xfrm>
              <a:custGeom>
                <a:avLst/>
                <a:gdLst>
                  <a:gd name="T0" fmla="*/ 114 w 137"/>
                  <a:gd name="T1" fmla="*/ 156 h 278"/>
                  <a:gd name="T2" fmla="*/ 110 w 137"/>
                  <a:gd name="T3" fmla="*/ 121 h 278"/>
                  <a:gd name="T4" fmla="*/ 117 w 137"/>
                  <a:gd name="T5" fmla="*/ 95 h 278"/>
                  <a:gd name="T6" fmla="*/ 123 w 137"/>
                  <a:gd name="T7" fmla="*/ 54 h 278"/>
                  <a:gd name="T8" fmla="*/ 119 w 137"/>
                  <a:gd name="T9" fmla="*/ 35 h 278"/>
                  <a:gd name="T10" fmla="*/ 115 w 137"/>
                  <a:gd name="T11" fmla="*/ 19 h 278"/>
                  <a:gd name="T12" fmla="*/ 105 w 137"/>
                  <a:gd name="T13" fmla="*/ 5 h 278"/>
                  <a:gd name="T14" fmla="*/ 90 w 137"/>
                  <a:gd name="T15" fmla="*/ 1 h 278"/>
                  <a:gd name="T16" fmla="*/ 44 w 137"/>
                  <a:gd name="T17" fmla="*/ 3 h 278"/>
                  <a:gd name="T18" fmla="*/ 35 w 137"/>
                  <a:gd name="T19" fmla="*/ 4 h 278"/>
                  <a:gd name="T20" fmla="*/ 34 w 137"/>
                  <a:gd name="T21" fmla="*/ 5 h 278"/>
                  <a:gd name="T22" fmla="*/ 29 w 137"/>
                  <a:gd name="T23" fmla="*/ 24 h 278"/>
                  <a:gd name="T24" fmla="*/ 24 w 137"/>
                  <a:gd name="T25" fmla="*/ 39 h 278"/>
                  <a:gd name="T26" fmla="*/ 21 w 137"/>
                  <a:gd name="T27" fmla="*/ 43 h 278"/>
                  <a:gd name="T28" fmla="*/ 20 w 137"/>
                  <a:gd name="T29" fmla="*/ 84 h 278"/>
                  <a:gd name="T30" fmla="*/ 32 w 137"/>
                  <a:gd name="T31" fmla="*/ 126 h 278"/>
                  <a:gd name="T32" fmla="*/ 25 w 137"/>
                  <a:gd name="T33" fmla="*/ 160 h 278"/>
                  <a:gd name="T34" fmla="*/ 21 w 137"/>
                  <a:gd name="T35" fmla="*/ 170 h 278"/>
                  <a:gd name="T36" fmla="*/ 2 w 137"/>
                  <a:gd name="T37" fmla="*/ 228 h 278"/>
                  <a:gd name="T38" fmla="*/ 137 w 137"/>
                  <a:gd name="T39" fmla="*/ 242 h 278"/>
                  <a:gd name="T40" fmla="*/ 114 w 137"/>
                  <a:gd name="T41" fmla="*/ 156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7" h="278">
                    <a:moveTo>
                      <a:pt x="114" y="156"/>
                    </a:moveTo>
                    <a:cubicBezTo>
                      <a:pt x="109" y="145"/>
                      <a:pt x="109" y="133"/>
                      <a:pt x="110" y="121"/>
                    </a:cubicBezTo>
                    <a:cubicBezTo>
                      <a:pt x="111" y="112"/>
                      <a:pt x="113" y="103"/>
                      <a:pt x="117" y="95"/>
                    </a:cubicBezTo>
                    <a:cubicBezTo>
                      <a:pt x="124" y="84"/>
                      <a:pt x="131" y="78"/>
                      <a:pt x="123" y="54"/>
                    </a:cubicBezTo>
                    <a:cubicBezTo>
                      <a:pt x="119" y="35"/>
                      <a:pt x="119" y="35"/>
                      <a:pt x="119" y="35"/>
                    </a:cubicBezTo>
                    <a:cubicBezTo>
                      <a:pt x="118" y="30"/>
                      <a:pt x="117" y="25"/>
                      <a:pt x="115" y="19"/>
                    </a:cubicBezTo>
                    <a:cubicBezTo>
                      <a:pt x="113" y="13"/>
                      <a:pt x="110" y="8"/>
                      <a:pt x="105" y="5"/>
                    </a:cubicBezTo>
                    <a:cubicBezTo>
                      <a:pt x="100" y="2"/>
                      <a:pt x="95" y="1"/>
                      <a:pt x="90" y="1"/>
                    </a:cubicBezTo>
                    <a:cubicBezTo>
                      <a:pt x="89" y="0"/>
                      <a:pt x="59" y="2"/>
                      <a:pt x="44" y="3"/>
                    </a:cubicBezTo>
                    <a:cubicBezTo>
                      <a:pt x="38" y="3"/>
                      <a:pt x="35" y="4"/>
                      <a:pt x="35" y="4"/>
                    </a:cubicBezTo>
                    <a:cubicBezTo>
                      <a:pt x="35" y="4"/>
                      <a:pt x="35" y="4"/>
                      <a:pt x="34" y="5"/>
                    </a:cubicBezTo>
                    <a:cubicBezTo>
                      <a:pt x="34" y="8"/>
                      <a:pt x="32" y="16"/>
                      <a:pt x="29" y="24"/>
                    </a:cubicBezTo>
                    <a:cubicBezTo>
                      <a:pt x="28" y="29"/>
                      <a:pt x="26" y="34"/>
                      <a:pt x="24" y="39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16" y="56"/>
                      <a:pt x="15" y="71"/>
                      <a:pt x="20" y="84"/>
                    </a:cubicBezTo>
                    <a:cubicBezTo>
                      <a:pt x="25" y="98"/>
                      <a:pt x="31" y="115"/>
                      <a:pt x="32" y="126"/>
                    </a:cubicBezTo>
                    <a:cubicBezTo>
                      <a:pt x="32" y="138"/>
                      <a:pt x="29" y="149"/>
                      <a:pt x="25" y="160"/>
                    </a:cubicBezTo>
                    <a:cubicBezTo>
                      <a:pt x="23" y="163"/>
                      <a:pt x="22" y="167"/>
                      <a:pt x="21" y="170"/>
                    </a:cubicBezTo>
                    <a:cubicBezTo>
                      <a:pt x="16" y="181"/>
                      <a:pt x="0" y="226"/>
                      <a:pt x="2" y="228"/>
                    </a:cubicBezTo>
                    <a:cubicBezTo>
                      <a:pt x="43" y="264"/>
                      <a:pt x="87" y="278"/>
                      <a:pt x="137" y="242"/>
                    </a:cubicBezTo>
                    <a:cubicBezTo>
                      <a:pt x="137" y="242"/>
                      <a:pt x="127" y="187"/>
                      <a:pt x="114" y="156"/>
                    </a:cubicBezTo>
                    <a:close/>
                  </a:path>
                </a:pathLst>
              </a:custGeom>
              <a:solidFill>
                <a:srgbClr val="FF5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3" name="Freeform 442"/>
              <p:cNvSpPr>
                <a:spLocks/>
              </p:cNvSpPr>
              <p:nvPr/>
            </p:nvSpPr>
            <p:spPr bwMode="auto">
              <a:xfrm>
                <a:off x="7980363" y="2344738"/>
                <a:ext cx="338138" cy="403225"/>
              </a:xfrm>
              <a:custGeom>
                <a:avLst/>
                <a:gdLst>
                  <a:gd name="T0" fmla="*/ 73 w 73"/>
                  <a:gd name="T1" fmla="*/ 3 h 89"/>
                  <a:gd name="T2" fmla="*/ 40 w 73"/>
                  <a:gd name="T3" fmla="*/ 89 h 89"/>
                  <a:gd name="T4" fmla="*/ 0 w 73"/>
                  <a:gd name="T5" fmla="*/ 5 h 89"/>
                  <a:gd name="T6" fmla="*/ 1 w 73"/>
                  <a:gd name="T7" fmla="*/ 4 h 89"/>
                  <a:gd name="T8" fmla="*/ 10 w 73"/>
                  <a:gd name="T9" fmla="*/ 3 h 89"/>
                  <a:gd name="T10" fmla="*/ 56 w 73"/>
                  <a:gd name="T11" fmla="*/ 1 h 89"/>
                  <a:gd name="T12" fmla="*/ 73 w 73"/>
                  <a:gd name="T13" fmla="*/ 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9">
                    <a:moveTo>
                      <a:pt x="73" y="3"/>
                    </a:moveTo>
                    <a:cubicBezTo>
                      <a:pt x="45" y="30"/>
                      <a:pt x="40" y="89"/>
                      <a:pt x="40" y="89"/>
                    </a:cubicBezTo>
                    <a:cubicBezTo>
                      <a:pt x="32" y="43"/>
                      <a:pt x="13" y="17"/>
                      <a:pt x="0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4" y="3"/>
                      <a:pt x="10" y="3"/>
                    </a:cubicBezTo>
                    <a:cubicBezTo>
                      <a:pt x="25" y="2"/>
                      <a:pt x="55" y="0"/>
                      <a:pt x="56" y="1"/>
                    </a:cubicBezTo>
                    <a:cubicBezTo>
                      <a:pt x="61" y="1"/>
                      <a:pt x="67" y="2"/>
                      <a:pt x="73" y="3"/>
                    </a:cubicBezTo>
                    <a:close/>
                  </a:path>
                </a:pathLst>
              </a:custGeom>
              <a:solidFill>
                <a:srgbClr val="FEC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4" name="Freeform 443"/>
              <p:cNvSpPr>
                <a:spLocks/>
              </p:cNvSpPr>
              <p:nvPr/>
            </p:nvSpPr>
            <p:spPr bwMode="auto">
              <a:xfrm>
                <a:off x="8072438" y="2185988"/>
                <a:ext cx="134938" cy="222250"/>
              </a:xfrm>
              <a:custGeom>
                <a:avLst/>
                <a:gdLst>
                  <a:gd name="T0" fmla="*/ 29 w 29"/>
                  <a:gd name="T1" fmla="*/ 33 h 49"/>
                  <a:gd name="T2" fmla="*/ 29 w 29"/>
                  <a:gd name="T3" fmla="*/ 34 h 49"/>
                  <a:gd name="T4" fmla="*/ 22 w 29"/>
                  <a:gd name="T5" fmla="*/ 46 h 49"/>
                  <a:gd name="T6" fmla="*/ 12 w 29"/>
                  <a:gd name="T7" fmla="*/ 48 h 49"/>
                  <a:gd name="T8" fmla="*/ 2 w 29"/>
                  <a:gd name="T9" fmla="*/ 34 h 49"/>
                  <a:gd name="T10" fmla="*/ 2 w 29"/>
                  <a:gd name="T11" fmla="*/ 29 h 49"/>
                  <a:gd name="T12" fmla="*/ 1 w 29"/>
                  <a:gd name="T13" fmla="*/ 16 h 49"/>
                  <a:gd name="T14" fmla="*/ 0 w 29"/>
                  <a:gd name="T15" fmla="*/ 1 h 49"/>
                  <a:gd name="T16" fmla="*/ 27 w 29"/>
                  <a:gd name="T17" fmla="*/ 0 h 49"/>
                  <a:gd name="T18" fmla="*/ 28 w 29"/>
                  <a:gd name="T19" fmla="*/ 22 h 49"/>
                  <a:gd name="T20" fmla="*/ 29 w 29"/>
                  <a:gd name="T21" fmla="*/ 30 h 49"/>
                  <a:gd name="T22" fmla="*/ 29 w 29"/>
                  <a:gd name="T23" fmla="*/ 3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" h="49">
                    <a:moveTo>
                      <a:pt x="29" y="33"/>
                    </a:moveTo>
                    <a:cubicBezTo>
                      <a:pt x="29" y="33"/>
                      <a:pt x="29" y="33"/>
                      <a:pt x="29" y="34"/>
                    </a:cubicBezTo>
                    <a:cubicBezTo>
                      <a:pt x="28" y="39"/>
                      <a:pt x="26" y="44"/>
                      <a:pt x="22" y="46"/>
                    </a:cubicBezTo>
                    <a:cubicBezTo>
                      <a:pt x="19" y="48"/>
                      <a:pt x="16" y="49"/>
                      <a:pt x="12" y="48"/>
                    </a:cubicBezTo>
                    <a:cubicBezTo>
                      <a:pt x="6" y="46"/>
                      <a:pt x="2" y="40"/>
                      <a:pt x="2" y="34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9" y="30"/>
                      <a:pt x="29" y="30"/>
                      <a:pt x="29" y="30"/>
                    </a:cubicBezTo>
                    <a:lnTo>
                      <a:pt x="29" y="33"/>
                    </a:lnTo>
                    <a:close/>
                  </a:path>
                </a:pathLst>
              </a:custGeom>
              <a:solidFill>
                <a:srgbClr val="FEC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5" name="Freeform 444"/>
              <p:cNvSpPr>
                <a:spLocks/>
              </p:cNvSpPr>
              <p:nvPr/>
            </p:nvSpPr>
            <p:spPr bwMode="auto">
              <a:xfrm>
                <a:off x="8072438" y="2181225"/>
                <a:ext cx="134938" cy="141288"/>
              </a:xfrm>
              <a:custGeom>
                <a:avLst/>
                <a:gdLst>
                  <a:gd name="T0" fmla="*/ 29 w 29"/>
                  <a:gd name="T1" fmla="*/ 31 h 31"/>
                  <a:gd name="T2" fmla="*/ 24 w 29"/>
                  <a:gd name="T3" fmla="*/ 31 h 31"/>
                  <a:gd name="T4" fmla="*/ 1 w 29"/>
                  <a:gd name="T5" fmla="*/ 16 h 31"/>
                  <a:gd name="T6" fmla="*/ 0 w 29"/>
                  <a:gd name="T7" fmla="*/ 1 h 31"/>
                  <a:gd name="T8" fmla="*/ 27 w 29"/>
                  <a:gd name="T9" fmla="*/ 0 h 31"/>
                  <a:gd name="T10" fmla="*/ 28 w 29"/>
                  <a:gd name="T11" fmla="*/ 22 h 31"/>
                  <a:gd name="T12" fmla="*/ 29 w 29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1">
                    <a:moveTo>
                      <a:pt x="29" y="31"/>
                    </a:moveTo>
                    <a:cubicBezTo>
                      <a:pt x="27" y="31"/>
                      <a:pt x="25" y="31"/>
                      <a:pt x="24" y="31"/>
                    </a:cubicBezTo>
                    <a:cubicBezTo>
                      <a:pt x="14" y="31"/>
                      <a:pt x="5" y="25"/>
                      <a:pt x="1" y="1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" y="22"/>
                      <a:pt x="28" y="22"/>
                      <a:pt x="28" y="22"/>
                    </a:cubicBezTo>
                    <a:lnTo>
                      <a:pt x="29" y="31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6" name="Freeform 445"/>
              <p:cNvSpPr>
                <a:spLocks/>
              </p:cNvSpPr>
              <p:nvPr/>
            </p:nvSpPr>
            <p:spPr bwMode="auto">
              <a:xfrm>
                <a:off x="7943851" y="1851025"/>
                <a:ext cx="382588" cy="447675"/>
              </a:xfrm>
              <a:custGeom>
                <a:avLst/>
                <a:gdLst>
                  <a:gd name="T0" fmla="*/ 8 w 83"/>
                  <a:gd name="T1" fmla="*/ 42 h 99"/>
                  <a:gd name="T2" fmla="*/ 13 w 83"/>
                  <a:gd name="T3" fmla="*/ 43 h 99"/>
                  <a:gd name="T4" fmla="*/ 44 w 83"/>
                  <a:gd name="T5" fmla="*/ 2 h 99"/>
                  <a:gd name="T6" fmla="*/ 81 w 83"/>
                  <a:gd name="T7" fmla="*/ 55 h 99"/>
                  <a:gd name="T8" fmla="*/ 53 w 83"/>
                  <a:gd name="T9" fmla="*/ 96 h 99"/>
                  <a:gd name="T10" fmla="*/ 17 w 83"/>
                  <a:gd name="T11" fmla="*/ 70 h 99"/>
                  <a:gd name="T12" fmla="*/ 8 w 83"/>
                  <a:gd name="T13" fmla="*/ 4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99">
                    <a:moveTo>
                      <a:pt x="8" y="42"/>
                    </a:moveTo>
                    <a:cubicBezTo>
                      <a:pt x="9" y="42"/>
                      <a:pt x="11" y="42"/>
                      <a:pt x="13" y="43"/>
                    </a:cubicBezTo>
                    <a:cubicBezTo>
                      <a:pt x="17" y="24"/>
                      <a:pt x="30" y="3"/>
                      <a:pt x="44" y="2"/>
                    </a:cubicBezTo>
                    <a:cubicBezTo>
                      <a:pt x="62" y="0"/>
                      <a:pt x="77" y="8"/>
                      <a:pt x="81" y="55"/>
                    </a:cubicBezTo>
                    <a:cubicBezTo>
                      <a:pt x="83" y="73"/>
                      <a:pt x="71" y="92"/>
                      <a:pt x="53" y="96"/>
                    </a:cubicBezTo>
                    <a:cubicBezTo>
                      <a:pt x="40" y="99"/>
                      <a:pt x="24" y="85"/>
                      <a:pt x="17" y="70"/>
                    </a:cubicBezTo>
                    <a:cubicBezTo>
                      <a:pt x="0" y="68"/>
                      <a:pt x="2" y="42"/>
                      <a:pt x="8" y="42"/>
                    </a:cubicBezTo>
                    <a:close/>
                  </a:path>
                </a:pathLst>
              </a:custGeom>
              <a:solidFill>
                <a:srgbClr val="FEC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7" name="Freeform 446"/>
              <p:cNvSpPr>
                <a:spLocks/>
              </p:cNvSpPr>
              <p:nvPr/>
            </p:nvSpPr>
            <p:spPr bwMode="auto">
              <a:xfrm>
                <a:off x="8142288" y="2146300"/>
                <a:ext cx="96838" cy="61913"/>
              </a:xfrm>
              <a:custGeom>
                <a:avLst/>
                <a:gdLst>
                  <a:gd name="T0" fmla="*/ 18 w 21"/>
                  <a:gd name="T1" fmla="*/ 13 h 14"/>
                  <a:gd name="T2" fmla="*/ 20 w 21"/>
                  <a:gd name="T3" fmla="*/ 13 h 14"/>
                  <a:gd name="T4" fmla="*/ 21 w 21"/>
                  <a:gd name="T5" fmla="*/ 12 h 14"/>
                  <a:gd name="T6" fmla="*/ 20 w 21"/>
                  <a:gd name="T7" fmla="*/ 11 h 14"/>
                  <a:gd name="T8" fmla="*/ 2 w 21"/>
                  <a:gd name="T9" fmla="*/ 1 h 14"/>
                  <a:gd name="T10" fmla="*/ 1 w 21"/>
                  <a:gd name="T11" fmla="*/ 0 h 14"/>
                  <a:gd name="T12" fmla="*/ 0 w 21"/>
                  <a:gd name="T13" fmla="*/ 1 h 14"/>
                  <a:gd name="T14" fmla="*/ 18 w 21"/>
                  <a:gd name="T1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4">
                    <a:moveTo>
                      <a:pt x="18" y="13"/>
                    </a:moveTo>
                    <a:cubicBezTo>
                      <a:pt x="19" y="13"/>
                      <a:pt x="20" y="13"/>
                      <a:pt x="20" y="13"/>
                    </a:cubicBezTo>
                    <a:cubicBezTo>
                      <a:pt x="21" y="13"/>
                      <a:pt x="21" y="12"/>
                      <a:pt x="21" y="12"/>
                    </a:cubicBezTo>
                    <a:cubicBezTo>
                      <a:pt x="21" y="11"/>
                      <a:pt x="20" y="11"/>
                      <a:pt x="20" y="11"/>
                    </a:cubicBezTo>
                    <a:cubicBezTo>
                      <a:pt x="19" y="11"/>
                      <a:pt x="6" y="13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4" y="13"/>
                      <a:pt x="14" y="14"/>
                      <a:pt x="18" y="13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8" name="Oval 447"/>
              <p:cNvSpPr>
                <a:spLocks noChangeArrowheads="1"/>
              </p:cNvSpPr>
              <p:nvPr/>
            </p:nvSpPr>
            <p:spPr bwMode="auto">
              <a:xfrm>
                <a:off x="8137526" y="2068513"/>
                <a:ext cx="31750" cy="36513"/>
              </a:xfrm>
              <a:prstGeom prst="ellipse">
                <a:avLst/>
              </a:pr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9" name="Oval 448"/>
              <p:cNvSpPr>
                <a:spLocks noChangeArrowheads="1"/>
              </p:cNvSpPr>
              <p:nvPr/>
            </p:nvSpPr>
            <p:spPr bwMode="auto">
              <a:xfrm>
                <a:off x="8243888" y="2068513"/>
                <a:ext cx="26988" cy="31750"/>
              </a:xfrm>
              <a:prstGeom prst="ellipse">
                <a:avLst/>
              </a:pr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0" name="Freeform 449"/>
              <p:cNvSpPr>
                <a:spLocks/>
              </p:cNvSpPr>
              <p:nvPr/>
            </p:nvSpPr>
            <p:spPr bwMode="auto">
              <a:xfrm>
                <a:off x="8215313" y="2114550"/>
                <a:ext cx="28575" cy="49213"/>
              </a:xfrm>
              <a:custGeom>
                <a:avLst/>
                <a:gdLst>
                  <a:gd name="T0" fmla="*/ 1 w 6"/>
                  <a:gd name="T1" fmla="*/ 10 h 11"/>
                  <a:gd name="T2" fmla="*/ 0 w 6"/>
                  <a:gd name="T3" fmla="*/ 9 h 11"/>
                  <a:gd name="T4" fmla="*/ 1 w 6"/>
                  <a:gd name="T5" fmla="*/ 8 h 11"/>
                  <a:gd name="T6" fmla="*/ 4 w 6"/>
                  <a:gd name="T7" fmla="*/ 7 h 11"/>
                  <a:gd name="T8" fmla="*/ 2 w 6"/>
                  <a:gd name="T9" fmla="*/ 2 h 11"/>
                  <a:gd name="T10" fmla="*/ 2 w 6"/>
                  <a:gd name="T11" fmla="*/ 0 h 11"/>
                  <a:gd name="T12" fmla="*/ 3 w 6"/>
                  <a:gd name="T13" fmla="*/ 1 h 11"/>
                  <a:gd name="T14" fmla="*/ 5 w 6"/>
                  <a:gd name="T15" fmla="*/ 8 h 11"/>
                  <a:gd name="T16" fmla="*/ 1 w 6"/>
                  <a:gd name="T1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1">
                    <a:moveTo>
                      <a:pt x="1" y="10"/>
                    </a:moveTo>
                    <a:cubicBezTo>
                      <a:pt x="0" y="10"/>
                      <a:pt x="0" y="10"/>
                      <a:pt x="0" y="9"/>
                    </a:cubicBezTo>
                    <a:cubicBezTo>
                      <a:pt x="0" y="9"/>
                      <a:pt x="1" y="8"/>
                      <a:pt x="1" y="8"/>
                    </a:cubicBezTo>
                    <a:cubicBezTo>
                      <a:pt x="1" y="8"/>
                      <a:pt x="3" y="8"/>
                      <a:pt x="4" y="7"/>
                    </a:cubicBezTo>
                    <a:cubicBezTo>
                      <a:pt x="4" y="7"/>
                      <a:pt x="4" y="6"/>
                      <a:pt x="2" y="2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6" y="4"/>
                      <a:pt x="6" y="7"/>
                      <a:pt x="5" y="8"/>
                    </a:cubicBezTo>
                    <a:cubicBezTo>
                      <a:pt x="4" y="11"/>
                      <a:pt x="1" y="10"/>
                      <a:pt x="1" y="10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1" name="Freeform 450"/>
              <p:cNvSpPr>
                <a:spLocks/>
              </p:cNvSpPr>
              <p:nvPr/>
            </p:nvSpPr>
            <p:spPr bwMode="auto">
              <a:xfrm>
                <a:off x="8096251" y="2019300"/>
                <a:ext cx="60325" cy="34925"/>
              </a:xfrm>
              <a:custGeom>
                <a:avLst/>
                <a:gdLst>
                  <a:gd name="T0" fmla="*/ 1 w 13"/>
                  <a:gd name="T1" fmla="*/ 8 h 8"/>
                  <a:gd name="T2" fmla="*/ 2 w 13"/>
                  <a:gd name="T3" fmla="*/ 8 h 8"/>
                  <a:gd name="T4" fmla="*/ 12 w 13"/>
                  <a:gd name="T5" fmla="*/ 4 h 8"/>
                  <a:gd name="T6" fmla="*/ 13 w 13"/>
                  <a:gd name="T7" fmla="*/ 3 h 8"/>
                  <a:gd name="T8" fmla="*/ 12 w 13"/>
                  <a:gd name="T9" fmla="*/ 2 h 8"/>
                  <a:gd name="T10" fmla="*/ 0 w 13"/>
                  <a:gd name="T11" fmla="*/ 7 h 8"/>
                  <a:gd name="T12" fmla="*/ 1 w 1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8">
                    <a:moveTo>
                      <a:pt x="1" y="8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5" y="1"/>
                      <a:pt x="11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3" y="2"/>
                      <a:pt x="12" y="2"/>
                    </a:cubicBezTo>
                    <a:cubicBezTo>
                      <a:pt x="10" y="1"/>
                      <a:pt x="4" y="0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2" name="Freeform 451"/>
              <p:cNvSpPr>
                <a:spLocks/>
              </p:cNvSpPr>
              <p:nvPr/>
            </p:nvSpPr>
            <p:spPr bwMode="auto">
              <a:xfrm>
                <a:off x="8239126" y="2014538"/>
                <a:ext cx="50800" cy="31750"/>
              </a:xfrm>
              <a:custGeom>
                <a:avLst/>
                <a:gdLst>
                  <a:gd name="T0" fmla="*/ 0 w 11"/>
                  <a:gd name="T1" fmla="*/ 4 h 7"/>
                  <a:gd name="T2" fmla="*/ 1 w 11"/>
                  <a:gd name="T3" fmla="*/ 4 h 7"/>
                  <a:gd name="T4" fmla="*/ 9 w 11"/>
                  <a:gd name="T5" fmla="*/ 7 h 7"/>
                  <a:gd name="T6" fmla="*/ 10 w 11"/>
                  <a:gd name="T7" fmla="*/ 7 h 7"/>
                  <a:gd name="T8" fmla="*/ 11 w 11"/>
                  <a:gd name="T9" fmla="*/ 6 h 7"/>
                  <a:gd name="T10" fmla="*/ 1 w 11"/>
                  <a:gd name="T11" fmla="*/ 2 h 7"/>
                  <a:gd name="T12" fmla="*/ 0 w 11"/>
                  <a:gd name="T13" fmla="*/ 3 h 7"/>
                  <a:gd name="T14" fmla="*/ 0 w 11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7">
                    <a:moveTo>
                      <a:pt x="0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7" y="2"/>
                      <a:pt x="9" y="6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0" y="4"/>
                      <a:pt x="6" y="0"/>
                      <a:pt x="1" y="2"/>
                    </a:cubicBezTo>
                    <a:cubicBezTo>
                      <a:pt x="0" y="2"/>
                      <a:pt x="0" y="3"/>
                      <a:pt x="0" y="3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3" name="Freeform 452"/>
              <p:cNvSpPr>
                <a:spLocks/>
              </p:cNvSpPr>
              <p:nvPr/>
            </p:nvSpPr>
            <p:spPr bwMode="auto">
              <a:xfrm>
                <a:off x="8466138" y="2598738"/>
                <a:ext cx="174625" cy="469900"/>
              </a:xfrm>
              <a:custGeom>
                <a:avLst/>
                <a:gdLst>
                  <a:gd name="T0" fmla="*/ 22 w 38"/>
                  <a:gd name="T1" fmla="*/ 0 h 104"/>
                  <a:gd name="T2" fmla="*/ 15 w 38"/>
                  <a:gd name="T3" fmla="*/ 25 h 104"/>
                  <a:gd name="T4" fmla="*/ 9 w 38"/>
                  <a:gd name="T5" fmla="*/ 49 h 104"/>
                  <a:gd name="T6" fmla="*/ 0 w 38"/>
                  <a:gd name="T7" fmla="*/ 96 h 104"/>
                  <a:gd name="T8" fmla="*/ 31 w 38"/>
                  <a:gd name="T9" fmla="*/ 86 h 104"/>
                  <a:gd name="T10" fmla="*/ 38 w 38"/>
                  <a:gd name="T11" fmla="*/ 25 h 104"/>
                  <a:gd name="T12" fmla="*/ 37 w 38"/>
                  <a:gd name="T13" fmla="*/ 0 h 104"/>
                  <a:gd name="T14" fmla="*/ 22 w 38"/>
                  <a:gd name="T15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104">
                    <a:moveTo>
                      <a:pt x="22" y="0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10" y="104"/>
                      <a:pt x="27" y="100"/>
                      <a:pt x="31" y="86"/>
                    </a:cubicBezTo>
                    <a:cubicBezTo>
                      <a:pt x="36" y="67"/>
                      <a:pt x="37" y="43"/>
                      <a:pt x="38" y="25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FF5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4" name="Freeform 453"/>
              <p:cNvSpPr>
                <a:spLocks/>
              </p:cNvSpPr>
              <p:nvPr/>
            </p:nvSpPr>
            <p:spPr bwMode="auto">
              <a:xfrm>
                <a:off x="7731126" y="4794250"/>
                <a:ext cx="249238" cy="538163"/>
              </a:xfrm>
              <a:custGeom>
                <a:avLst/>
                <a:gdLst>
                  <a:gd name="T0" fmla="*/ 54 w 54"/>
                  <a:gd name="T1" fmla="*/ 3 h 119"/>
                  <a:gd name="T2" fmla="*/ 34 w 54"/>
                  <a:gd name="T3" fmla="*/ 82 h 119"/>
                  <a:gd name="T4" fmla="*/ 34 w 54"/>
                  <a:gd name="T5" fmla="*/ 108 h 119"/>
                  <a:gd name="T6" fmla="*/ 35 w 54"/>
                  <a:gd name="T7" fmla="*/ 108 h 119"/>
                  <a:gd name="T8" fmla="*/ 47 w 54"/>
                  <a:gd name="T9" fmla="*/ 116 h 119"/>
                  <a:gd name="T10" fmla="*/ 46 w 54"/>
                  <a:gd name="T11" fmla="*/ 119 h 119"/>
                  <a:gd name="T12" fmla="*/ 22 w 54"/>
                  <a:gd name="T13" fmla="*/ 119 h 119"/>
                  <a:gd name="T14" fmla="*/ 5 w 54"/>
                  <a:gd name="T15" fmla="*/ 104 h 119"/>
                  <a:gd name="T16" fmla="*/ 1 w 54"/>
                  <a:gd name="T17" fmla="*/ 71 h 119"/>
                  <a:gd name="T18" fmla="*/ 9 w 54"/>
                  <a:gd name="T19" fmla="*/ 58 h 119"/>
                  <a:gd name="T20" fmla="*/ 11 w 54"/>
                  <a:gd name="T21" fmla="*/ 58 h 119"/>
                  <a:gd name="T22" fmla="*/ 24 w 54"/>
                  <a:gd name="T23" fmla="*/ 53 h 119"/>
                  <a:gd name="T24" fmla="*/ 23 w 54"/>
                  <a:gd name="T25" fmla="*/ 0 h 119"/>
                  <a:gd name="T26" fmla="*/ 54 w 54"/>
                  <a:gd name="T27" fmla="*/ 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19">
                    <a:moveTo>
                      <a:pt x="54" y="3"/>
                    </a:moveTo>
                    <a:cubicBezTo>
                      <a:pt x="34" y="82"/>
                      <a:pt x="34" y="82"/>
                      <a:pt x="34" y="82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4" y="108"/>
                      <a:pt x="34" y="108"/>
                      <a:pt x="35" y="108"/>
                    </a:cubicBezTo>
                    <a:cubicBezTo>
                      <a:pt x="38" y="110"/>
                      <a:pt x="44" y="113"/>
                      <a:pt x="47" y="116"/>
                    </a:cubicBezTo>
                    <a:cubicBezTo>
                      <a:pt x="49" y="117"/>
                      <a:pt x="48" y="119"/>
                      <a:pt x="46" y="119"/>
                    </a:cubicBezTo>
                    <a:cubicBezTo>
                      <a:pt x="22" y="119"/>
                      <a:pt x="22" y="119"/>
                      <a:pt x="22" y="119"/>
                    </a:cubicBezTo>
                    <a:cubicBezTo>
                      <a:pt x="14" y="119"/>
                      <a:pt x="6" y="113"/>
                      <a:pt x="5" y="104"/>
                    </a:cubicBezTo>
                    <a:cubicBezTo>
                      <a:pt x="5" y="92"/>
                      <a:pt x="4" y="81"/>
                      <a:pt x="1" y="71"/>
                    </a:cubicBezTo>
                    <a:cubicBezTo>
                      <a:pt x="0" y="65"/>
                      <a:pt x="4" y="60"/>
                      <a:pt x="9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3" y="1"/>
                      <a:pt x="43" y="2"/>
                      <a:pt x="54" y="3"/>
                    </a:cubicBezTo>
                    <a:close/>
                  </a:path>
                </a:pathLst>
              </a:custGeom>
              <a:solidFill>
                <a:srgbClr val="FF6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5" name="Freeform 454"/>
              <p:cNvSpPr>
                <a:spLocks/>
              </p:cNvSpPr>
              <p:nvPr/>
            </p:nvSpPr>
            <p:spPr bwMode="auto">
              <a:xfrm>
                <a:off x="8169276" y="4826000"/>
                <a:ext cx="212725" cy="488950"/>
              </a:xfrm>
              <a:custGeom>
                <a:avLst/>
                <a:gdLst>
                  <a:gd name="T0" fmla="*/ 36 w 46"/>
                  <a:gd name="T1" fmla="*/ 60 h 108"/>
                  <a:gd name="T2" fmla="*/ 38 w 46"/>
                  <a:gd name="T3" fmla="*/ 79 h 108"/>
                  <a:gd name="T4" fmla="*/ 35 w 46"/>
                  <a:gd name="T5" fmla="*/ 96 h 108"/>
                  <a:gd name="T6" fmla="*/ 21 w 46"/>
                  <a:gd name="T7" fmla="*/ 108 h 108"/>
                  <a:gd name="T8" fmla="*/ 4 w 46"/>
                  <a:gd name="T9" fmla="*/ 107 h 108"/>
                  <a:gd name="T10" fmla="*/ 0 w 46"/>
                  <a:gd name="T11" fmla="*/ 102 h 108"/>
                  <a:gd name="T12" fmla="*/ 3 w 46"/>
                  <a:gd name="T13" fmla="*/ 90 h 108"/>
                  <a:gd name="T14" fmla="*/ 10 w 46"/>
                  <a:gd name="T15" fmla="*/ 56 h 108"/>
                  <a:gd name="T16" fmla="*/ 11 w 46"/>
                  <a:gd name="T17" fmla="*/ 0 h 108"/>
                  <a:gd name="T18" fmla="*/ 46 w 46"/>
                  <a:gd name="T19" fmla="*/ 3 h 108"/>
                  <a:gd name="T20" fmla="*/ 35 w 46"/>
                  <a:gd name="T21" fmla="*/ 49 h 108"/>
                  <a:gd name="T22" fmla="*/ 34 w 46"/>
                  <a:gd name="T23" fmla="*/ 54 h 108"/>
                  <a:gd name="T24" fmla="*/ 36 w 46"/>
                  <a:gd name="T25" fmla="*/ 59 h 108"/>
                  <a:gd name="T26" fmla="*/ 36 w 46"/>
                  <a:gd name="T27" fmla="*/ 6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" h="108">
                    <a:moveTo>
                      <a:pt x="36" y="60"/>
                    </a:moveTo>
                    <a:cubicBezTo>
                      <a:pt x="39" y="66"/>
                      <a:pt x="40" y="73"/>
                      <a:pt x="38" y="79"/>
                    </a:cubicBezTo>
                    <a:cubicBezTo>
                      <a:pt x="37" y="84"/>
                      <a:pt x="36" y="90"/>
                      <a:pt x="35" y="96"/>
                    </a:cubicBezTo>
                    <a:cubicBezTo>
                      <a:pt x="35" y="103"/>
                      <a:pt x="29" y="108"/>
                      <a:pt x="21" y="108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2" y="107"/>
                      <a:pt x="0" y="105"/>
                      <a:pt x="0" y="102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6"/>
                      <a:pt x="10" y="31"/>
                      <a:pt x="11" y="0"/>
                    </a:cubicBezTo>
                    <a:cubicBezTo>
                      <a:pt x="23" y="1"/>
                      <a:pt x="35" y="2"/>
                      <a:pt x="46" y="3"/>
                    </a:cubicBezTo>
                    <a:cubicBezTo>
                      <a:pt x="43" y="18"/>
                      <a:pt x="39" y="33"/>
                      <a:pt x="35" y="49"/>
                    </a:cubicBezTo>
                    <a:cubicBezTo>
                      <a:pt x="34" y="50"/>
                      <a:pt x="34" y="52"/>
                      <a:pt x="34" y="54"/>
                    </a:cubicBezTo>
                    <a:cubicBezTo>
                      <a:pt x="34" y="56"/>
                      <a:pt x="35" y="58"/>
                      <a:pt x="36" y="59"/>
                    </a:cubicBezTo>
                    <a:lnTo>
                      <a:pt x="36" y="60"/>
                    </a:lnTo>
                    <a:close/>
                  </a:path>
                </a:pathLst>
              </a:custGeom>
              <a:solidFill>
                <a:srgbClr val="FF6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6" name="Freeform 455"/>
              <p:cNvSpPr>
                <a:spLocks/>
              </p:cNvSpPr>
              <p:nvPr/>
            </p:nvSpPr>
            <p:spPr bwMode="auto">
              <a:xfrm>
                <a:off x="8466138" y="2865438"/>
                <a:ext cx="41275" cy="153988"/>
              </a:xfrm>
              <a:custGeom>
                <a:avLst/>
                <a:gdLst>
                  <a:gd name="T0" fmla="*/ 7 w 9"/>
                  <a:gd name="T1" fmla="*/ 1 h 34"/>
                  <a:gd name="T2" fmla="*/ 0 w 9"/>
                  <a:gd name="T3" fmla="*/ 33 h 34"/>
                  <a:gd name="T4" fmla="*/ 1 w 9"/>
                  <a:gd name="T5" fmla="*/ 33 h 34"/>
                  <a:gd name="T6" fmla="*/ 8 w 9"/>
                  <a:gd name="T7" fmla="*/ 1 h 34"/>
                  <a:gd name="T8" fmla="*/ 7 w 9"/>
                  <a:gd name="T9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4">
                    <a:moveTo>
                      <a:pt x="7" y="1"/>
                    </a:moveTo>
                    <a:cubicBezTo>
                      <a:pt x="4" y="11"/>
                      <a:pt x="2" y="22"/>
                      <a:pt x="0" y="33"/>
                    </a:cubicBezTo>
                    <a:cubicBezTo>
                      <a:pt x="0" y="33"/>
                      <a:pt x="1" y="34"/>
                      <a:pt x="1" y="33"/>
                    </a:cubicBezTo>
                    <a:cubicBezTo>
                      <a:pt x="3" y="22"/>
                      <a:pt x="5" y="12"/>
                      <a:pt x="8" y="1"/>
                    </a:cubicBezTo>
                    <a:cubicBezTo>
                      <a:pt x="9" y="1"/>
                      <a:pt x="8" y="0"/>
                      <a:pt x="7" y="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7" name="Freeform 456"/>
              <p:cNvSpPr>
                <a:spLocks/>
              </p:cNvSpPr>
              <p:nvPr/>
            </p:nvSpPr>
            <p:spPr bwMode="auto">
              <a:xfrm>
                <a:off x="8451851" y="2085975"/>
                <a:ext cx="152400" cy="295275"/>
              </a:xfrm>
              <a:custGeom>
                <a:avLst/>
                <a:gdLst>
                  <a:gd name="T0" fmla="*/ 16 w 33"/>
                  <a:gd name="T1" fmla="*/ 65 h 65"/>
                  <a:gd name="T2" fmla="*/ 0 w 33"/>
                  <a:gd name="T3" fmla="*/ 48 h 65"/>
                  <a:gd name="T4" fmla="*/ 0 w 33"/>
                  <a:gd name="T5" fmla="*/ 4 h 65"/>
                  <a:gd name="T6" fmla="*/ 16 w 33"/>
                  <a:gd name="T7" fmla="*/ 4 h 65"/>
                  <a:gd name="T8" fmla="*/ 33 w 33"/>
                  <a:gd name="T9" fmla="*/ 4 h 65"/>
                  <a:gd name="T10" fmla="*/ 33 w 33"/>
                  <a:gd name="T11" fmla="*/ 48 h 65"/>
                  <a:gd name="T12" fmla="*/ 16 w 33"/>
                  <a:gd name="T1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65">
                    <a:moveTo>
                      <a:pt x="16" y="65"/>
                    </a:moveTo>
                    <a:cubicBezTo>
                      <a:pt x="7" y="65"/>
                      <a:pt x="0" y="57"/>
                      <a:pt x="0" y="4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7"/>
                      <a:pt x="11" y="8"/>
                      <a:pt x="16" y="4"/>
                    </a:cubicBezTo>
                    <a:cubicBezTo>
                      <a:pt x="20" y="1"/>
                      <a:pt x="28" y="0"/>
                      <a:pt x="33" y="4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57"/>
                      <a:pt x="26" y="65"/>
                      <a:pt x="16" y="65"/>
                    </a:cubicBezTo>
                  </a:path>
                </a:pathLst>
              </a:custGeom>
              <a:solidFill>
                <a:srgbClr val="FFC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8" name="Freeform 457"/>
              <p:cNvSpPr>
                <a:spLocks noEditPoints="1"/>
              </p:cNvSpPr>
              <p:nvPr/>
            </p:nvSpPr>
            <p:spPr bwMode="auto">
              <a:xfrm>
                <a:off x="8437563" y="2068513"/>
                <a:ext cx="180975" cy="352425"/>
              </a:xfrm>
              <a:custGeom>
                <a:avLst/>
                <a:gdLst>
                  <a:gd name="T0" fmla="*/ 12 w 39"/>
                  <a:gd name="T1" fmla="*/ 11 h 78"/>
                  <a:gd name="T2" fmla="*/ 19 w 39"/>
                  <a:gd name="T3" fmla="*/ 8 h 78"/>
                  <a:gd name="T4" fmla="*/ 28 w 39"/>
                  <a:gd name="T5" fmla="*/ 5 h 78"/>
                  <a:gd name="T6" fmla="*/ 36 w 39"/>
                  <a:gd name="T7" fmla="*/ 8 h 78"/>
                  <a:gd name="T8" fmla="*/ 36 w 39"/>
                  <a:gd name="T9" fmla="*/ 52 h 78"/>
                  <a:gd name="T10" fmla="*/ 19 w 39"/>
                  <a:gd name="T11" fmla="*/ 69 h 78"/>
                  <a:gd name="T12" fmla="*/ 3 w 39"/>
                  <a:gd name="T13" fmla="*/ 52 h 78"/>
                  <a:gd name="T14" fmla="*/ 3 w 39"/>
                  <a:gd name="T15" fmla="*/ 8 h 78"/>
                  <a:gd name="T16" fmla="*/ 12 w 39"/>
                  <a:gd name="T17" fmla="*/ 11 h 78"/>
                  <a:gd name="T18" fmla="*/ 37 w 39"/>
                  <a:gd name="T19" fmla="*/ 0 h 78"/>
                  <a:gd name="T20" fmla="*/ 3 w 39"/>
                  <a:gd name="T21" fmla="*/ 0 h 78"/>
                  <a:gd name="T22" fmla="*/ 0 w 39"/>
                  <a:gd name="T23" fmla="*/ 3 h 78"/>
                  <a:gd name="T24" fmla="*/ 0 w 39"/>
                  <a:gd name="T25" fmla="*/ 53 h 78"/>
                  <a:gd name="T26" fmla="*/ 15 w 39"/>
                  <a:gd name="T27" fmla="*/ 72 h 78"/>
                  <a:gd name="T28" fmla="*/ 15 w 39"/>
                  <a:gd name="T29" fmla="*/ 78 h 78"/>
                  <a:gd name="T30" fmla="*/ 23 w 39"/>
                  <a:gd name="T31" fmla="*/ 77 h 78"/>
                  <a:gd name="T32" fmla="*/ 23 w 39"/>
                  <a:gd name="T33" fmla="*/ 72 h 78"/>
                  <a:gd name="T34" fmla="*/ 33 w 39"/>
                  <a:gd name="T35" fmla="*/ 66 h 78"/>
                  <a:gd name="T36" fmla="*/ 39 w 39"/>
                  <a:gd name="T37" fmla="*/ 53 h 78"/>
                  <a:gd name="T38" fmla="*/ 39 w 39"/>
                  <a:gd name="T39" fmla="*/ 3 h 78"/>
                  <a:gd name="T40" fmla="*/ 37 w 39"/>
                  <a:gd name="T4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78">
                    <a:moveTo>
                      <a:pt x="12" y="11"/>
                    </a:moveTo>
                    <a:cubicBezTo>
                      <a:pt x="14" y="11"/>
                      <a:pt x="17" y="10"/>
                      <a:pt x="19" y="8"/>
                    </a:cubicBezTo>
                    <a:cubicBezTo>
                      <a:pt x="21" y="6"/>
                      <a:pt x="25" y="5"/>
                      <a:pt x="28" y="5"/>
                    </a:cubicBezTo>
                    <a:cubicBezTo>
                      <a:pt x="31" y="5"/>
                      <a:pt x="34" y="6"/>
                      <a:pt x="36" y="8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61"/>
                      <a:pt x="29" y="69"/>
                      <a:pt x="19" y="69"/>
                    </a:cubicBezTo>
                    <a:cubicBezTo>
                      <a:pt x="10" y="69"/>
                      <a:pt x="3" y="61"/>
                      <a:pt x="3" y="5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6" y="10"/>
                      <a:pt x="9" y="11"/>
                      <a:pt x="12" y="11"/>
                    </a:cubicBezTo>
                    <a:moveTo>
                      <a:pt x="3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62"/>
                      <a:pt x="7" y="70"/>
                      <a:pt x="15" y="72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8" y="78"/>
                      <a:pt x="21" y="77"/>
                      <a:pt x="23" y="77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27" y="71"/>
                      <a:pt x="31" y="69"/>
                      <a:pt x="33" y="66"/>
                    </a:cubicBezTo>
                    <a:cubicBezTo>
                      <a:pt x="37" y="63"/>
                      <a:pt x="39" y="58"/>
                      <a:pt x="39" y="5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1"/>
                      <a:pt x="38" y="0"/>
                      <a:pt x="37" y="0"/>
                    </a:cubicBezTo>
                  </a:path>
                </a:pathLst>
              </a:custGeom>
              <a:solidFill>
                <a:srgbClr val="A1A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9" name="Freeform 458"/>
              <p:cNvSpPr>
                <a:spLocks/>
              </p:cNvSpPr>
              <p:nvPr/>
            </p:nvSpPr>
            <p:spPr bwMode="auto">
              <a:xfrm>
                <a:off x="8470901" y="2417763"/>
                <a:ext cx="123825" cy="215900"/>
              </a:xfrm>
              <a:custGeom>
                <a:avLst/>
                <a:gdLst>
                  <a:gd name="T0" fmla="*/ 16 w 27"/>
                  <a:gd name="T1" fmla="*/ 0 h 48"/>
                  <a:gd name="T2" fmla="*/ 8 w 27"/>
                  <a:gd name="T3" fmla="*/ 1 h 48"/>
                  <a:gd name="T4" fmla="*/ 8 w 27"/>
                  <a:gd name="T5" fmla="*/ 33 h 48"/>
                  <a:gd name="T6" fmla="*/ 1 w 27"/>
                  <a:gd name="T7" fmla="*/ 38 h 48"/>
                  <a:gd name="T8" fmla="*/ 0 w 27"/>
                  <a:gd name="T9" fmla="*/ 42 h 48"/>
                  <a:gd name="T10" fmla="*/ 0 w 27"/>
                  <a:gd name="T11" fmla="*/ 47 h 48"/>
                  <a:gd name="T12" fmla="*/ 12 w 27"/>
                  <a:gd name="T13" fmla="*/ 48 h 48"/>
                  <a:gd name="T14" fmla="*/ 19 w 27"/>
                  <a:gd name="T15" fmla="*/ 48 h 48"/>
                  <a:gd name="T16" fmla="*/ 21 w 27"/>
                  <a:gd name="T17" fmla="*/ 40 h 48"/>
                  <a:gd name="T18" fmla="*/ 27 w 27"/>
                  <a:gd name="T19" fmla="*/ 40 h 48"/>
                  <a:gd name="T20" fmla="*/ 16 w 27"/>
                  <a:gd name="T21" fmla="*/ 33 h 48"/>
                  <a:gd name="T22" fmla="*/ 16 w 27"/>
                  <a:gd name="T2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48">
                    <a:moveTo>
                      <a:pt x="16" y="0"/>
                    </a:moveTo>
                    <a:cubicBezTo>
                      <a:pt x="14" y="0"/>
                      <a:pt x="11" y="1"/>
                      <a:pt x="8" y="1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9"/>
                      <a:pt x="0" y="41"/>
                      <a:pt x="0" y="4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" y="48"/>
                      <a:pt x="8" y="48"/>
                      <a:pt x="12" y="48"/>
                    </a:cubicBezTo>
                    <a:cubicBezTo>
                      <a:pt x="14" y="48"/>
                      <a:pt x="16" y="48"/>
                      <a:pt x="19" y="48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FAF9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0" name="Freeform 459"/>
              <p:cNvSpPr>
                <a:spLocks/>
              </p:cNvSpPr>
              <p:nvPr/>
            </p:nvSpPr>
            <p:spPr bwMode="auto">
              <a:xfrm>
                <a:off x="8466138" y="2589213"/>
                <a:ext cx="9525" cy="17463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1 h 4"/>
                  <a:gd name="T4" fmla="*/ 1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1"/>
                      <a:pt x="2" y="0"/>
                    </a:cubicBezTo>
                  </a:path>
                </a:pathLst>
              </a:custGeom>
              <a:solidFill>
                <a:srgbClr val="FAE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1" name="Freeform 460"/>
              <p:cNvSpPr>
                <a:spLocks/>
              </p:cNvSpPr>
              <p:nvPr/>
            </p:nvSpPr>
            <p:spPr bwMode="auto">
              <a:xfrm>
                <a:off x="8428038" y="2593975"/>
                <a:ext cx="42863" cy="36513"/>
              </a:xfrm>
              <a:custGeom>
                <a:avLst/>
                <a:gdLst>
                  <a:gd name="T0" fmla="*/ 8 w 9"/>
                  <a:gd name="T1" fmla="*/ 0 h 8"/>
                  <a:gd name="T2" fmla="*/ 1 w 9"/>
                  <a:gd name="T3" fmla="*/ 4 h 8"/>
                  <a:gd name="T4" fmla="*/ 2 w 9"/>
                  <a:gd name="T5" fmla="*/ 6 h 8"/>
                  <a:gd name="T6" fmla="*/ 9 w 9"/>
                  <a:gd name="T7" fmla="*/ 8 h 8"/>
                  <a:gd name="T8" fmla="*/ 9 w 9"/>
                  <a:gd name="T9" fmla="*/ 3 h 8"/>
                  <a:gd name="T10" fmla="*/ 8 w 9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8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2" y="6"/>
                    </a:cubicBezTo>
                    <a:cubicBezTo>
                      <a:pt x="4" y="7"/>
                      <a:pt x="7" y="8"/>
                      <a:pt x="9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FABB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2" name="Freeform 461"/>
              <p:cNvSpPr>
                <a:spLocks/>
              </p:cNvSpPr>
              <p:nvPr/>
            </p:nvSpPr>
            <p:spPr bwMode="auto">
              <a:xfrm>
                <a:off x="8558213" y="2598738"/>
                <a:ext cx="65088" cy="34925"/>
              </a:xfrm>
              <a:custGeom>
                <a:avLst/>
                <a:gdLst>
                  <a:gd name="T0" fmla="*/ 8 w 14"/>
                  <a:gd name="T1" fmla="*/ 0 h 8"/>
                  <a:gd name="T2" fmla="*/ 2 w 14"/>
                  <a:gd name="T3" fmla="*/ 0 h 8"/>
                  <a:gd name="T4" fmla="*/ 0 w 14"/>
                  <a:gd name="T5" fmla="*/ 8 h 8"/>
                  <a:gd name="T6" fmla="*/ 12 w 14"/>
                  <a:gd name="T7" fmla="*/ 5 h 8"/>
                  <a:gd name="T8" fmla="*/ 13 w 14"/>
                  <a:gd name="T9" fmla="*/ 3 h 8"/>
                  <a:gd name="T10" fmla="*/ 8 w 14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8">
                    <a:moveTo>
                      <a:pt x="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8"/>
                      <a:pt x="8" y="7"/>
                      <a:pt x="12" y="5"/>
                    </a:cubicBezTo>
                    <a:cubicBezTo>
                      <a:pt x="14" y="5"/>
                      <a:pt x="14" y="3"/>
                      <a:pt x="13" y="3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FABB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3" name="Freeform 462"/>
              <p:cNvSpPr>
                <a:spLocks noEditPoints="1"/>
              </p:cNvSpPr>
              <p:nvPr/>
            </p:nvSpPr>
            <p:spPr bwMode="auto">
              <a:xfrm>
                <a:off x="8451851" y="2090738"/>
                <a:ext cx="152400" cy="290513"/>
              </a:xfrm>
              <a:custGeom>
                <a:avLst/>
                <a:gdLst>
                  <a:gd name="T0" fmla="*/ 18 w 33"/>
                  <a:gd name="T1" fmla="*/ 57 h 64"/>
                  <a:gd name="T2" fmla="*/ 16 w 33"/>
                  <a:gd name="T3" fmla="*/ 55 h 64"/>
                  <a:gd name="T4" fmla="*/ 18 w 33"/>
                  <a:gd name="T5" fmla="*/ 53 h 64"/>
                  <a:gd name="T6" fmla="*/ 20 w 33"/>
                  <a:gd name="T7" fmla="*/ 55 h 64"/>
                  <a:gd name="T8" fmla="*/ 18 w 33"/>
                  <a:gd name="T9" fmla="*/ 57 h 64"/>
                  <a:gd name="T10" fmla="*/ 8 w 33"/>
                  <a:gd name="T11" fmla="*/ 53 h 64"/>
                  <a:gd name="T12" fmla="*/ 5 w 33"/>
                  <a:gd name="T13" fmla="*/ 50 h 64"/>
                  <a:gd name="T14" fmla="*/ 8 w 33"/>
                  <a:gd name="T15" fmla="*/ 47 h 64"/>
                  <a:gd name="T16" fmla="*/ 11 w 33"/>
                  <a:gd name="T17" fmla="*/ 50 h 64"/>
                  <a:gd name="T18" fmla="*/ 8 w 33"/>
                  <a:gd name="T19" fmla="*/ 53 h 64"/>
                  <a:gd name="T20" fmla="*/ 23 w 33"/>
                  <a:gd name="T21" fmla="*/ 50 h 64"/>
                  <a:gd name="T22" fmla="*/ 19 w 33"/>
                  <a:gd name="T23" fmla="*/ 46 h 64"/>
                  <a:gd name="T24" fmla="*/ 23 w 33"/>
                  <a:gd name="T25" fmla="*/ 42 h 64"/>
                  <a:gd name="T26" fmla="*/ 28 w 33"/>
                  <a:gd name="T27" fmla="*/ 46 h 64"/>
                  <a:gd name="T28" fmla="*/ 23 w 33"/>
                  <a:gd name="T29" fmla="*/ 50 h 64"/>
                  <a:gd name="T30" fmla="*/ 11 w 33"/>
                  <a:gd name="T31" fmla="*/ 40 h 64"/>
                  <a:gd name="T32" fmla="*/ 9 w 33"/>
                  <a:gd name="T33" fmla="*/ 37 h 64"/>
                  <a:gd name="T34" fmla="*/ 11 w 33"/>
                  <a:gd name="T35" fmla="*/ 35 h 64"/>
                  <a:gd name="T36" fmla="*/ 13 w 33"/>
                  <a:gd name="T37" fmla="*/ 37 h 64"/>
                  <a:gd name="T38" fmla="*/ 11 w 33"/>
                  <a:gd name="T39" fmla="*/ 40 h 64"/>
                  <a:gd name="T40" fmla="*/ 20 w 33"/>
                  <a:gd name="T41" fmla="*/ 33 h 64"/>
                  <a:gd name="T42" fmla="*/ 17 w 33"/>
                  <a:gd name="T43" fmla="*/ 30 h 64"/>
                  <a:gd name="T44" fmla="*/ 20 w 33"/>
                  <a:gd name="T45" fmla="*/ 27 h 64"/>
                  <a:gd name="T46" fmla="*/ 23 w 33"/>
                  <a:gd name="T47" fmla="*/ 30 h 64"/>
                  <a:gd name="T48" fmla="*/ 20 w 33"/>
                  <a:gd name="T49" fmla="*/ 33 h 64"/>
                  <a:gd name="T50" fmla="*/ 8 w 33"/>
                  <a:gd name="T51" fmla="*/ 24 h 64"/>
                  <a:gd name="T52" fmla="*/ 4 w 33"/>
                  <a:gd name="T53" fmla="*/ 20 h 64"/>
                  <a:gd name="T54" fmla="*/ 8 w 33"/>
                  <a:gd name="T55" fmla="*/ 16 h 64"/>
                  <a:gd name="T56" fmla="*/ 12 w 33"/>
                  <a:gd name="T57" fmla="*/ 20 h 64"/>
                  <a:gd name="T58" fmla="*/ 8 w 33"/>
                  <a:gd name="T59" fmla="*/ 24 h 64"/>
                  <a:gd name="T60" fmla="*/ 25 w 33"/>
                  <a:gd name="T61" fmla="*/ 0 h 64"/>
                  <a:gd name="T62" fmla="*/ 16 w 33"/>
                  <a:gd name="T63" fmla="*/ 3 h 64"/>
                  <a:gd name="T64" fmla="*/ 9 w 33"/>
                  <a:gd name="T65" fmla="*/ 6 h 64"/>
                  <a:gd name="T66" fmla="*/ 0 w 33"/>
                  <a:gd name="T67" fmla="*/ 3 h 64"/>
                  <a:gd name="T68" fmla="*/ 0 w 33"/>
                  <a:gd name="T69" fmla="*/ 47 h 64"/>
                  <a:gd name="T70" fmla="*/ 16 w 33"/>
                  <a:gd name="T71" fmla="*/ 64 h 64"/>
                  <a:gd name="T72" fmla="*/ 33 w 33"/>
                  <a:gd name="T73" fmla="*/ 47 h 64"/>
                  <a:gd name="T74" fmla="*/ 33 w 33"/>
                  <a:gd name="T75" fmla="*/ 3 h 64"/>
                  <a:gd name="T76" fmla="*/ 25 w 33"/>
                  <a:gd name="T7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64">
                    <a:moveTo>
                      <a:pt x="18" y="57"/>
                    </a:moveTo>
                    <a:cubicBezTo>
                      <a:pt x="17" y="57"/>
                      <a:pt x="16" y="56"/>
                      <a:pt x="16" y="55"/>
                    </a:cubicBezTo>
                    <a:cubicBezTo>
                      <a:pt x="16" y="54"/>
                      <a:pt x="17" y="53"/>
                      <a:pt x="18" y="53"/>
                    </a:cubicBezTo>
                    <a:cubicBezTo>
                      <a:pt x="19" y="53"/>
                      <a:pt x="20" y="54"/>
                      <a:pt x="20" y="55"/>
                    </a:cubicBezTo>
                    <a:cubicBezTo>
                      <a:pt x="20" y="56"/>
                      <a:pt x="19" y="57"/>
                      <a:pt x="18" y="57"/>
                    </a:cubicBezTo>
                    <a:moveTo>
                      <a:pt x="8" y="53"/>
                    </a:moveTo>
                    <a:cubicBezTo>
                      <a:pt x="7" y="53"/>
                      <a:pt x="5" y="51"/>
                      <a:pt x="5" y="50"/>
                    </a:cubicBezTo>
                    <a:cubicBezTo>
                      <a:pt x="5" y="48"/>
                      <a:pt x="7" y="47"/>
                      <a:pt x="8" y="47"/>
                    </a:cubicBezTo>
                    <a:cubicBezTo>
                      <a:pt x="10" y="47"/>
                      <a:pt x="11" y="48"/>
                      <a:pt x="11" y="50"/>
                    </a:cubicBezTo>
                    <a:cubicBezTo>
                      <a:pt x="11" y="51"/>
                      <a:pt x="10" y="53"/>
                      <a:pt x="8" y="53"/>
                    </a:cubicBezTo>
                    <a:moveTo>
                      <a:pt x="23" y="50"/>
                    </a:moveTo>
                    <a:cubicBezTo>
                      <a:pt x="21" y="50"/>
                      <a:pt x="19" y="48"/>
                      <a:pt x="19" y="46"/>
                    </a:cubicBezTo>
                    <a:cubicBezTo>
                      <a:pt x="19" y="44"/>
                      <a:pt x="21" y="42"/>
                      <a:pt x="23" y="42"/>
                    </a:cubicBezTo>
                    <a:cubicBezTo>
                      <a:pt x="26" y="42"/>
                      <a:pt x="28" y="44"/>
                      <a:pt x="28" y="46"/>
                    </a:cubicBezTo>
                    <a:cubicBezTo>
                      <a:pt x="28" y="48"/>
                      <a:pt x="26" y="50"/>
                      <a:pt x="23" y="50"/>
                    </a:cubicBezTo>
                    <a:moveTo>
                      <a:pt x="11" y="40"/>
                    </a:moveTo>
                    <a:cubicBezTo>
                      <a:pt x="10" y="40"/>
                      <a:pt x="9" y="39"/>
                      <a:pt x="9" y="37"/>
                    </a:cubicBezTo>
                    <a:cubicBezTo>
                      <a:pt x="9" y="36"/>
                      <a:pt x="10" y="35"/>
                      <a:pt x="11" y="35"/>
                    </a:cubicBezTo>
                    <a:cubicBezTo>
                      <a:pt x="12" y="35"/>
                      <a:pt x="13" y="36"/>
                      <a:pt x="13" y="37"/>
                    </a:cubicBezTo>
                    <a:cubicBezTo>
                      <a:pt x="13" y="39"/>
                      <a:pt x="12" y="40"/>
                      <a:pt x="11" y="40"/>
                    </a:cubicBezTo>
                    <a:moveTo>
                      <a:pt x="20" y="33"/>
                    </a:moveTo>
                    <a:cubicBezTo>
                      <a:pt x="19" y="33"/>
                      <a:pt x="17" y="32"/>
                      <a:pt x="17" y="30"/>
                    </a:cubicBezTo>
                    <a:cubicBezTo>
                      <a:pt x="17" y="29"/>
                      <a:pt x="19" y="27"/>
                      <a:pt x="20" y="27"/>
                    </a:cubicBezTo>
                    <a:cubicBezTo>
                      <a:pt x="22" y="27"/>
                      <a:pt x="23" y="29"/>
                      <a:pt x="23" y="30"/>
                    </a:cubicBezTo>
                    <a:cubicBezTo>
                      <a:pt x="23" y="32"/>
                      <a:pt x="22" y="33"/>
                      <a:pt x="20" y="33"/>
                    </a:cubicBezTo>
                    <a:moveTo>
                      <a:pt x="8" y="24"/>
                    </a:moveTo>
                    <a:cubicBezTo>
                      <a:pt x="6" y="24"/>
                      <a:pt x="4" y="22"/>
                      <a:pt x="4" y="20"/>
                    </a:cubicBezTo>
                    <a:cubicBezTo>
                      <a:pt x="4" y="18"/>
                      <a:pt x="6" y="16"/>
                      <a:pt x="8" y="16"/>
                    </a:cubicBezTo>
                    <a:cubicBezTo>
                      <a:pt x="11" y="16"/>
                      <a:pt x="12" y="18"/>
                      <a:pt x="12" y="20"/>
                    </a:cubicBezTo>
                    <a:cubicBezTo>
                      <a:pt x="12" y="22"/>
                      <a:pt x="11" y="24"/>
                      <a:pt x="8" y="24"/>
                    </a:cubicBezTo>
                    <a:moveTo>
                      <a:pt x="25" y="0"/>
                    </a:moveTo>
                    <a:cubicBezTo>
                      <a:pt x="22" y="0"/>
                      <a:pt x="18" y="1"/>
                      <a:pt x="16" y="3"/>
                    </a:cubicBezTo>
                    <a:cubicBezTo>
                      <a:pt x="14" y="5"/>
                      <a:pt x="11" y="6"/>
                      <a:pt x="9" y="6"/>
                    </a:cubicBezTo>
                    <a:cubicBezTo>
                      <a:pt x="6" y="6"/>
                      <a:pt x="3" y="5"/>
                      <a:pt x="0" y="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6"/>
                      <a:pt x="7" y="64"/>
                      <a:pt x="16" y="64"/>
                    </a:cubicBezTo>
                    <a:cubicBezTo>
                      <a:pt x="26" y="64"/>
                      <a:pt x="33" y="56"/>
                      <a:pt x="33" y="47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1" y="1"/>
                      <a:pt x="28" y="0"/>
                      <a:pt x="25" y="0"/>
                    </a:cubicBezTo>
                  </a:path>
                </a:pathLst>
              </a:custGeom>
              <a:solidFill>
                <a:srgbClr val="FAE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4" name="Oval 463"/>
              <p:cNvSpPr>
                <a:spLocks noChangeArrowheads="1"/>
              </p:cNvSpPr>
              <p:nvPr/>
            </p:nvSpPr>
            <p:spPr bwMode="auto">
              <a:xfrm>
                <a:off x="8470901" y="2163763"/>
                <a:ext cx="36513" cy="36513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5" name="Oval 464"/>
              <p:cNvSpPr>
                <a:spLocks noChangeArrowheads="1"/>
              </p:cNvSpPr>
              <p:nvPr/>
            </p:nvSpPr>
            <p:spPr bwMode="auto">
              <a:xfrm>
                <a:off x="8539163" y="2281238"/>
                <a:ext cx="42863" cy="36513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6" name="Oval 465"/>
              <p:cNvSpPr>
                <a:spLocks noChangeArrowheads="1"/>
              </p:cNvSpPr>
              <p:nvPr/>
            </p:nvSpPr>
            <p:spPr bwMode="auto">
              <a:xfrm>
                <a:off x="8531226" y="2212975"/>
                <a:ext cx="26988" cy="26988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7" name="Oval 466"/>
              <p:cNvSpPr>
                <a:spLocks noChangeArrowheads="1"/>
              </p:cNvSpPr>
              <p:nvPr/>
            </p:nvSpPr>
            <p:spPr bwMode="auto">
              <a:xfrm>
                <a:off x="8475663" y="2303463"/>
                <a:ext cx="26988" cy="26988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8" name="Oval 467"/>
              <p:cNvSpPr>
                <a:spLocks noChangeArrowheads="1"/>
              </p:cNvSpPr>
              <p:nvPr/>
            </p:nvSpPr>
            <p:spPr bwMode="auto">
              <a:xfrm>
                <a:off x="8493126" y="2249488"/>
                <a:ext cx="19050" cy="22225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9" name="Oval 468"/>
              <p:cNvSpPr>
                <a:spLocks noChangeArrowheads="1"/>
              </p:cNvSpPr>
              <p:nvPr/>
            </p:nvSpPr>
            <p:spPr bwMode="auto">
              <a:xfrm>
                <a:off x="8526463" y="2330450"/>
                <a:ext cx="17463" cy="19050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0" name="Freeform 469"/>
              <p:cNvSpPr>
                <a:spLocks/>
              </p:cNvSpPr>
              <p:nvPr/>
            </p:nvSpPr>
            <p:spPr bwMode="auto">
              <a:xfrm>
                <a:off x="8420101" y="2362200"/>
                <a:ext cx="220663" cy="349250"/>
              </a:xfrm>
              <a:custGeom>
                <a:avLst/>
                <a:gdLst>
                  <a:gd name="T0" fmla="*/ 48 w 48"/>
                  <a:gd name="T1" fmla="*/ 77 h 77"/>
                  <a:gd name="T2" fmla="*/ 25 w 48"/>
                  <a:gd name="T3" fmla="*/ 77 h 77"/>
                  <a:gd name="T4" fmla="*/ 32 w 48"/>
                  <a:gd name="T5" fmla="*/ 52 h 77"/>
                  <a:gd name="T6" fmla="*/ 33 w 48"/>
                  <a:gd name="T7" fmla="*/ 48 h 77"/>
                  <a:gd name="T8" fmla="*/ 14 w 48"/>
                  <a:gd name="T9" fmla="*/ 38 h 77"/>
                  <a:gd name="T10" fmla="*/ 11 w 48"/>
                  <a:gd name="T11" fmla="*/ 31 h 77"/>
                  <a:gd name="T12" fmla="*/ 9 w 48"/>
                  <a:gd name="T13" fmla="*/ 25 h 77"/>
                  <a:gd name="T14" fmla="*/ 13 w 48"/>
                  <a:gd name="T15" fmla="*/ 16 h 77"/>
                  <a:gd name="T16" fmla="*/ 20 w 48"/>
                  <a:gd name="T17" fmla="*/ 14 h 77"/>
                  <a:gd name="T18" fmla="*/ 8 w 48"/>
                  <a:gd name="T19" fmla="*/ 18 h 77"/>
                  <a:gd name="T20" fmla="*/ 15 w 48"/>
                  <a:gd name="T21" fmla="*/ 8 h 77"/>
                  <a:gd name="T22" fmla="*/ 32 w 48"/>
                  <a:gd name="T23" fmla="*/ 11 h 77"/>
                  <a:gd name="T24" fmla="*/ 34 w 48"/>
                  <a:gd name="T25" fmla="*/ 12 h 77"/>
                  <a:gd name="T26" fmla="*/ 34 w 48"/>
                  <a:gd name="T27" fmla="*/ 0 h 77"/>
                  <a:gd name="T28" fmla="*/ 42 w 48"/>
                  <a:gd name="T29" fmla="*/ 21 h 77"/>
                  <a:gd name="T30" fmla="*/ 43 w 48"/>
                  <a:gd name="T31" fmla="*/ 25 h 77"/>
                  <a:gd name="T32" fmla="*/ 47 w 48"/>
                  <a:gd name="T33" fmla="*/ 47 h 77"/>
                  <a:gd name="T34" fmla="*/ 47 w 48"/>
                  <a:gd name="T35" fmla="*/ 52 h 77"/>
                  <a:gd name="T36" fmla="*/ 48 w 48"/>
                  <a:gd name="T3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8" h="77">
                    <a:moveTo>
                      <a:pt x="48" y="77"/>
                    </a:moveTo>
                    <a:cubicBezTo>
                      <a:pt x="25" y="77"/>
                      <a:pt x="25" y="77"/>
                      <a:pt x="25" y="77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6" y="33"/>
                      <a:pt x="11" y="31"/>
                    </a:cubicBezTo>
                    <a:cubicBezTo>
                      <a:pt x="11" y="31"/>
                      <a:pt x="6" y="29"/>
                      <a:pt x="9" y="25"/>
                    </a:cubicBezTo>
                    <a:cubicBezTo>
                      <a:pt x="9" y="25"/>
                      <a:pt x="0" y="20"/>
                      <a:pt x="13" y="16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6" y="15"/>
                      <a:pt x="7" y="10"/>
                      <a:pt x="15" y="8"/>
                    </a:cubicBezTo>
                    <a:cubicBezTo>
                      <a:pt x="21" y="7"/>
                      <a:pt x="27" y="8"/>
                      <a:pt x="32" y="11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41" y="2"/>
                      <a:pt x="42" y="21"/>
                    </a:cubicBezTo>
                    <a:cubicBezTo>
                      <a:pt x="42" y="22"/>
                      <a:pt x="43" y="23"/>
                      <a:pt x="43" y="25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7" y="47"/>
                      <a:pt x="47" y="49"/>
                      <a:pt x="47" y="52"/>
                    </a:cubicBezTo>
                    <a:cubicBezTo>
                      <a:pt x="48" y="57"/>
                      <a:pt x="48" y="66"/>
                      <a:pt x="48" y="77"/>
                    </a:cubicBezTo>
                    <a:close/>
                  </a:path>
                </a:pathLst>
              </a:custGeom>
              <a:solidFill>
                <a:srgbClr val="FEC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1" name="Freeform 470"/>
              <p:cNvSpPr>
                <a:spLocks/>
              </p:cNvSpPr>
              <p:nvPr/>
            </p:nvSpPr>
            <p:spPr bwMode="auto">
              <a:xfrm>
                <a:off x="8147051" y="3268663"/>
                <a:ext cx="396875" cy="787400"/>
              </a:xfrm>
              <a:custGeom>
                <a:avLst/>
                <a:gdLst>
                  <a:gd name="T0" fmla="*/ 58 w 86"/>
                  <a:gd name="T1" fmla="*/ 0 h 174"/>
                  <a:gd name="T2" fmla="*/ 0 w 86"/>
                  <a:gd name="T3" fmla="*/ 117 h 174"/>
                  <a:gd name="T4" fmla="*/ 54 w 86"/>
                  <a:gd name="T5" fmla="*/ 174 h 174"/>
                  <a:gd name="T6" fmla="*/ 58 w 86"/>
                  <a:gd name="T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174">
                    <a:moveTo>
                      <a:pt x="58" y="0"/>
                    </a:moveTo>
                    <a:cubicBezTo>
                      <a:pt x="0" y="117"/>
                      <a:pt x="0" y="117"/>
                      <a:pt x="0" y="117"/>
                    </a:cubicBezTo>
                    <a:cubicBezTo>
                      <a:pt x="54" y="174"/>
                      <a:pt x="54" y="174"/>
                      <a:pt x="54" y="174"/>
                    </a:cubicBezTo>
                    <a:cubicBezTo>
                      <a:pt x="54" y="174"/>
                      <a:pt x="86" y="76"/>
                      <a:pt x="58" y="0"/>
                    </a:cubicBezTo>
                    <a:close/>
                  </a:path>
                </a:pathLst>
              </a:custGeom>
              <a:solidFill>
                <a:srgbClr val="FF6D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2" name="Freeform 471"/>
              <p:cNvSpPr>
                <a:spLocks/>
              </p:cNvSpPr>
              <p:nvPr/>
            </p:nvSpPr>
            <p:spPr bwMode="auto">
              <a:xfrm>
                <a:off x="7693026" y="2992438"/>
                <a:ext cx="777875" cy="1012825"/>
              </a:xfrm>
              <a:custGeom>
                <a:avLst/>
                <a:gdLst>
                  <a:gd name="T0" fmla="*/ 49 w 168"/>
                  <a:gd name="T1" fmla="*/ 27 h 224"/>
                  <a:gd name="T2" fmla="*/ 45 w 168"/>
                  <a:gd name="T3" fmla="*/ 224 h 224"/>
                  <a:gd name="T4" fmla="*/ 135 w 168"/>
                  <a:gd name="T5" fmla="*/ 167 h 224"/>
                  <a:gd name="T6" fmla="*/ 168 w 168"/>
                  <a:gd name="T7" fmla="*/ 126 h 224"/>
                  <a:gd name="T8" fmla="*/ 138 w 168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224">
                    <a:moveTo>
                      <a:pt x="49" y="27"/>
                    </a:moveTo>
                    <a:cubicBezTo>
                      <a:pt x="49" y="27"/>
                      <a:pt x="0" y="97"/>
                      <a:pt x="45" y="224"/>
                    </a:cubicBezTo>
                    <a:cubicBezTo>
                      <a:pt x="45" y="224"/>
                      <a:pt x="101" y="200"/>
                      <a:pt x="135" y="167"/>
                    </a:cubicBezTo>
                    <a:cubicBezTo>
                      <a:pt x="135" y="167"/>
                      <a:pt x="161" y="137"/>
                      <a:pt x="168" y="126"/>
                    </a:cubicBezTo>
                    <a:cubicBezTo>
                      <a:pt x="168" y="126"/>
                      <a:pt x="158" y="48"/>
                      <a:pt x="138" y="0"/>
                    </a:cubicBezTo>
                  </a:path>
                </a:pathLst>
              </a:custGeom>
              <a:solidFill>
                <a:srgbClr val="FF5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3" name="Freeform 472"/>
              <p:cNvSpPr>
                <a:spLocks/>
              </p:cNvSpPr>
              <p:nvPr/>
            </p:nvSpPr>
            <p:spPr bwMode="auto">
              <a:xfrm>
                <a:off x="7970838" y="2354263"/>
                <a:ext cx="347663" cy="425450"/>
              </a:xfrm>
              <a:custGeom>
                <a:avLst/>
                <a:gdLst>
                  <a:gd name="T0" fmla="*/ 43 w 75"/>
                  <a:gd name="T1" fmla="*/ 82 h 94"/>
                  <a:gd name="T2" fmla="*/ 74 w 75"/>
                  <a:gd name="T3" fmla="*/ 2 h 94"/>
                  <a:gd name="T4" fmla="*/ 73 w 75"/>
                  <a:gd name="T5" fmla="*/ 1 h 94"/>
                  <a:gd name="T6" fmla="*/ 42 w 75"/>
                  <a:gd name="T7" fmla="*/ 79 h 94"/>
                  <a:gd name="T8" fmla="*/ 2 w 75"/>
                  <a:gd name="T9" fmla="*/ 1 h 94"/>
                  <a:gd name="T10" fmla="*/ 1 w 75"/>
                  <a:gd name="T11" fmla="*/ 3 h 94"/>
                  <a:gd name="T12" fmla="*/ 43 w 75"/>
                  <a:gd name="T13" fmla="*/ 93 h 94"/>
                  <a:gd name="T14" fmla="*/ 44 w 75"/>
                  <a:gd name="T15" fmla="*/ 93 h 94"/>
                  <a:gd name="T16" fmla="*/ 42 w 75"/>
                  <a:gd name="T17" fmla="*/ 82 h 94"/>
                  <a:gd name="T18" fmla="*/ 43 w 75"/>
                  <a:gd name="T19" fmla="*/ 8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94">
                    <a:moveTo>
                      <a:pt x="43" y="82"/>
                    </a:moveTo>
                    <a:cubicBezTo>
                      <a:pt x="47" y="53"/>
                      <a:pt x="57" y="26"/>
                      <a:pt x="74" y="2"/>
                    </a:cubicBezTo>
                    <a:cubicBezTo>
                      <a:pt x="75" y="1"/>
                      <a:pt x="73" y="0"/>
                      <a:pt x="73" y="1"/>
                    </a:cubicBezTo>
                    <a:cubicBezTo>
                      <a:pt x="56" y="24"/>
                      <a:pt x="46" y="51"/>
                      <a:pt x="42" y="79"/>
                    </a:cubicBezTo>
                    <a:cubicBezTo>
                      <a:pt x="34" y="51"/>
                      <a:pt x="21" y="24"/>
                      <a:pt x="2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3" y="28"/>
                      <a:pt x="37" y="60"/>
                      <a:pt x="43" y="93"/>
                    </a:cubicBezTo>
                    <a:cubicBezTo>
                      <a:pt x="43" y="94"/>
                      <a:pt x="45" y="94"/>
                      <a:pt x="44" y="93"/>
                    </a:cubicBezTo>
                    <a:cubicBezTo>
                      <a:pt x="44" y="89"/>
                      <a:pt x="43" y="86"/>
                      <a:pt x="42" y="82"/>
                    </a:cubicBezTo>
                    <a:lnTo>
                      <a:pt x="43" y="82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4" name="Freeform 473"/>
              <p:cNvSpPr>
                <a:spLocks/>
              </p:cNvSpPr>
              <p:nvPr/>
            </p:nvSpPr>
            <p:spPr bwMode="auto">
              <a:xfrm>
                <a:off x="7874001" y="2489200"/>
                <a:ext cx="96838" cy="371475"/>
              </a:xfrm>
              <a:custGeom>
                <a:avLst/>
                <a:gdLst>
                  <a:gd name="T0" fmla="*/ 21 w 21"/>
                  <a:gd name="T1" fmla="*/ 81 h 82"/>
                  <a:gd name="T2" fmla="*/ 3 w 21"/>
                  <a:gd name="T3" fmla="*/ 44 h 82"/>
                  <a:gd name="T4" fmla="*/ 15 w 21"/>
                  <a:gd name="T5" fmla="*/ 1 h 82"/>
                  <a:gd name="T6" fmla="*/ 13 w 21"/>
                  <a:gd name="T7" fmla="*/ 1 h 82"/>
                  <a:gd name="T8" fmla="*/ 2 w 21"/>
                  <a:gd name="T9" fmla="*/ 44 h 82"/>
                  <a:gd name="T10" fmla="*/ 19 w 21"/>
                  <a:gd name="T11" fmla="*/ 82 h 82"/>
                  <a:gd name="T12" fmla="*/ 21 w 21"/>
                  <a:gd name="T13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2">
                    <a:moveTo>
                      <a:pt x="21" y="81"/>
                    </a:moveTo>
                    <a:cubicBezTo>
                      <a:pt x="13" y="70"/>
                      <a:pt x="4" y="58"/>
                      <a:pt x="3" y="44"/>
                    </a:cubicBezTo>
                    <a:cubicBezTo>
                      <a:pt x="2" y="29"/>
                      <a:pt x="9" y="15"/>
                      <a:pt x="15" y="1"/>
                    </a:cubicBezTo>
                    <a:cubicBezTo>
                      <a:pt x="15" y="1"/>
                      <a:pt x="14" y="0"/>
                      <a:pt x="13" y="1"/>
                    </a:cubicBezTo>
                    <a:cubicBezTo>
                      <a:pt x="7" y="14"/>
                      <a:pt x="0" y="28"/>
                      <a:pt x="2" y="44"/>
                    </a:cubicBezTo>
                    <a:cubicBezTo>
                      <a:pt x="3" y="58"/>
                      <a:pt x="11" y="70"/>
                      <a:pt x="19" y="82"/>
                    </a:cubicBezTo>
                    <a:cubicBezTo>
                      <a:pt x="20" y="82"/>
                      <a:pt x="21" y="82"/>
                      <a:pt x="21" y="8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5" name="Freeform 474"/>
              <p:cNvSpPr>
                <a:spLocks/>
              </p:cNvSpPr>
              <p:nvPr/>
            </p:nvSpPr>
            <p:spPr bwMode="auto">
              <a:xfrm>
                <a:off x="8318501" y="2489200"/>
                <a:ext cx="96838" cy="371475"/>
              </a:xfrm>
              <a:custGeom>
                <a:avLst/>
                <a:gdLst>
                  <a:gd name="T0" fmla="*/ 0 w 21"/>
                  <a:gd name="T1" fmla="*/ 81 h 82"/>
                  <a:gd name="T2" fmla="*/ 18 w 21"/>
                  <a:gd name="T3" fmla="*/ 44 h 82"/>
                  <a:gd name="T4" fmla="*/ 6 w 21"/>
                  <a:gd name="T5" fmla="*/ 1 h 82"/>
                  <a:gd name="T6" fmla="*/ 8 w 21"/>
                  <a:gd name="T7" fmla="*/ 1 h 82"/>
                  <a:gd name="T8" fmla="*/ 19 w 21"/>
                  <a:gd name="T9" fmla="*/ 44 h 82"/>
                  <a:gd name="T10" fmla="*/ 2 w 21"/>
                  <a:gd name="T11" fmla="*/ 82 h 82"/>
                  <a:gd name="T12" fmla="*/ 0 w 21"/>
                  <a:gd name="T13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2">
                    <a:moveTo>
                      <a:pt x="0" y="81"/>
                    </a:moveTo>
                    <a:cubicBezTo>
                      <a:pt x="8" y="70"/>
                      <a:pt x="17" y="58"/>
                      <a:pt x="18" y="44"/>
                    </a:cubicBezTo>
                    <a:cubicBezTo>
                      <a:pt x="19" y="29"/>
                      <a:pt x="13" y="15"/>
                      <a:pt x="6" y="1"/>
                    </a:cubicBezTo>
                    <a:cubicBezTo>
                      <a:pt x="6" y="1"/>
                      <a:pt x="7" y="0"/>
                      <a:pt x="8" y="1"/>
                    </a:cubicBezTo>
                    <a:cubicBezTo>
                      <a:pt x="14" y="14"/>
                      <a:pt x="21" y="28"/>
                      <a:pt x="19" y="44"/>
                    </a:cubicBezTo>
                    <a:cubicBezTo>
                      <a:pt x="18" y="58"/>
                      <a:pt x="10" y="70"/>
                      <a:pt x="2" y="82"/>
                    </a:cubicBezTo>
                    <a:cubicBezTo>
                      <a:pt x="1" y="82"/>
                      <a:pt x="0" y="82"/>
                      <a:pt x="0" y="8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6" name="Freeform 475"/>
              <p:cNvSpPr>
                <a:spLocks/>
              </p:cNvSpPr>
              <p:nvPr/>
            </p:nvSpPr>
            <p:spPr bwMode="auto">
              <a:xfrm>
                <a:off x="7920038" y="3571875"/>
                <a:ext cx="536575" cy="425450"/>
              </a:xfrm>
              <a:custGeom>
                <a:avLst/>
                <a:gdLst>
                  <a:gd name="T0" fmla="*/ 114 w 116"/>
                  <a:gd name="T1" fmla="*/ 0 h 94"/>
                  <a:gd name="T2" fmla="*/ 1 w 116"/>
                  <a:gd name="T3" fmla="*/ 92 h 94"/>
                  <a:gd name="T4" fmla="*/ 2 w 116"/>
                  <a:gd name="T5" fmla="*/ 94 h 94"/>
                  <a:gd name="T6" fmla="*/ 115 w 116"/>
                  <a:gd name="T7" fmla="*/ 1 h 94"/>
                  <a:gd name="T8" fmla="*/ 114 w 116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94">
                    <a:moveTo>
                      <a:pt x="114" y="0"/>
                    </a:moveTo>
                    <a:cubicBezTo>
                      <a:pt x="86" y="41"/>
                      <a:pt x="46" y="73"/>
                      <a:pt x="1" y="92"/>
                    </a:cubicBezTo>
                    <a:cubicBezTo>
                      <a:pt x="0" y="93"/>
                      <a:pt x="1" y="94"/>
                      <a:pt x="2" y="94"/>
                    </a:cubicBezTo>
                    <a:cubicBezTo>
                      <a:pt x="47" y="74"/>
                      <a:pt x="87" y="42"/>
                      <a:pt x="115" y="1"/>
                    </a:cubicBezTo>
                    <a:cubicBezTo>
                      <a:pt x="116" y="0"/>
                      <a:pt x="114" y="0"/>
                      <a:pt x="114" y="0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7" name="Freeform 476"/>
              <p:cNvSpPr>
                <a:spLocks/>
              </p:cNvSpPr>
              <p:nvPr/>
            </p:nvSpPr>
            <p:spPr bwMode="auto">
              <a:xfrm>
                <a:off x="7808913" y="1792288"/>
                <a:ext cx="573088" cy="1019175"/>
              </a:xfrm>
              <a:custGeom>
                <a:avLst/>
                <a:gdLst>
                  <a:gd name="T0" fmla="*/ 123 w 124"/>
                  <a:gd name="T1" fmla="*/ 148 h 225"/>
                  <a:gd name="T2" fmla="*/ 114 w 124"/>
                  <a:gd name="T3" fmla="*/ 131 h 225"/>
                  <a:gd name="T4" fmla="*/ 117 w 124"/>
                  <a:gd name="T5" fmla="*/ 108 h 225"/>
                  <a:gd name="T6" fmla="*/ 122 w 124"/>
                  <a:gd name="T7" fmla="*/ 64 h 225"/>
                  <a:gd name="T8" fmla="*/ 114 w 124"/>
                  <a:gd name="T9" fmla="*/ 42 h 225"/>
                  <a:gd name="T10" fmla="*/ 94 w 124"/>
                  <a:gd name="T11" fmla="*/ 13 h 225"/>
                  <a:gd name="T12" fmla="*/ 38 w 124"/>
                  <a:gd name="T13" fmla="*/ 22 h 225"/>
                  <a:gd name="T14" fmla="*/ 25 w 124"/>
                  <a:gd name="T15" fmla="*/ 89 h 225"/>
                  <a:gd name="T16" fmla="*/ 20 w 124"/>
                  <a:gd name="T17" fmla="*/ 123 h 225"/>
                  <a:gd name="T18" fmla="*/ 1 w 124"/>
                  <a:gd name="T19" fmla="*/ 179 h 225"/>
                  <a:gd name="T20" fmla="*/ 21 w 124"/>
                  <a:gd name="T21" fmla="*/ 225 h 225"/>
                  <a:gd name="T22" fmla="*/ 30 w 124"/>
                  <a:gd name="T23" fmla="*/ 195 h 225"/>
                  <a:gd name="T24" fmla="*/ 42 w 124"/>
                  <a:gd name="T25" fmla="*/ 166 h 225"/>
                  <a:gd name="T26" fmla="*/ 47 w 124"/>
                  <a:gd name="T27" fmla="*/ 190 h 225"/>
                  <a:gd name="T28" fmla="*/ 39 w 124"/>
                  <a:gd name="T29" fmla="*/ 214 h 225"/>
                  <a:gd name="T30" fmla="*/ 61 w 124"/>
                  <a:gd name="T31" fmla="*/ 169 h 225"/>
                  <a:gd name="T32" fmla="*/ 55 w 124"/>
                  <a:gd name="T33" fmla="*/ 141 h 225"/>
                  <a:gd name="T34" fmla="*/ 64 w 124"/>
                  <a:gd name="T35" fmla="*/ 119 h 225"/>
                  <a:gd name="T36" fmla="*/ 48 w 124"/>
                  <a:gd name="T37" fmla="*/ 68 h 225"/>
                  <a:gd name="T38" fmla="*/ 60 w 124"/>
                  <a:gd name="T39" fmla="*/ 86 h 225"/>
                  <a:gd name="T40" fmla="*/ 57 w 124"/>
                  <a:gd name="T41" fmla="*/ 65 h 225"/>
                  <a:gd name="T42" fmla="*/ 69 w 124"/>
                  <a:gd name="T43" fmla="*/ 49 h 225"/>
                  <a:gd name="T44" fmla="*/ 93 w 124"/>
                  <a:gd name="T45" fmla="*/ 41 h 225"/>
                  <a:gd name="T46" fmla="*/ 106 w 124"/>
                  <a:gd name="T47" fmla="*/ 89 h 225"/>
                  <a:gd name="T48" fmla="*/ 111 w 124"/>
                  <a:gd name="T49" fmla="*/ 87 h 225"/>
                  <a:gd name="T50" fmla="*/ 90 w 124"/>
                  <a:gd name="T51" fmla="*/ 138 h 225"/>
                  <a:gd name="T52" fmla="*/ 90 w 124"/>
                  <a:gd name="T53" fmla="*/ 173 h 225"/>
                  <a:gd name="T54" fmla="*/ 97 w 124"/>
                  <a:gd name="T55" fmla="*/ 191 h 225"/>
                  <a:gd name="T56" fmla="*/ 93 w 124"/>
                  <a:gd name="T57" fmla="*/ 209 h 225"/>
                  <a:gd name="T58" fmla="*/ 105 w 124"/>
                  <a:gd name="T59" fmla="*/ 181 h 225"/>
                  <a:gd name="T60" fmla="*/ 104 w 124"/>
                  <a:gd name="T61" fmla="*/ 150 h 225"/>
                  <a:gd name="T62" fmla="*/ 109 w 124"/>
                  <a:gd name="T63" fmla="*/ 158 h 225"/>
                  <a:gd name="T64" fmla="*/ 116 w 124"/>
                  <a:gd name="T65" fmla="*/ 166 h 225"/>
                  <a:gd name="T66" fmla="*/ 110 w 124"/>
                  <a:gd name="T67" fmla="*/ 134 h 225"/>
                  <a:gd name="T68" fmla="*/ 123 w 124"/>
                  <a:gd name="T69" fmla="*/ 148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" h="225">
                    <a:moveTo>
                      <a:pt x="123" y="148"/>
                    </a:moveTo>
                    <a:cubicBezTo>
                      <a:pt x="124" y="141"/>
                      <a:pt x="117" y="137"/>
                      <a:pt x="114" y="131"/>
                    </a:cubicBezTo>
                    <a:cubicBezTo>
                      <a:pt x="111" y="124"/>
                      <a:pt x="114" y="116"/>
                      <a:pt x="117" y="108"/>
                    </a:cubicBezTo>
                    <a:cubicBezTo>
                      <a:pt x="122" y="94"/>
                      <a:pt x="124" y="79"/>
                      <a:pt x="122" y="64"/>
                    </a:cubicBezTo>
                    <a:cubicBezTo>
                      <a:pt x="120" y="57"/>
                      <a:pt x="117" y="49"/>
                      <a:pt x="114" y="42"/>
                    </a:cubicBezTo>
                    <a:cubicBezTo>
                      <a:pt x="110" y="31"/>
                      <a:pt x="103" y="21"/>
                      <a:pt x="94" y="13"/>
                    </a:cubicBezTo>
                    <a:cubicBezTo>
                      <a:pt x="77" y="0"/>
                      <a:pt x="51" y="7"/>
                      <a:pt x="38" y="22"/>
                    </a:cubicBezTo>
                    <a:cubicBezTo>
                      <a:pt x="21" y="41"/>
                      <a:pt x="26" y="66"/>
                      <a:pt x="25" y="89"/>
                    </a:cubicBezTo>
                    <a:cubicBezTo>
                      <a:pt x="25" y="100"/>
                      <a:pt x="23" y="112"/>
                      <a:pt x="20" y="123"/>
                    </a:cubicBezTo>
                    <a:cubicBezTo>
                      <a:pt x="14" y="142"/>
                      <a:pt x="1" y="159"/>
                      <a:pt x="1" y="179"/>
                    </a:cubicBezTo>
                    <a:cubicBezTo>
                      <a:pt x="0" y="196"/>
                      <a:pt x="9" y="212"/>
                      <a:pt x="21" y="225"/>
                    </a:cubicBezTo>
                    <a:cubicBezTo>
                      <a:pt x="17" y="215"/>
                      <a:pt x="23" y="204"/>
                      <a:pt x="30" y="195"/>
                    </a:cubicBezTo>
                    <a:cubicBezTo>
                      <a:pt x="36" y="186"/>
                      <a:pt x="44" y="176"/>
                      <a:pt x="42" y="166"/>
                    </a:cubicBezTo>
                    <a:cubicBezTo>
                      <a:pt x="44" y="174"/>
                      <a:pt x="47" y="182"/>
                      <a:pt x="47" y="190"/>
                    </a:cubicBezTo>
                    <a:cubicBezTo>
                      <a:pt x="47" y="199"/>
                      <a:pt x="45" y="208"/>
                      <a:pt x="39" y="214"/>
                    </a:cubicBezTo>
                    <a:cubicBezTo>
                      <a:pt x="55" y="207"/>
                      <a:pt x="64" y="187"/>
                      <a:pt x="61" y="169"/>
                    </a:cubicBezTo>
                    <a:cubicBezTo>
                      <a:pt x="59" y="160"/>
                      <a:pt x="54" y="151"/>
                      <a:pt x="55" y="141"/>
                    </a:cubicBezTo>
                    <a:cubicBezTo>
                      <a:pt x="57" y="133"/>
                      <a:pt x="62" y="127"/>
                      <a:pt x="64" y="119"/>
                    </a:cubicBezTo>
                    <a:cubicBezTo>
                      <a:pt x="67" y="101"/>
                      <a:pt x="47" y="86"/>
                      <a:pt x="48" y="68"/>
                    </a:cubicBezTo>
                    <a:cubicBezTo>
                      <a:pt x="49" y="75"/>
                      <a:pt x="54" y="82"/>
                      <a:pt x="60" y="86"/>
                    </a:cubicBezTo>
                    <a:cubicBezTo>
                      <a:pt x="57" y="80"/>
                      <a:pt x="56" y="72"/>
                      <a:pt x="57" y="65"/>
                    </a:cubicBezTo>
                    <a:cubicBezTo>
                      <a:pt x="58" y="58"/>
                      <a:pt x="63" y="52"/>
                      <a:pt x="69" y="49"/>
                    </a:cubicBezTo>
                    <a:cubicBezTo>
                      <a:pt x="77" y="45"/>
                      <a:pt x="87" y="47"/>
                      <a:pt x="93" y="41"/>
                    </a:cubicBezTo>
                    <a:cubicBezTo>
                      <a:pt x="107" y="51"/>
                      <a:pt x="113" y="73"/>
                      <a:pt x="106" y="89"/>
                    </a:cubicBezTo>
                    <a:cubicBezTo>
                      <a:pt x="107" y="88"/>
                      <a:pt x="109" y="87"/>
                      <a:pt x="111" y="87"/>
                    </a:cubicBezTo>
                    <a:cubicBezTo>
                      <a:pt x="108" y="105"/>
                      <a:pt x="95" y="120"/>
                      <a:pt x="90" y="138"/>
                    </a:cubicBezTo>
                    <a:cubicBezTo>
                      <a:pt x="86" y="150"/>
                      <a:pt x="87" y="162"/>
                      <a:pt x="90" y="173"/>
                    </a:cubicBezTo>
                    <a:cubicBezTo>
                      <a:pt x="92" y="179"/>
                      <a:pt x="95" y="185"/>
                      <a:pt x="97" y="191"/>
                    </a:cubicBezTo>
                    <a:cubicBezTo>
                      <a:pt x="98" y="197"/>
                      <a:pt x="97" y="204"/>
                      <a:pt x="93" y="209"/>
                    </a:cubicBezTo>
                    <a:cubicBezTo>
                      <a:pt x="102" y="204"/>
                      <a:pt x="105" y="192"/>
                      <a:pt x="105" y="181"/>
                    </a:cubicBezTo>
                    <a:cubicBezTo>
                      <a:pt x="105" y="171"/>
                      <a:pt x="102" y="160"/>
                      <a:pt x="104" y="150"/>
                    </a:cubicBezTo>
                    <a:cubicBezTo>
                      <a:pt x="104" y="153"/>
                      <a:pt x="106" y="156"/>
                      <a:pt x="109" y="158"/>
                    </a:cubicBezTo>
                    <a:cubicBezTo>
                      <a:pt x="112" y="160"/>
                      <a:pt x="115" y="162"/>
                      <a:pt x="116" y="166"/>
                    </a:cubicBezTo>
                    <a:cubicBezTo>
                      <a:pt x="116" y="155"/>
                      <a:pt x="114" y="144"/>
                      <a:pt x="110" y="134"/>
                    </a:cubicBezTo>
                    <a:cubicBezTo>
                      <a:pt x="115" y="138"/>
                      <a:pt x="120" y="142"/>
                      <a:pt x="123" y="148"/>
                    </a:cubicBezTo>
                    <a:close/>
                  </a:path>
                </a:pathLst>
              </a:custGeom>
              <a:solidFill>
                <a:srgbClr val="FFC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23" name="Freeform 492"/>
            <p:cNvSpPr>
              <a:spLocks/>
            </p:cNvSpPr>
            <p:nvPr/>
          </p:nvSpPr>
          <p:spPr bwMode="auto">
            <a:xfrm>
              <a:off x="4989513" y="2190750"/>
              <a:ext cx="438150" cy="909638"/>
            </a:xfrm>
            <a:custGeom>
              <a:avLst/>
              <a:gdLst>
                <a:gd name="T0" fmla="*/ 94 w 95"/>
                <a:gd name="T1" fmla="*/ 0 h 201"/>
                <a:gd name="T2" fmla="*/ 80 w 95"/>
                <a:gd name="T3" fmla="*/ 12 h 201"/>
                <a:gd name="T4" fmla="*/ 5 w 95"/>
                <a:gd name="T5" fmla="*/ 152 h 201"/>
                <a:gd name="T6" fmla="*/ 87 w 95"/>
                <a:gd name="T7" fmla="*/ 161 h 201"/>
                <a:gd name="T8" fmla="*/ 85 w 95"/>
                <a:gd name="T9" fmla="*/ 134 h 201"/>
                <a:gd name="T10" fmla="*/ 42 w 95"/>
                <a:gd name="T11" fmla="*/ 138 h 201"/>
                <a:gd name="T12" fmla="*/ 51 w 95"/>
                <a:gd name="T13" fmla="*/ 137 h 201"/>
                <a:gd name="T14" fmla="*/ 87 w 95"/>
                <a:gd name="T15" fmla="*/ 59 h 201"/>
                <a:gd name="T16" fmla="*/ 94 w 95"/>
                <a:gd name="T1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201">
                  <a:moveTo>
                    <a:pt x="94" y="0"/>
                  </a:moveTo>
                  <a:cubicBezTo>
                    <a:pt x="95" y="0"/>
                    <a:pt x="87" y="3"/>
                    <a:pt x="80" y="12"/>
                  </a:cubicBezTo>
                  <a:cubicBezTo>
                    <a:pt x="58" y="39"/>
                    <a:pt x="10" y="105"/>
                    <a:pt x="5" y="152"/>
                  </a:cubicBezTo>
                  <a:cubicBezTo>
                    <a:pt x="0" y="201"/>
                    <a:pt x="87" y="161"/>
                    <a:pt x="87" y="161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87" y="59"/>
                    <a:pt x="87" y="59"/>
                    <a:pt x="87" y="59"/>
                  </a:cubicBezTo>
                  <a:lnTo>
                    <a:pt x="94" y="0"/>
                  </a:lnTo>
                  <a:close/>
                </a:path>
              </a:pathLst>
            </a:custGeom>
            <a:solidFill>
              <a:srgbClr val="FF6D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927" name="组合 17926"/>
            <p:cNvGrpSpPr/>
            <p:nvPr/>
          </p:nvGrpSpPr>
          <p:grpSpPr>
            <a:xfrm>
              <a:off x="5253038" y="1652588"/>
              <a:ext cx="914400" cy="3716338"/>
              <a:chOff x="5253038" y="1652588"/>
              <a:chExt cx="914400" cy="3716338"/>
            </a:xfrm>
          </p:grpSpPr>
          <p:sp>
            <p:nvSpPr>
              <p:cNvPr id="17908" name="Freeform 477"/>
              <p:cNvSpPr>
                <a:spLocks/>
              </p:cNvSpPr>
              <p:nvPr/>
            </p:nvSpPr>
            <p:spPr bwMode="auto">
              <a:xfrm>
                <a:off x="5410201" y="3009900"/>
                <a:ext cx="568325" cy="2214563"/>
              </a:xfrm>
              <a:custGeom>
                <a:avLst/>
                <a:gdLst>
                  <a:gd name="T0" fmla="*/ 109 w 123"/>
                  <a:gd name="T1" fmla="*/ 0 h 489"/>
                  <a:gd name="T2" fmla="*/ 118 w 123"/>
                  <a:gd name="T3" fmla="*/ 29 h 489"/>
                  <a:gd name="T4" fmla="*/ 120 w 123"/>
                  <a:gd name="T5" fmla="*/ 94 h 489"/>
                  <a:gd name="T6" fmla="*/ 123 w 123"/>
                  <a:gd name="T7" fmla="*/ 486 h 489"/>
                  <a:gd name="T8" fmla="*/ 103 w 123"/>
                  <a:gd name="T9" fmla="*/ 487 h 489"/>
                  <a:gd name="T10" fmla="*/ 56 w 123"/>
                  <a:gd name="T11" fmla="*/ 110 h 489"/>
                  <a:gd name="T12" fmla="*/ 23 w 123"/>
                  <a:gd name="T13" fmla="*/ 489 h 489"/>
                  <a:gd name="T14" fmla="*/ 3 w 123"/>
                  <a:gd name="T15" fmla="*/ 484 h 489"/>
                  <a:gd name="T16" fmla="*/ 0 w 123"/>
                  <a:gd name="T17" fmla="*/ 13 h 489"/>
                  <a:gd name="T18" fmla="*/ 109 w 123"/>
                  <a:gd name="T19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489">
                    <a:moveTo>
                      <a:pt x="109" y="0"/>
                    </a:moveTo>
                    <a:cubicBezTo>
                      <a:pt x="118" y="29"/>
                      <a:pt x="118" y="29"/>
                      <a:pt x="118" y="29"/>
                    </a:cubicBezTo>
                    <a:cubicBezTo>
                      <a:pt x="123" y="47"/>
                      <a:pt x="123" y="76"/>
                      <a:pt x="120" y="94"/>
                    </a:cubicBezTo>
                    <a:cubicBezTo>
                      <a:pt x="123" y="486"/>
                      <a:pt x="123" y="486"/>
                      <a:pt x="123" y="486"/>
                    </a:cubicBezTo>
                    <a:cubicBezTo>
                      <a:pt x="103" y="487"/>
                      <a:pt x="103" y="487"/>
                      <a:pt x="103" y="487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23" y="489"/>
                      <a:pt x="23" y="489"/>
                      <a:pt x="23" y="489"/>
                    </a:cubicBezTo>
                    <a:cubicBezTo>
                      <a:pt x="3" y="484"/>
                      <a:pt x="3" y="484"/>
                      <a:pt x="3" y="484"/>
                    </a:cubicBezTo>
                    <a:cubicBezTo>
                      <a:pt x="3" y="484"/>
                      <a:pt x="0" y="24"/>
                      <a:pt x="0" y="13"/>
                    </a:cubicBez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B0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9" name="Freeform 478"/>
              <p:cNvSpPr>
                <a:spLocks/>
              </p:cNvSpPr>
              <p:nvPr/>
            </p:nvSpPr>
            <p:spPr bwMode="auto">
              <a:xfrm>
                <a:off x="5576888" y="3300413"/>
                <a:ext cx="101600" cy="217488"/>
              </a:xfrm>
              <a:custGeom>
                <a:avLst/>
                <a:gdLst>
                  <a:gd name="T0" fmla="*/ 3 w 22"/>
                  <a:gd name="T1" fmla="*/ 2 h 48"/>
                  <a:gd name="T2" fmla="*/ 10 w 22"/>
                  <a:gd name="T3" fmla="*/ 24 h 48"/>
                  <a:gd name="T4" fmla="*/ 21 w 22"/>
                  <a:gd name="T5" fmla="*/ 45 h 48"/>
                  <a:gd name="T6" fmla="*/ 19 w 22"/>
                  <a:gd name="T7" fmla="*/ 46 h 48"/>
                  <a:gd name="T8" fmla="*/ 8 w 22"/>
                  <a:gd name="T9" fmla="*/ 23 h 48"/>
                  <a:gd name="T10" fmla="*/ 1 w 22"/>
                  <a:gd name="T11" fmla="*/ 2 h 48"/>
                  <a:gd name="T12" fmla="*/ 3 w 22"/>
                  <a:gd name="T13" fmla="*/ 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48">
                    <a:moveTo>
                      <a:pt x="3" y="2"/>
                    </a:moveTo>
                    <a:cubicBezTo>
                      <a:pt x="4" y="9"/>
                      <a:pt x="7" y="17"/>
                      <a:pt x="10" y="24"/>
                    </a:cubicBezTo>
                    <a:cubicBezTo>
                      <a:pt x="14" y="31"/>
                      <a:pt x="17" y="38"/>
                      <a:pt x="21" y="45"/>
                    </a:cubicBezTo>
                    <a:cubicBezTo>
                      <a:pt x="22" y="47"/>
                      <a:pt x="20" y="48"/>
                      <a:pt x="19" y="46"/>
                    </a:cubicBezTo>
                    <a:cubicBezTo>
                      <a:pt x="15" y="39"/>
                      <a:pt x="11" y="31"/>
                      <a:pt x="8" y="23"/>
                    </a:cubicBezTo>
                    <a:cubicBezTo>
                      <a:pt x="4" y="16"/>
                      <a:pt x="2" y="9"/>
                      <a:pt x="1" y="2"/>
                    </a:cubicBezTo>
                    <a:cubicBezTo>
                      <a:pt x="0" y="0"/>
                      <a:pt x="2" y="0"/>
                      <a:pt x="3" y="2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0" name="Freeform 479"/>
              <p:cNvSpPr>
                <a:spLocks/>
              </p:cNvSpPr>
              <p:nvPr/>
            </p:nvSpPr>
            <p:spPr bwMode="auto">
              <a:xfrm>
                <a:off x="5862638" y="5192713"/>
                <a:ext cx="287338" cy="176213"/>
              </a:xfrm>
              <a:custGeom>
                <a:avLst/>
                <a:gdLst>
                  <a:gd name="T0" fmla="*/ 11 w 62"/>
                  <a:gd name="T1" fmla="*/ 28 h 39"/>
                  <a:gd name="T2" fmla="*/ 12 w 62"/>
                  <a:gd name="T3" fmla="*/ 28 h 39"/>
                  <a:gd name="T4" fmla="*/ 24 w 62"/>
                  <a:gd name="T5" fmla="*/ 32 h 39"/>
                  <a:gd name="T6" fmla="*/ 56 w 62"/>
                  <a:gd name="T7" fmla="*/ 36 h 39"/>
                  <a:gd name="T8" fmla="*/ 58 w 62"/>
                  <a:gd name="T9" fmla="*/ 36 h 39"/>
                  <a:gd name="T10" fmla="*/ 59 w 62"/>
                  <a:gd name="T11" fmla="*/ 27 h 39"/>
                  <a:gd name="T12" fmla="*/ 25 w 62"/>
                  <a:gd name="T13" fmla="*/ 0 h 39"/>
                  <a:gd name="T14" fmla="*/ 5 w 62"/>
                  <a:gd name="T15" fmla="*/ 2 h 39"/>
                  <a:gd name="T16" fmla="*/ 5 w 62"/>
                  <a:gd name="T17" fmla="*/ 5 h 39"/>
                  <a:gd name="T18" fmla="*/ 11 w 62"/>
                  <a:gd name="T19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9">
                    <a:moveTo>
                      <a:pt x="11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7" y="28"/>
                      <a:pt x="21" y="29"/>
                      <a:pt x="24" y="32"/>
                    </a:cubicBezTo>
                    <a:cubicBezTo>
                      <a:pt x="30" y="39"/>
                      <a:pt x="47" y="39"/>
                      <a:pt x="56" y="36"/>
                    </a:cubicBezTo>
                    <a:cubicBezTo>
                      <a:pt x="57" y="36"/>
                      <a:pt x="57" y="36"/>
                      <a:pt x="58" y="36"/>
                    </a:cubicBezTo>
                    <a:cubicBezTo>
                      <a:pt x="62" y="34"/>
                      <a:pt x="62" y="29"/>
                      <a:pt x="59" y="27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3" y="16"/>
                      <a:pt x="0" y="28"/>
                      <a:pt x="11" y="28"/>
                    </a:cubicBezTo>
                    <a:close/>
                  </a:path>
                </a:pathLst>
              </a:custGeom>
              <a:solidFill>
                <a:srgbClr val="FF6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1" name="Freeform 480"/>
              <p:cNvSpPr>
                <a:spLocks/>
              </p:cNvSpPr>
              <p:nvPr/>
            </p:nvSpPr>
            <p:spPr bwMode="auto">
              <a:xfrm>
                <a:off x="5253038" y="5192713"/>
                <a:ext cx="285750" cy="176213"/>
              </a:xfrm>
              <a:custGeom>
                <a:avLst/>
                <a:gdLst>
                  <a:gd name="T0" fmla="*/ 51 w 62"/>
                  <a:gd name="T1" fmla="*/ 28 h 39"/>
                  <a:gd name="T2" fmla="*/ 50 w 62"/>
                  <a:gd name="T3" fmla="*/ 28 h 39"/>
                  <a:gd name="T4" fmla="*/ 39 w 62"/>
                  <a:gd name="T5" fmla="*/ 32 h 39"/>
                  <a:gd name="T6" fmla="*/ 6 w 62"/>
                  <a:gd name="T7" fmla="*/ 36 h 39"/>
                  <a:gd name="T8" fmla="*/ 5 w 62"/>
                  <a:gd name="T9" fmla="*/ 36 h 39"/>
                  <a:gd name="T10" fmla="*/ 4 w 62"/>
                  <a:gd name="T11" fmla="*/ 27 h 39"/>
                  <a:gd name="T12" fmla="*/ 37 w 62"/>
                  <a:gd name="T13" fmla="*/ 0 h 39"/>
                  <a:gd name="T14" fmla="*/ 57 w 62"/>
                  <a:gd name="T15" fmla="*/ 2 h 39"/>
                  <a:gd name="T16" fmla="*/ 57 w 62"/>
                  <a:gd name="T17" fmla="*/ 5 h 39"/>
                  <a:gd name="T18" fmla="*/ 51 w 62"/>
                  <a:gd name="T19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9">
                    <a:moveTo>
                      <a:pt x="5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46" y="28"/>
                      <a:pt x="42" y="29"/>
                      <a:pt x="39" y="32"/>
                    </a:cubicBezTo>
                    <a:cubicBezTo>
                      <a:pt x="32" y="39"/>
                      <a:pt x="15" y="39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1" y="34"/>
                      <a:pt x="0" y="29"/>
                      <a:pt x="4" y="27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7" y="4"/>
                      <a:pt x="57" y="5"/>
                      <a:pt x="57" y="5"/>
                    </a:cubicBezTo>
                    <a:cubicBezTo>
                      <a:pt x="59" y="16"/>
                      <a:pt x="62" y="28"/>
                      <a:pt x="51" y="28"/>
                    </a:cubicBezTo>
                    <a:close/>
                  </a:path>
                </a:pathLst>
              </a:custGeom>
              <a:solidFill>
                <a:srgbClr val="FF6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2" name="Freeform 481"/>
              <p:cNvSpPr>
                <a:spLocks/>
              </p:cNvSpPr>
              <p:nvPr/>
            </p:nvSpPr>
            <p:spPr bwMode="auto">
              <a:xfrm>
                <a:off x="5349876" y="2146300"/>
                <a:ext cx="647700" cy="1063625"/>
              </a:xfrm>
              <a:custGeom>
                <a:avLst/>
                <a:gdLst>
                  <a:gd name="T0" fmla="*/ 27 w 140"/>
                  <a:gd name="T1" fmla="*/ 6 h 235"/>
                  <a:gd name="T2" fmla="*/ 2 w 140"/>
                  <a:gd name="T3" fmla="*/ 33 h 235"/>
                  <a:gd name="T4" fmla="*/ 3 w 140"/>
                  <a:gd name="T5" fmla="*/ 70 h 235"/>
                  <a:gd name="T6" fmla="*/ 7 w 140"/>
                  <a:gd name="T7" fmla="*/ 106 h 235"/>
                  <a:gd name="T8" fmla="*/ 11 w 140"/>
                  <a:gd name="T9" fmla="*/ 201 h 235"/>
                  <a:gd name="T10" fmla="*/ 12 w 140"/>
                  <a:gd name="T11" fmla="*/ 223 h 235"/>
                  <a:gd name="T12" fmla="*/ 35 w 140"/>
                  <a:gd name="T13" fmla="*/ 232 h 235"/>
                  <a:gd name="T14" fmla="*/ 129 w 140"/>
                  <a:gd name="T15" fmla="*/ 219 h 235"/>
                  <a:gd name="T16" fmla="*/ 131 w 140"/>
                  <a:gd name="T17" fmla="*/ 202 h 235"/>
                  <a:gd name="T18" fmla="*/ 128 w 140"/>
                  <a:gd name="T19" fmla="*/ 186 h 235"/>
                  <a:gd name="T20" fmla="*/ 126 w 140"/>
                  <a:gd name="T21" fmla="*/ 175 h 235"/>
                  <a:gd name="T22" fmla="*/ 131 w 140"/>
                  <a:gd name="T23" fmla="*/ 95 h 235"/>
                  <a:gd name="T24" fmla="*/ 140 w 140"/>
                  <a:gd name="T25" fmla="*/ 46 h 235"/>
                  <a:gd name="T26" fmla="*/ 120 w 140"/>
                  <a:gd name="T27" fmla="*/ 9 h 235"/>
                  <a:gd name="T28" fmla="*/ 63 w 140"/>
                  <a:gd name="T29" fmla="*/ 1 h 235"/>
                  <a:gd name="T30" fmla="*/ 58 w 140"/>
                  <a:gd name="T31" fmla="*/ 1 h 235"/>
                  <a:gd name="T32" fmla="*/ 40 w 140"/>
                  <a:gd name="T33" fmla="*/ 4 h 235"/>
                  <a:gd name="T34" fmla="*/ 27 w 140"/>
                  <a:gd name="T35" fmla="*/ 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0" h="235">
                    <a:moveTo>
                      <a:pt x="27" y="6"/>
                    </a:moveTo>
                    <a:cubicBezTo>
                      <a:pt x="14" y="8"/>
                      <a:pt x="3" y="19"/>
                      <a:pt x="2" y="33"/>
                    </a:cubicBezTo>
                    <a:cubicBezTo>
                      <a:pt x="1" y="43"/>
                      <a:pt x="0" y="57"/>
                      <a:pt x="3" y="70"/>
                    </a:cubicBezTo>
                    <a:cubicBezTo>
                      <a:pt x="4" y="81"/>
                      <a:pt x="6" y="93"/>
                      <a:pt x="7" y="106"/>
                    </a:cubicBezTo>
                    <a:cubicBezTo>
                      <a:pt x="11" y="136"/>
                      <a:pt x="13" y="169"/>
                      <a:pt x="11" y="201"/>
                    </a:cubicBezTo>
                    <a:cubicBezTo>
                      <a:pt x="10" y="209"/>
                      <a:pt x="11" y="216"/>
                      <a:pt x="12" y="223"/>
                    </a:cubicBezTo>
                    <a:cubicBezTo>
                      <a:pt x="12" y="223"/>
                      <a:pt x="26" y="232"/>
                      <a:pt x="35" y="232"/>
                    </a:cubicBezTo>
                    <a:cubicBezTo>
                      <a:pt x="65" y="235"/>
                      <a:pt x="103" y="233"/>
                      <a:pt x="129" y="219"/>
                    </a:cubicBezTo>
                    <a:cubicBezTo>
                      <a:pt x="130" y="217"/>
                      <a:pt x="132" y="204"/>
                      <a:pt x="131" y="202"/>
                    </a:cubicBezTo>
                    <a:cubicBezTo>
                      <a:pt x="128" y="186"/>
                      <a:pt x="128" y="186"/>
                      <a:pt x="128" y="186"/>
                    </a:cubicBezTo>
                    <a:cubicBezTo>
                      <a:pt x="126" y="175"/>
                      <a:pt x="126" y="175"/>
                      <a:pt x="126" y="175"/>
                    </a:cubicBezTo>
                    <a:cubicBezTo>
                      <a:pt x="126" y="175"/>
                      <a:pt x="125" y="138"/>
                      <a:pt x="131" y="95"/>
                    </a:cubicBezTo>
                    <a:cubicBezTo>
                      <a:pt x="133" y="78"/>
                      <a:pt x="136" y="62"/>
                      <a:pt x="140" y="46"/>
                    </a:cubicBezTo>
                    <a:cubicBezTo>
                      <a:pt x="133" y="32"/>
                      <a:pt x="128" y="23"/>
                      <a:pt x="120" y="9"/>
                    </a:cubicBezTo>
                    <a:cubicBezTo>
                      <a:pt x="102" y="3"/>
                      <a:pt x="82" y="0"/>
                      <a:pt x="63" y="1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27" y="6"/>
                      <a:pt x="27" y="6"/>
                      <a:pt x="27" y="6"/>
                    </a:cubicBezTo>
                  </a:path>
                </a:pathLst>
              </a:custGeom>
              <a:solidFill>
                <a:srgbClr val="FF6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3" name="Freeform 482"/>
              <p:cNvSpPr>
                <a:spLocks/>
              </p:cNvSpPr>
              <p:nvPr/>
            </p:nvSpPr>
            <p:spPr bwMode="auto">
              <a:xfrm>
                <a:off x="5461001" y="2489200"/>
                <a:ext cx="142875" cy="263525"/>
              </a:xfrm>
              <a:custGeom>
                <a:avLst/>
                <a:gdLst>
                  <a:gd name="T0" fmla="*/ 16 w 31"/>
                  <a:gd name="T1" fmla="*/ 58 h 58"/>
                  <a:gd name="T2" fmla="*/ 0 w 31"/>
                  <a:gd name="T3" fmla="*/ 43 h 58"/>
                  <a:gd name="T4" fmla="*/ 0 w 31"/>
                  <a:gd name="T5" fmla="*/ 3 h 58"/>
                  <a:gd name="T6" fmla="*/ 16 w 31"/>
                  <a:gd name="T7" fmla="*/ 3 h 58"/>
                  <a:gd name="T8" fmla="*/ 31 w 31"/>
                  <a:gd name="T9" fmla="*/ 3 h 58"/>
                  <a:gd name="T10" fmla="*/ 31 w 31"/>
                  <a:gd name="T11" fmla="*/ 43 h 58"/>
                  <a:gd name="T12" fmla="*/ 16 w 31"/>
                  <a:gd name="T13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8">
                    <a:moveTo>
                      <a:pt x="16" y="58"/>
                    </a:moveTo>
                    <a:cubicBezTo>
                      <a:pt x="7" y="58"/>
                      <a:pt x="0" y="51"/>
                      <a:pt x="0" y="4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6"/>
                      <a:pt x="10" y="7"/>
                      <a:pt x="16" y="3"/>
                    </a:cubicBezTo>
                    <a:cubicBezTo>
                      <a:pt x="19" y="0"/>
                      <a:pt x="27" y="0"/>
                      <a:pt x="31" y="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51"/>
                      <a:pt x="24" y="58"/>
                      <a:pt x="16" y="58"/>
                    </a:cubicBezTo>
                  </a:path>
                </a:pathLst>
              </a:custGeom>
              <a:solidFill>
                <a:srgbClr val="FFC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4" name="Freeform 483"/>
              <p:cNvSpPr>
                <a:spLocks noEditPoints="1"/>
              </p:cNvSpPr>
              <p:nvPr/>
            </p:nvSpPr>
            <p:spPr bwMode="auto">
              <a:xfrm>
                <a:off x="5441951" y="2476500"/>
                <a:ext cx="176213" cy="501650"/>
              </a:xfrm>
              <a:custGeom>
                <a:avLst/>
                <a:gdLst>
                  <a:gd name="T0" fmla="*/ 12 w 38"/>
                  <a:gd name="T1" fmla="*/ 9 h 111"/>
                  <a:gd name="T2" fmla="*/ 20 w 38"/>
                  <a:gd name="T3" fmla="*/ 6 h 111"/>
                  <a:gd name="T4" fmla="*/ 27 w 38"/>
                  <a:gd name="T5" fmla="*/ 4 h 111"/>
                  <a:gd name="T6" fmla="*/ 35 w 38"/>
                  <a:gd name="T7" fmla="*/ 6 h 111"/>
                  <a:gd name="T8" fmla="*/ 35 w 38"/>
                  <a:gd name="T9" fmla="*/ 46 h 111"/>
                  <a:gd name="T10" fmla="*/ 20 w 38"/>
                  <a:gd name="T11" fmla="*/ 61 h 111"/>
                  <a:gd name="T12" fmla="*/ 4 w 38"/>
                  <a:gd name="T13" fmla="*/ 46 h 111"/>
                  <a:gd name="T14" fmla="*/ 4 w 38"/>
                  <a:gd name="T15" fmla="*/ 6 h 111"/>
                  <a:gd name="T16" fmla="*/ 12 w 38"/>
                  <a:gd name="T17" fmla="*/ 9 h 111"/>
                  <a:gd name="T18" fmla="*/ 36 w 38"/>
                  <a:gd name="T19" fmla="*/ 0 h 111"/>
                  <a:gd name="T20" fmla="*/ 4 w 38"/>
                  <a:gd name="T21" fmla="*/ 0 h 111"/>
                  <a:gd name="T22" fmla="*/ 2 w 38"/>
                  <a:gd name="T23" fmla="*/ 2 h 111"/>
                  <a:gd name="T24" fmla="*/ 2 w 38"/>
                  <a:gd name="T25" fmla="*/ 46 h 111"/>
                  <a:gd name="T26" fmla="*/ 16 w 38"/>
                  <a:gd name="T27" fmla="*/ 63 h 111"/>
                  <a:gd name="T28" fmla="*/ 16 w 38"/>
                  <a:gd name="T29" fmla="*/ 98 h 111"/>
                  <a:gd name="T30" fmla="*/ 1 w 38"/>
                  <a:gd name="T31" fmla="*/ 106 h 111"/>
                  <a:gd name="T32" fmla="*/ 1 w 38"/>
                  <a:gd name="T33" fmla="*/ 109 h 111"/>
                  <a:gd name="T34" fmla="*/ 19 w 38"/>
                  <a:gd name="T35" fmla="*/ 111 h 111"/>
                  <a:gd name="T36" fmla="*/ 37 w 38"/>
                  <a:gd name="T37" fmla="*/ 109 h 111"/>
                  <a:gd name="T38" fmla="*/ 37 w 38"/>
                  <a:gd name="T39" fmla="*/ 106 h 111"/>
                  <a:gd name="T40" fmla="*/ 23 w 38"/>
                  <a:gd name="T41" fmla="*/ 98 h 111"/>
                  <a:gd name="T42" fmla="*/ 23 w 38"/>
                  <a:gd name="T43" fmla="*/ 63 h 111"/>
                  <a:gd name="T44" fmla="*/ 32 w 38"/>
                  <a:gd name="T45" fmla="*/ 59 h 111"/>
                  <a:gd name="T46" fmla="*/ 38 w 38"/>
                  <a:gd name="T47" fmla="*/ 46 h 111"/>
                  <a:gd name="T48" fmla="*/ 38 w 38"/>
                  <a:gd name="T49" fmla="*/ 2 h 111"/>
                  <a:gd name="T50" fmla="*/ 36 w 38"/>
                  <a:gd name="T5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8" h="111">
                    <a:moveTo>
                      <a:pt x="12" y="9"/>
                    </a:moveTo>
                    <a:cubicBezTo>
                      <a:pt x="15" y="9"/>
                      <a:pt x="17" y="8"/>
                      <a:pt x="20" y="6"/>
                    </a:cubicBezTo>
                    <a:cubicBezTo>
                      <a:pt x="21" y="5"/>
                      <a:pt x="24" y="4"/>
                      <a:pt x="27" y="4"/>
                    </a:cubicBezTo>
                    <a:cubicBezTo>
                      <a:pt x="30" y="4"/>
                      <a:pt x="33" y="5"/>
                      <a:pt x="35" y="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54"/>
                      <a:pt x="28" y="61"/>
                      <a:pt x="20" y="61"/>
                    </a:cubicBezTo>
                    <a:cubicBezTo>
                      <a:pt x="11" y="61"/>
                      <a:pt x="4" y="54"/>
                      <a:pt x="4" y="4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7" y="8"/>
                      <a:pt x="10" y="9"/>
                      <a:pt x="12" y="9"/>
                    </a:cubicBezTo>
                    <a:moveTo>
                      <a:pt x="3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55"/>
                      <a:pt x="8" y="61"/>
                      <a:pt x="16" y="63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0" y="107"/>
                      <a:pt x="0" y="108"/>
                      <a:pt x="1" y="109"/>
                    </a:cubicBezTo>
                    <a:cubicBezTo>
                      <a:pt x="7" y="110"/>
                      <a:pt x="13" y="111"/>
                      <a:pt x="19" y="111"/>
                    </a:cubicBezTo>
                    <a:cubicBezTo>
                      <a:pt x="25" y="111"/>
                      <a:pt x="31" y="110"/>
                      <a:pt x="37" y="109"/>
                    </a:cubicBezTo>
                    <a:cubicBezTo>
                      <a:pt x="38" y="108"/>
                      <a:pt x="38" y="107"/>
                      <a:pt x="37" y="106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7" y="63"/>
                      <a:pt x="30" y="61"/>
                      <a:pt x="32" y="59"/>
                    </a:cubicBezTo>
                    <a:cubicBezTo>
                      <a:pt x="36" y="55"/>
                      <a:pt x="38" y="51"/>
                      <a:pt x="38" y="46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1"/>
                      <a:pt x="37" y="0"/>
                      <a:pt x="36" y="0"/>
                    </a:cubicBezTo>
                  </a:path>
                </a:pathLst>
              </a:custGeom>
              <a:solidFill>
                <a:srgbClr val="FAC3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5" name="Freeform 484"/>
              <p:cNvSpPr>
                <a:spLocks noEditPoints="1"/>
              </p:cNvSpPr>
              <p:nvPr/>
            </p:nvSpPr>
            <p:spPr bwMode="auto">
              <a:xfrm>
                <a:off x="5461001" y="2493963"/>
                <a:ext cx="142875" cy="258763"/>
              </a:xfrm>
              <a:custGeom>
                <a:avLst/>
                <a:gdLst>
                  <a:gd name="T0" fmla="*/ 17 w 31"/>
                  <a:gd name="T1" fmla="*/ 51 h 57"/>
                  <a:gd name="T2" fmla="*/ 15 w 31"/>
                  <a:gd name="T3" fmla="*/ 49 h 57"/>
                  <a:gd name="T4" fmla="*/ 17 w 31"/>
                  <a:gd name="T5" fmla="*/ 47 h 57"/>
                  <a:gd name="T6" fmla="*/ 19 w 31"/>
                  <a:gd name="T7" fmla="*/ 49 h 57"/>
                  <a:gd name="T8" fmla="*/ 17 w 31"/>
                  <a:gd name="T9" fmla="*/ 51 h 57"/>
                  <a:gd name="T10" fmla="*/ 8 w 31"/>
                  <a:gd name="T11" fmla="*/ 47 h 57"/>
                  <a:gd name="T12" fmla="*/ 5 w 31"/>
                  <a:gd name="T13" fmla="*/ 44 h 57"/>
                  <a:gd name="T14" fmla="*/ 8 w 31"/>
                  <a:gd name="T15" fmla="*/ 41 h 57"/>
                  <a:gd name="T16" fmla="*/ 11 w 31"/>
                  <a:gd name="T17" fmla="*/ 44 h 57"/>
                  <a:gd name="T18" fmla="*/ 8 w 31"/>
                  <a:gd name="T19" fmla="*/ 47 h 57"/>
                  <a:gd name="T20" fmla="*/ 22 w 31"/>
                  <a:gd name="T21" fmla="*/ 44 h 57"/>
                  <a:gd name="T22" fmla="*/ 18 w 31"/>
                  <a:gd name="T23" fmla="*/ 41 h 57"/>
                  <a:gd name="T24" fmla="*/ 22 w 31"/>
                  <a:gd name="T25" fmla="*/ 37 h 57"/>
                  <a:gd name="T26" fmla="*/ 26 w 31"/>
                  <a:gd name="T27" fmla="*/ 41 h 57"/>
                  <a:gd name="T28" fmla="*/ 22 w 31"/>
                  <a:gd name="T29" fmla="*/ 44 h 57"/>
                  <a:gd name="T30" fmla="*/ 11 w 31"/>
                  <a:gd name="T31" fmla="*/ 35 h 57"/>
                  <a:gd name="T32" fmla="*/ 9 w 31"/>
                  <a:gd name="T33" fmla="*/ 33 h 57"/>
                  <a:gd name="T34" fmla="*/ 11 w 31"/>
                  <a:gd name="T35" fmla="*/ 31 h 57"/>
                  <a:gd name="T36" fmla="*/ 13 w 31"/>
                  <a:gd name="T37" fmla="*/ 33 h 57"/>
                  <a:gd name="T38" fmla="*/ 11 w 31"/>
                  <a:gd name="T39" fmla="*/ 35 h 57"/>
                  <a:gd name="T40" fmla="*/ 19 w 31"/>
                  <a:gd name="T41" fmla="*/ 29 h 57"/>
                  <a:gd name="T42" fmla="*/ 17 w 31"/>
                  <a:gd name="T43" fmla="*/ 27 h 57"/>
                  <a:gd name="T44" fmla="*/ 19 w 31"/>
                  <a:gd name="T45" fmla="*/ 24 h 57"/>
                  <a:gd name="T46" fmla="*/ 22 w 31"/>
                  <a:gd name="T47" fmla="*/ 27 h 57"/>
                  <a:gd name="T48" fmla="*/ 19 w 31"/>
                  <a:gd name="T49" fmla="*/ 29 h 57"/>
                  <a:gd name="T50" fmla="*/ 8 w 31"/>
                  <a:gd name="T51" fmla="*/ 21 h 57"/>
                  <a:gd name="T52" fmla="*/ 4 w 31"/>
                  <a:gd name="T53" fmla="*/ 18 h 57"/>
                  <a:gd name="T54" fmla="*/ 8 w 31"/>
                  <a:gd name="T55" fmla="*/ 14 h 57"/>
                  <a:gd name="T56" fmla="*/ 12 w 31"/>
                  <a:gd name="T57" fmla="*/ 18 h 57"/>
                  <a:gd name="T58" fmla="*/ 8 w 31"/>
                  <a:gd name="T59" fmla="*/ 21 h 57"/>
                  <a:gd name="T60" fmla="*/ 23 w 31"/>
                  <a:gd name="T61" fmla="*/ 0 h 57"/>
                  <a:gd name="T62" fmla="*/ 16 w 31"/>
                  <a:gd name="T63" fmla="*/ 2 h 57"/>
                  <a:gd name="T64" fmla="*/ 8 w 31"/>
                  <a:gd name="T65" fmla="*/ 5 h 57"/>
                  <a:gd name="T66" fmla="*/ 0 w 31"/>
                  <a:gd name="T67" fmla="*/ 2 h 57"/>
                  <a:gd name="T68" fmla="*/ 0 w 31"/>
                  <a:gd name="T69" fmla="*/ 42 h 57"/>
                  <a:gd name="T70" fmla="*/ 16 w 31"/>
                  <a:gd name="T71" fmla="*/ 57 h 57"/>
                  <a:gd name="T72" fmla="*/ 31 w 31"/>
                  <a:gd name="T73" fmla="*/ 42 h 57"/>
                  <a:gd name="T74" fmla="*/ 31 w 31"/>
                  <a:gd name="T75" fmla="*/ 2 h 57"/>
                  <a:gd name="T76" fmla="*/ 23 w 31"/>
                  <a:gd name="T7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" h="57">
                    <a:moveTo>
                      <a:pt x="17" y="51"/>
                    </a:moveTo>
                    <a:cubicBezTo>
                      <a:pt x="16" y="51"/>
                      <a:pt x="15" y="50"/>
                      <a:pt x="15" y="49"/>
                    </a:cubicBezTo>
                    <a:cubicBezTo>
                      <a:pt x="15" y="48"/>
                      <a:pt x="16" y="47"/>
                      <a:pt x="17" y="47"/>
                    </a:cubicBezTo>
                    <a:cubicBezTo>
                      <a:pt x="18" y="47"/>
                      <a:pt x="19" y="48"/>
                      <a:pt x="19" y="49"/>
                    </a:cubicBezTo>
                    <a:cubicBezTo>
                      <a:pt x="19" y="50"/>
                      <a:pt x="18" y="51"/>
                      <a:pt x="17" y="51"/>
                    </a:cubicBezTo>
                    <a:moveTo>
                      <a:pt x="8" y="47"/>
                    </a:moveTo>
                    <a:cubicBezTo>
                      <a:pt x="6" y="47"/>
                      <a:pt x="5" y="46"/>
                      <a:pt x="5" y="44"/>
                    </a:cubicBezTo>
                    <a:cubicBezTo>
                      <a:pt x="5" y="43"/>
                      <a:pt x="6" y="41"/>
                      <a:pt x="8" y="41"/>
                    </a:cubicBezTo>
                    <a:cubicBezTo>
                      <a:pt x="10" y="41"/>
                      <a:pt x="11" y="43"/>
                      <a:pt x="11" y="44"/>
                    </a:cubicBezTo>
                    <a:cubicBezTo>
                      <a:pt x="11" y="46"/>
                      <a:pt x="10" y="47"/>
                      <a:pt x="8" y="47"/>
                    </a:cubicBezTo>
                    <a:moveTo>
                      <a:pt x="22" y="44"/>
                    </a:moveTo>
                    <a:cubicBezTo>
                      <a:pt x="20" y="44"/>
                      <a:pt x="18" y="43"/>
                      <a:pt x="18" y="41"/>
                    </a:cubicBezTo>
                    <a:cubicBezTo>
                      <a:pt x="18" y="39"/>
                      <a:pt x="20" y="37"/>
                      <a:pt x="22" y="37"/>
                    </a:cubicBezTo>
                    <a:cubicBezTo>
                      <a:pt x="24" y="37"/>
                      <a:pt x="26" y="39"/>
                      <a:pt x="26" y="41"/>
                    </a:cubicBezTo>
                    <a:cubicBezTo>
                      <a:pt x="26" y="43"/>
                      <a:pt x="24" y="44"/>
                      <a:pt x="22" y="44"/>
                    </a:cubicBezTo>
                    <a:moveTo>
                      <a:pt x="11" y="35"/>
                    </a:moveTo>
                    <a:cubicBezTo>
                      <a:pt x="10" y="35"/>
                      <a:pt x="9" y="34"/>
                      <a:pt x="9" y="33"/>
                    </a:cubicBezTo>
                    <a:cubicBezTo>
                      <a:pt x="9" y="32"/>
                      <a:pt x="10" y="31"/>
                      <a:pt x="11" y="31"/>
                    </a:cubicBezTo>
                    <a:cubicBezTo>
                      <a:pt x="12" y="31"/>
                      <a:pt x="13" y="32"/>
                      <a:pt x="13" y="33"/>
                    </a:cubicBezTo>
                    <a:cubicBezTo>
                      <a:pt x="13" y="34"/>
                      <a:pt x="12" y="35"/>
                      <a:pt x="11" y="35"/>
                    </a:cubicBezTo>
                    <a:moveTo>
                      <a:pt x="19" y="29"/>
                    </a:moveTo>
                    <a:cubicBezTo>
                      <a:pt x="18" y="29"/>
                      <a:pt x="17" y="28"/>
                      <a:pt x="17" y="27"/>
                    </a:cubicBezTo>
                    <a:cubicBezTo>
                      <a:pt x="17" y="25"/>
                      <a:pt x="18" y="24"/>
                      <a:pt x="19" y="24"/>
                    </a:cubicBezTo>
                    <a:cubicBezTo>
                      <a:pt x="21" y="24"/>
                      <a:pt x="22" y="25"/>
                      <a:pt x="22" y="27"/>
                    </a:cubicBezTo>
                    <a:cubicBezTo>
                      <a:pt x="22" y="28"/>
                      <a:pt x="21" y="29"/>
                      <a:pt x="19" y="29"/>
                    </a:cubicBezTo>
                    <a:moveTo>
                      <a:pt x="8" y="21"/>
                    </a:moveTo>
                    <a:cubicBezTo>
                      <a:pt x="6" y="21"/>
                      <a:pt x="4" y="20"/>
                      <a:pt x="4" y="18"/>
                    </a:cubicBezTo>
                    <a:cubicBezTo>
                      <a:pt x="4" y="16"/>
                      <a:pt x="6" y="14"/>
                      <a:pt x="8" y="14"/>
                    </a:cubicBezTo>
                    <a:cubicBezTo>
                      <a:pt x="10" y="14"/>
                      <a:pt x="12" y="16"/>
                      <a:pt x="12" y="18"/>
                    </a:cubicBezTo>
                    <a:cubicBezTo>
                      <a:pt x="12" y="20"/>
                      <a:pt x="10" y="21"/>
                      <a:pt x="8" y="21"/>
                    </a:cubicBezTo>
                    <a:moveTo>
                      <a:pt x="23" y="0"/>
                    </a:moveTo>
                    <a:cubicBezTo>
                      <a:pt x="20" y="0"/>
                      <a:pt x="17" y="1"/>
                      <a:pt x="16" y="2"/>
                    </a:cubicBezTo>
                    <a:cubicBezTo>
                      <a:pt x="13" y="4"/>
                      <a:pt x="11" y="5"/>
                      <a:pt x="8" y="5"/>
                    </a:cubicBezTo>
                    <a:cubicBezTo>
                      <a:pt x="6" y="5"/>
                      <a:pt x="3" y="4"/>
                      <a:pt x="0" y="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0"/>
                      <a:pt x="7" y="57"/>
                      <a:pt x="16" y="57"/>
                    </a:cubicBezTo>
                    <a:cubicBezTo>
                      <a:pt x="24" y="57"/>
                      <a:pt x="31" y="50"/>
                      <a:pt x="31" y="4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9" y="1"/>
                      <a:pt x="26" y="0"/>
                      <a:pt x="23" y="0"/>
                    </a:cubicBezTo>
                  </a:path>
                </a:pathLst>
              </a:custGeom>
              <a:solidFill>
                <a:srgbClr val="FAE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6" name="Oval 485"/>
              <p:cNvSpPr>
                <a:spLocks noChangeArrowheads="1"/>
              </p:cNvSpPr>
              <p:nvPr/>
            </p:nvSpPr>
            <p:spPr bwMode="auto">
              <a:xfrm>
                <a:off x="5478463" y="2557463"/>
                <a:ext cx="38100" cy="31750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7" name="Oval 486"/>
              <p:cNvSpPr>
                <a:spLocks noChangeArrowheads="1"/>
              </p:cNvSpPr>
              <p:nvPr/>
            </p:nvSpPr>
            <p:spPr bwMode="auto">
              <a:xfrm>
                <a:off x="5543551" y="2662238"/>
                <a:ext cx="36513" cy="31750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8" name="Oval 487"/>
              <p:cNvSpPr>
                <a:spLocks noChangeArrowheads="1"/>
              </p:cNvSpPr>
              <p:nvPr/>
            </p:nvSpPr>
            <p:spPr bwMode="auto">
              <a:xfrm>
                <a:off x="5538788" y="2603500"/>
                <a:ext cx="23813" cy="22225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9" name="Oval 488"/>
              <p:cNvSpPr>
                <a:spLocks noChangeArrowheads="1"/>
              </p:cNvSpPr>
              <p:nvPr/>
            </p:nvSpPr>
            <p:spPr bwMode="auto">
              <a:xfrm>
                <a:off x="5483226" y="2679700"/>
                <a:ext cx="28575" cy="26988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20" name="Oval 489"/>
              <p:cNvSpPr>
                <a:spLocks noChangeArrowheads="1"/>
              </p:cNvSpPr>
              <p:nvPr/>
            </p:nvSpPr>
            <p:spPr bwMode="auto">
              <a:xfrm>
                <a:off x="5502276" y="2633663"/>
                <a:ext cx="19050" cy="19050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21" name="Oval 490"/>
              <p:cNvSpPr>
                <a:spLocks noChangeArrowheads="1"/>
              </p:cNvSpPr>
              <p:nvPr/>
            </p:nvSpPr>
            <p:spPr bwMode="auto">
              <a:xfrm>
                <a:off x="5529263" y="2706688"/>
                <a:ext cx="19050" cy="19050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22" name="Freeform 491"/>
              <p:cNvSpPr>
                <a:spLocks/>
              </p:cNvSpPr>
              <p:nvPr/>
            </p:nvSpPr>
            <p:spPr bwMode="auto">
              <a:xfrm>
                <a:off x="5381626" y="2765425"/>
                <a:ext cx="236538" cy="173038"/>
              </a:xfrm>
              <a:custGeom>
                <a:avLst/>
                <a:gdLst>
                  <a:gd name="T0" fmla="*/ 51 w 51"/>
                  <a:gd name="T1" fmla="*/ 13 h 38"/>
                  <a:gd name="T2" fmla="*/ 40 w 51"/>
                  <a:gd name="T3" fmla="*/ 9 h 38"/>
                  <a:gd name="T4" fmla="*/ 51 w 51"/>
                  <a:gd name="T5" fmla="*/ 4 h 38"/>
                  <a:gd name="T6" fmla="*/ 32 w 51"/>
                  <a:gd name="T7" fmla="*/ 0 h 38"/>
                  <a:gd name="T8" fmla="*/ 25 w 51"/>
                  <a:gd name="T9" fmla="*/ 0 h 38"/>
                  <a:gd name="T10" fmla="*/ 25 w 51"/>
                  <a:gd name="T11" fmla="*/ 0 h 38"/>
                  <a:gd name="T12" fmla="*/ 0 w 51"/>
                  <a:gd name="T13" fmla="*/ 7 h 38"/>
                  <a:gd name="T14" fmla="*/ 2 w 51"/>
                  <a:gd name="T15" fmla="*/ 34 h 38"/>
                  <a:gd name="T16" fmla="*/ 18 w 51"/>
                  <a:gd name="T17" fmla="*/ 36 h 38"/>
                  <a:gd name="T18" fmla="*/ 30 w 51"/>
                  <a:gd name="T19" fmla="*/ 38 h 38"/>
                  <a:gd name="T20" fmla="*/ 31 w 51"/>
                  <a:gd name="T21" fmla="*/ 38 h 38"/>
                  <a:gd name="T22" fmla="*/ 31 w 51"/>
                  <a:gd name="T23" fmla="*/ 38 h 38"/>
                  <a:gd name="T24" fmla="*/ 32 w 51"/>
                  <a:gd name="T25" fmla="*/ 38 h 38"/>
                  <a:gd name="T26" fmla="*/ 51 w 51"/>
                  <a:gd name="T27" fmla="*/ 33 h 38"/>
                  <a:gd name="T28" fmla="*/ 32 w 51"/>
                  <a:gd name="T29" fmla="*/ 28 h 38"/>
                  <a:gd name="T30" fmla="*/ 30 w 51"/>
                  <a:gd name="T31" fmla="*/ 28 h 38"/>
                  <a:gd name="T32" fmla="*/ 30 w 51"/>
                  <a:gd name="T33" fmla="*/ 28 h 38"/>
                  <a:gd name="T34" fmla="*/ 32 w 51"/>
                  <a:gd name="T35" fmla="*/ 28 h 38"/>
                  <a:gd name="T36" fmla="*/ 51 w 51"/>
                  <a:gd name="T37" fmla="*/ 23 h 38"/>
                  <a:gd name="T38" fmla="*/ 32 w 51"/>
                  <a:gd name="T39" fmla="*/ 18 h 38"/>
                  <a:gd name="T40" fmla="*/ 28 w 51"/>
                  <a:gd name="T41" fmla="*/ 19 h 38"/>
                  <a:gd name="T42" fmla="*/ 28 w 51"/>
                  <a:gd name="T43" fmla="*/ 18 h 38"/>
                  <a:gd name="T44" fmla="*/ 32 w 51"/>
                  <a:gd name="T45" fmla="*/ 18 h 38"/>
                  <a:gd name="T46" fmla="*/ 51 w 51"/>
                  <a:gd name="T47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38">
                    <a:moveTo>
                      <a:pt x="51" y="13"/>
                    </a:moveTo>
                    <a:cubicBezTo>
                      <a:pt x="51" y="11"/>
                      <a:pt x="47" y="10"/>
                      <a:pt x="40" y="9"/>
                    </a:cubicBezTo>
                    <a:cubicBezTo>
                      <a:pt x="47" y="8"/>
                      <a:pt x="51" y="6"/>
                      <a:pt x="51" y="4"/>
                    </a:cubicBezTo>
                    <a:cubicBezTo>
                      <a:pt x="51" y="2"/>
                      <a:pt x="43" y="0"/>
                      <a:pt x="32" y="0"/>
                    </a:cubicBezTo>
                    <a:cubicBezTo>
                      <a:pt x="30" y="0"/>
                      <a:pt x="27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13" y="1"/>
                      <a:pt x="0" y="7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" y="34"/>
                      <a:pt x="10" y="35"/>
                      <a:pt x="18" y="36"/>
                    </a:cubicBezTo>
                    <a:cubicBezTo>
                      <a:pt x="21" y="37"/>
                      <a:pt x="25" y="38"/>
                      <a:pt x="30" y="38"/>
                    </a:cubicBezTo>
                    <a:cubicBezTo>
                      <a:pt x="30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2" y="38"/>
                      <a:pt x="32" y="38"/>
                    </a:cubicBezTo>
                    <a:cubicBezTo>
                      <a:pt x="43" y="38"/>
                      <a:pt x="51" y="36"/>
                      <a:pt x="51" y="33"/>
                    </a:cubicBezTo>
                    <a:cubicBezTo>
                      <a:pt x="51" y="30"/>
                      <a:pt x="43" y="28"/>
                      <a:pt x="32" y="28"/>
                    </a:cubicBezTo>
                    <a:cubicBezTo>
                      <a:pt x="31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1" y="28"/>
                      <a:pt x="32" y="28"/>
                    </a:cubicBezTo>
                    <a:cubicBezTo>
                      <a:pt x="43" y="28"/>
                      <a:pt x="51" y="26"/>
                      <a:pt x="51" y="23"/>
                    </a:cubicBezTo>
                    <a:cubicBezTo>
                      <a:pt x="51" y="21"/>
                      <a:pt x="43" y="18"/>
                      <a:pt x="32" y="18"/>
                    </a:cubicBezTo>
                    <a:cubicBezTo>
                      <a:pt x="31" y="18"/>
                      <a:pt x="29" y="18"/>
                      <a:pt x="28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8"/>
                      <a:pt x="31" y="18"/>
                      <a:pt x="32" y="18"/>
                    </a:cubicBezTo>
                    <a:cubicBezTo>
                      <a:pt x="43" y="18"/>
                      <a:pt x="51" y="16"/>
                      <a:pt x="51" y="13"/>
                    </a:cubicBezTo>
                    <a:close/>
                  </a:path>
                </a:pathLst>
              </a:custGeom>
              <a:solidFill>
                <a:srgbClr val="AC6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24" name="Freeform 493"/>
              <p:cNvSpPr>
                <a:spLocks/>
              </p:cNvSpPr>
              <p:nvPr/>
            </p:nvSpPr>
            <p:spPr bwMode="auto">
              <a:xfrm>
                <a:off x="6005513" y="3244850"/>
                <a:ext cx="157163" cy="344488"/>
              </a:xfrm>
              <a:custGeom>
                <a:avLst/>
                <a:gdLst>
                  <a:gd name="T0" fmla="*/ 0 w 34"/>
                  <a:gd name="T1" fmla="*/ 51 h 76"/>
                  <a:gd name="T2" fmla="*/ 10 w 34"/>
                  <a:gd name="T3" fmla="*/ 39 h 76"/>
                  <a:gd name="T4" fmla="*/ 11 w 34"/>
                  <a:gd name="T5" fmla="*/ 35 h 76"/>
                  <a:gd name="T6" fmla="*/ 14 w 34"/>
                  <a:gd name="T7" fmla="*/ 53 h 76"/>
                  <a:gd name="T8" fmla="*/ 9 w 34"/>
                  <a:gd name="T9" fmla="*/ 70 h 76"/>
                  <a:gd name="T10" fmla="*/ 14 w 34"/>
                  <a:gd name="T11" fmla="*/ 73 h 76"/>
                  <a:gd name="T12" fmla="*/ 30 w 34"/>
                  <a:gd name="T13" fmla="*/ 56 h 76"/>
                  <a:gd name="T14" fmla="*/ 34 w 34"/>
                  <a:gd name="T15" fmla="*/ 45 h 76"/>
                  <a:gd name="T16" fmla="*/ 34 w 34"/>
                  <a:gd name="T17" fmla="*/ 6 h 76"/>
                  <a:gd name="T18" fmla="*/ 16 w 34"/>
                  <a:gd name="T19" fmla="*/ 0 h 76"/>
                  <a:gd name="T20" fmla="*/ 16 w 34"/>
                  <a:gd name="T21" fmla="*/ 10 h 76"/>
                  <a:gd name="T22" fmla="*/ 7 w 34"/>
                  <a:gd name="T23" fmla="*/ 16 h 76"/>
                  <a:gd name="T24" fmla="*/ 2 w 34"/>
                  <a:gd name="T25" fmla="*/ 26 h 76"/>
                  <a:gd name="T26" fmla="*/ 0 w 34"/>
                  <a:gd name="T27" fmla="*/ 5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76">
                    <a:moveTo>
                      <a:pt x="0" y="51"/>
                    </a:moveTo>
                    <a:cubicBezTo>
                      <a:pt x="0" y="51"/>
                      <a:pt x="6" y="59"/>
                      <a:pt x="10" y="39"/>
                    </a:cubicBezTo>
                    <a:cubicBezTo>
                      <a:pt x="11" y="38"/>
                      <a:pt x="11" y="37"/>
                      <a:pt x="11" y="3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8" y="73"/>
                      <a:pt x="12" y="76"/>
                      <a:pt x="14" y="73"/>
                    </a:cubicBezTo>
                    <a:cubicBezTo>
                      <a:pt x="20" y="67"/>
                      <a:pt x="28" y="58"/>
                      <a:pt x="30" y="56"/>
                    </a:cubicBezTo>
                    <a:cubicBezTo>
                      <a:pt x="32" y="53"/>
                      <a:pt x="34" y="49"/>
                      <a:pt x="34" y="45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5"/>
                      <a:pt x="17" y="9"/>
                      <a:pt x="16" y="10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4" y="18"/>
                      <a:pt x="2" y="22"/>
                      <a:pt x="2" y="26"/>
                    </a:cubicBez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AC6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69" name="Freeform 495"/>
              <p:cNvSpPr>
                <a:spLocks/>
              </p:cNvSpPr>
              <p:nvPr/>
            </p:nvSpPr>
            <p:spPr bwMode="auto">
              <a:xfrm>
                <a:off x="5867400" y="2176463"/>
                <a:ext cx="300038" cy="1096963"/>
              </a:xfrm>
              <a:custGeom>
                <a:avLst/>
                <a:gdLst>
                  <a:gd name="T0" fmla="*/ 0 w 65"/>
                  <a:gd name="T1" fmla="*/ 2 h 242"/>
                  <a:gd name="T2" fmla="*/ 16 w 65"/>
                  <a:gd name="T3" fmla="*/ 107 h 242"/>
                  <a:gd name="T4" fmla="*/ 22 w 65"/>
                  <a:gd name="T5" fmla="*/ 137 h 242"/>
                  <a:gd name="T6" fmla="*/ 46 w 65"/>
                  <a:gd name="T7" fmla="*/ 236 h 242"/>
                  <a:gd name="T8" fmla="*/ 64 w 65"/>
                  <a:gd name="T9" fmla="*/ 242 h 242"/>
                  <a:gd name="T10" fmla="*/ 65 w 65"/>
                  <a:gd name="T11" fmla="*/ 230 h 242"/>
                  <a:gd name="T12" fmla="*/ 50 w 65"/>
                  <a:gd name="T13" fmla="*/ 108 h 242"/>
                  <a:gd name="T14" fmla="*/ 44 w 65"/>
                  <a:gd name="T15" fmla="*/ 36 h 242"/>
                  <a:gd name="T16" fmla="*/ 5 w 65"/>
                  <a:gd name="T17" fmla="*/ 1 h 242"/>
                  <a:gd name="T18" fmla="*/ 0 w 65"/>
                  <a:gd name="T19" fmla="*/ 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242">
                    <a:moveTo>
                      <a:pt x="0" y="2"/>
                    </a:moveTo>
                    <a:cubicBezTo>
                      <a:pt x="16" y="107"/>
                      <a:pt x="16" y="107"/>
                      <a:pt x="16" y="107"/>
                    </a:cubicBezTo>
                    <a:cubicBezTo>
                      <a:pt x="17" y="117"/>
                      <a:pt x="19" y="127"/>
                      <a:pt x="22" y="137"/>
                    </a:cubicBezTo>
                    <a:cubicBezTo>
                      <a:pt x="29" y="163"/>
                      <a:pt x="42" y="213"/>
                      <a:pt x="46" y="236"/>
                    </a:cubicBezTo>
                    <a:cubicBezTo>
                      <a:pt x="64" y="242"/>
                      <a:pt x="64" y="242"/>
                      <a:pt x="64" y="242"/>
                    </a:cubicBezTo>
                    <a:cubicBezTo>
                      <a:pt x="65" y="230"/>
                      <a:pt x="65" y="230"/>
                      <a:pt x="65" y="230"/>
                    </a:cubicBezTo>
                    <a:cubicBezTo>
                      <a:pt x="65" y="230"/>
                      <a:pt x="62" y="118"/>
                      <a:pt x="50" y="108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3" y="15"/>
                      <a:pt x="25" y="0"/>
                      <a:pt x="5" y="1"/>
                    </a:cubicBezTo>
                    <a:cubicBezTo>
                      <a:pt x="2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F6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0" name="Freeform 496"/>
              <p:cNvSpPr>
                <a:spLocks/>
              </p:cNvSpPr>
              <p:nvPr/>
            </p:nvSpPr>
            <p:spPr bwMode="auto">
              <a:xfrm>
                <a:off x="5922963" y="2471738"/>
                <a:ext cx="111125" cy="547688"/>
              </a:xfrm>
              <a:custGeom>
                <a:avLst/>
                <a:gdLst>
                  <a:gd name="T0" fmla="*/ 1 w 24"/>
                  <a:gd name="T1" fmla="*/ 1 h 121"/>
                  <a:gd name="T2" fmla="*/ 24 w 24"/>
                  <a:gd name="T3" fmla="*/ 120 h 121"/>
                  <a:gd name="T4" fmla="*/ 22 w 24"/>
                  <a:gd name="T5" fmla="*/ 121 h 121"/>
                  <a:gd name="T6" fmla="*/ 0 w 24"/>
                  <a:gd name="T7" fmla="*/ 1 h 121"/>
                  <a:gd name="T8" fmla="*/ 1 w 24"/>
                  <a:gd name="T9" fmla="*/ 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1">
                    <a:moveTo>
                      <a:pt x="1" y="1"/>
                    </a:moveTo>
                    <a:cubicBezTo>
                      <a:pt x="1" y="42"/>
                      <a:pt x="12" y="81"/>
                      <a:pt x="24" y="120"/>
                    </a:cubicBezTo>
                    <a:cubicBezTo>
                      <a:pt x="24" y="121"/>
                      <a:pt x="23" y="121"/>
                      <a:pt x="22" y="121"/>
                    </a:cubicBezTo>
                    <a:cubicBezTo>
                      <a:pt x="11" y="82"/>
                      <a:pt x="0" y="42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1" name="Freeform 497"/>
              <p:cNvSpPr>
                <a:spLocks/>
              </p:cNvSpPr>
              <p:nvPr/>
            </p:nvSpPr>
            <p:spPr bwMode="auto">
              <a:xfrm>
                <a:off x="5340350" y="2281238"/>
                <a:ext cx="19050" cy="203200"/>
              </a:xfrm>
              <a:custGeom>
                <a:avLst/>
                <a:gdLst>
                  <a:gd name="T0" fmla="*/ 3 w 4"/>
                  <a:gd name="T1" fmla="*/ 1 h 45"/>
                  <a:gd name="T2" fmla="*/ 4 w 4"/>
                  <a:gd name="T3" fmla="*/ 2 h 45"/>
                  <a:gd name="T4" fmla="*/ 2 w 4"/>
                  <a:gd name="T5" fmla="*/ 45 h 45"/>
                  <a:gd name="T6" fmla="*/ 0 w 4"/>
                  <a:gd name="T7" fmla="*/ 45 h 45"/>
                  <a:gd name="T8" fmla="*/ 3 w 4"/>
                  <a:gd name="T9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5">
                    <a:moveTo>
                      <a:pt x="3" y="1"/>
                    </a:moveTo>
                    <a:cubicBezTo>
                      <a:pt x="3" y="0"/>
                      <a:pt x="4" y="1"/>
                      <a:pt x="4" y="2"/>
                    </a:cubicBezTo>
                    <a:cubicBezTo>
                      <a:pt x="2" y="16"/>
                      <a:pt x="1" y="30"/>
                      <a:pt x="2" y="45"/>
                    </a:cubicBezTo>
                    <a:cubicBezTo>
                      <a:pt x="2" y="45"/>
                      <a:pt x="1" y="45"/>
                      <a:pt x="0" y="45"/>
                    </a:cubicBezTo>
                    <a:cubicBezTo>
                      <a:pt x="0" y="30"/>
                      <a:pt x="0" y="16"/>
                      <a:pt x="3" y="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2" name="Freeform 498"/>
              <p:cNvSpPr>
                <a:spLocks/>
              </p:cNvSpPr>
              <p:nvPr/>
            </p:nvSpPr>
            <p:spPr bwMode="auto">
              <a:xfrm>
                <a:off x="5618163" y="2009775"/>
                <a:ext cx="119063" cy="198438"/>
              </a:xfrm>
              <a:custGeom>
                <a:avLst/>
                <a:gdLst>
                  <a:gd name="T0" fmla="*/ 14 w 26"/>
                  <a:gd name="T1" fmla="*/ 43 h 44"/>
                  <a:gd name="T2" fmla="*/ 18 w 26"/>
                  <a:gd name="T3" fmla="*/ 41 h 44"/>
                  <a:gd name="T4" fmla="*/ 26 w 26"/>
                  <a:gd name="T5" fmla="*/ 29 h 44"/>
                  <a:gd name="T6" fmla="*/ 26 w 26"/>
                  <a:gd name="T7" fmla="*/ 24 h 44"/>
                  <a:gd name="T8" fmla="*/ 26 w 26"/>
                  <a:gd name="T9" fmla="*/ 20 h 44"/>
                  <a:gd name="T10" fmla="*/ 26 w 26"/>
                  <a:gd name="T11" fmla="*/ 2 h 44"/>
                  <a:gd name="T12" fmla="*/ 26 w 26"/>
                  <a:gd name="T13" fmla="*/ 0 h 44"/>
                  <a:gd name="T14" fmla="*/ 26 w 26"/>
                  <a:gd name="T15" fmla="*/ 0 h 44"/>
                  <a:gd name="T16" fmla="*/ 12 w 26"/>
                  <a:gd name="T17" fmla="*/ 9 h 44"/>
                  <a:gd name="T18" fmla="*/ 3 w 26"/>
                  <a:gd name="T19" fmla="*/ 13 h 44"/>
                  <a:gd name="T20" fmla="*/ 1 w 26"/>
                  <a:gd name="T21" fmla="*/ 15 h 44"/>
                  <a:gd name="T22" fmla="*/ 1 w 26"/>
                  <a:gd name="T23" fmla="*/ 24 h 44"/>
                  <a:gd name="T24" fmla="*/ 0 w 26"/>
                  <a:gd name="T25" fmla="*/ 28 h 44"/>
                  <a:gd name="T26" fmla="*/ 0 w 26"/>
                  <a:gd name="T27" fmla="*/ 29 h 44"/>
                  <a:gd name="T28" fmla="*/ 0 w 26"/>
                  <a:gd name="T29" fmla="*/ 29 h 44"/>
                  <a:gd name="T30" fmla="*/ 14 w 26"/>
                  <a:gd name="T31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44">
                    <a:moveTo>
                      <a:pt x="14" y="43"/>
                    </a:moveTo>
                    <a:cubicBezTo>
                      <a:pt x="16" y="42"/>
                      <a:pt x="17" y="42"/>
                      <a:pt x="18" y="41"/>
                    </a:cubicBezTo>
                    <a:cubicBezTo>
                      <a:pt x="23" y="39"/>
                      <a:pt x="26" y="34"/>
                      <a:pt x="26" y="29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2" y="14"/>
                      <a:pt x="1" y="1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7"/>
                      <a:pt x="7" y="44"/>
                      <a:pt x="14" y="43"/>
                    </a:cubicBezTo>
                    <a:close/>
                  </a:path>
                </a:pathLst>
              </a:custGeom>
              <a:solidFill>
                <a:srgbClr val="AC6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3" name="Freeform 499"/>
              <p:cNvSpPr>
                <a:spLocks/>
              </p:cNvSpPr>
              <p:nvPr/>
            </p:nvSpPr>
            <p:spPr bwMode="auto">
              <a:xfrm>
                <a:off x="5618163" y="2019300"/>
                <a:ext cx="119063" cy="117475"/>
              </a:xfrm>
              <a:custGeom>
                <a:avLst/>
                <a:gdLst>
                  <a:gd name="T0" fmla="*/ 0 w 26"/>
                  <a:gd name="T1" fmla="*/ 26 h 26"/>
                  <a:gd name="T2" fmla="*/ 2 w 26"/>
                  <a:gd name="T3" fmla="*/ 26 h 26"/>
                  <a:gd name="T4" fmla="*/ 26 w 26"/>
                  <a:gd name="T5" fmla="*/ 0 h 26"/>
                  <a:gd name="T6" fmla="*/ 12 w 26"/>
                  <a:gd name="T7" fmla="*/ 7 h 26"/>
                  <a:gd name="T8" fmla="*/ 3 w 26"/>
                  <a:gd name="T9" fmla="*/ 11 h 26"/>
                  <a:gd name="T10" fmla="*/ 1 w 26"/>
                  <a:gd name="T11" fmla="*/ 13 h 26"/>
                  <a:gd name="T12" fmla="*/ 1 w 26"/>
                  <a:gd name="T13" fmla="*/ 22 h 26"/>
                  <a:gd name="T14" fmla="*/ 0 w 26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6">
                    <a:moveTo>
                      <a:pt x="0" y="26"/>
                    </a:moveTo>
                    <a:cubicBezTo>
                      <a:pt x="1" y="26"/>
                      <a:pt x="2" y="26"/>
                      <a:pt x="2" y="26"/>
                    </a:cubicBezTo>
                    <a:cubicBezTo>
                      <a:pt x="16" y="24"/>
                      <a:pt x="26" y="13"/>
                      <a:pt x="26" y="0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2"/>
                      <a:pt x="1" y="13"/>
                    </a:cubicBezTo>
                    <a:cubicBezTo>
                      <a:pt x="1" y="22"/>
                      <a:pt x="1" y="22"/>
                      <a:pt x="1" y="22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4" name="Freeform 500"/>
              <p:cNvSpPr>
                <a:spLocks/>
              </p:cNvSpPr>
              <p:nvPr/>
            </p:nvSpPr>
            <p:spPr bwMode="auto">
              <a:xfrm>
                <a:off x="5461000" y="1652588"/>
                <a:ext cx="382588" cy="447675"/>
              </a:xfrm>
              <a:custGeom>
                <a:avLst/>
                <a:gdLst>
                  <a:gd name="T0" fmla="*/ 81 w 83"/>
                  <a:gd name="T1" fmla="*/ 60 h 99"/>
                  <a:gd name="T2" fmla="*/ 76 w 83"/>
                  <a:gd name="T3" fmla="*/ 44 h 99"/>
                  <a:gd name="T4" fmla="*/ 71 w 83"/>
                  <a:gd name="T5" fmla="*/ 45 h 99"/>
                  <a:gd name="T6" fmla="*/ 42 w 83"/>
                  <a:gd name="T7" fmla="*/ 2 h 99"/>
                  <a:gd name="T8" fmla="*/ 3 w 83"/>
                  <a:gd name="T9" fmla="*/ 54 h 99"/>
                  <a:gd name="T10" fmla="*/ 29 w 83"/>
                  <a:gd name="T11" fmla="*/ 96 h 99"/>
                  <a:gd name="T12" fmla="*/ 66 w 83"/>
                  <a:gd name="T13" fmla="*/ 71 h 99"/>
                  <a:gd name="T14" fmla="*/ 81 w 83"/>
                  <a:gd name="T15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99">
                    <a:moveTo>
                      <a:pt x="81" y="60"/>
                    </a:moveTo>
                    <a:cubicBezTo>
                      <a:pt x="83" y="53"/>
                      <a:pt x="82" y="45"/>
                      <a:pt x="76" y="44"/>
                    </a:cubicBezTo>
                    <a:cubicBezTo>
                      <a:pt x="75" y="44"/>
                      <a:pt x="73" y="44"/>
                      <a:pt x="71" y="45"/>
                    </a:cubicBezTo>
                    <a:cubicBezTo>
                      <a:pt x="68" y="26"/>
                      <a:pt x="55" y="4"/>
                      <a:pt x="42" y="2"/>
                    </a:cubicBezTo>
                    <a:cubicBezTo>
                      <a:pt x="24" y="0"/>
                      <a:pt x="8" y="8"/>
                      <a:pt x="3" y="54"/>
                    </a:cubicBezTo>
                    <a:cubicBezTo>
                      <a:pt x="0" y="72"/>
                      <a:pt x="12" y="92"/>
                      <a:pt x="29" y="96"/>
                    </a:cubicBezTo>
                    <a:cubicBezTo>
                      <a:pt x="42" y="99"/>
                      <a:pt x="58" y="86"/>
                      <a:pt x="66" y="71"/>
                    </a:cubicBezTo>
                    <a:cubicBezTo>
                      <a:pt x="72" y="70"/>
                      <a:pt x="79" y="68"/>
                      <a:pt x="81" y="60"/>
                    </a:cubicBezTo>
                    <a:close/>
                  </a:path>
                </a:pathLst>
              </a:custGeom>
              <a:solidFill>
                <a:srgbClr val="AC6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5" name="Freeform 501"/>
              <p:cNvSpPr>
                <a:spLocks/>
              </p:cNvSpPr>
              <p:nvPr/>
            </p:nvSpPr>
            <p:spPr bwMode="auto">
              <a:xfrm>
                <a:off x="5451475" y="1652588"/>
                <a:ext cx="369888" cy="315913"/>
              </a:xfrm>
              <a:custGeom>
                <a:avLst/>
                <a:gdLst>
                  <a:gd name="T0" fmla="*/ 71 w 80"/>
                  <a:gd name="T1" fmla="*/ 21 h 70"/>
                  <a:gd name="T2" fmla="*/ 62 w 80"/>
                  <a:gd name="T3" fmla="*/ 7 h 70"/>
                  <a:gd name="T4" fmla="*/ 43 w 80"/>
                  <a:gd name="T5" fmla="*/ 0 h 70"/>
                  <a:gd name="T6" fmla="*/ 23 w 80"/>
                  <a:gd name="T7" fmla="*/ 6 h 70"/>
                  <a:gd name="T8" fmla="*/ 3 w 80"/>
                  <a:gd name="T9" fmla="*/ 31 h 70"/>
                  <a:gd name="T10" fmla="*/ 0 w 80"/>
                  <a:gd name="T11" fmla="*/ 36 h 70"/>
                  <a:gd name="T12" fmla="*/ 8 w 80"/>
                  <a:gd name="T13" fmla="*/ 33 h 70"/>
                  <a:gd name="T14" fmla="*/ 5 w 80"/>
                  <a:gd name="T15" fmla="*/ 49 h 70"/>
                  <a:gd name="T16" fmla="*/ 28 w 80"/>
                  <a:gd name="T17" fmla="*/ 27 h 70"/>
                  <a:gd name="T18" fmla="*/ 32 w 80"/>
                  <a:gd name="T19" fmla="*/ 35 h 70"/>
                  <a:gd name="T20" fmla="*/ 41 w 80"/>
                  <a:gd name="T21" fmla="*/ 37 h 70"/>
                  <a:gd name="T22" fmla="*/ 43 w 80"/>
                  <a:gd name="T23" fmla="*/ 26 h 70"/>
                  <a:gd name="T24" fmla="*/ 45 w 80"/>
                  <a:gd name="T25" fmla="*/ 33 h 70"/>
                  <a:gd name="T26" fmla="*/ 51 w 80"/>
                  <a:gd name="T27" fmla="*/ 37 h 70"/>
                  <a:gd name="T28" fmla="*/ 56 w 80"/>
                  <a:gd name="T29" fmla="*/ 50 h 70"/>
                  <a:gd name="T30" fmla="*/ 60 w 80"/>
                  <a:gd name="T31" fmla="*/ 42 h 70"/>
                  <a:gd name="T32" fmla="*/ 65 w 80"/>
                  <a:gd name="T33" fmla="*/ 70 h 70"/>
                  <a:gd name="T34" fmla="*/ 77 w 80"/>
                  <a:gd name="T35" fmla="*/ 43 h 70"/>
                  <a:gd name="T36" fmla="*/ 80 w 80"/>
                  <a:gd name="T37" fmla="*/ 44 h 70"/>
                  <a:gd name="T38" fmla="*/ 71 w 80"/>
                  <a:gd name="T39" fmla="*/ 2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0" h="70">
                    <a:moveTo>
                      <a:pt x="71" y="21"/>
                    </a:moveTo>
                    <a:cubicBezTo>
                      <a:pt x="68" y="16"/>
                      <a:pt x="66" y="11"/>
                      <a:pt x="62" y="7"/>
                    </a:cubicBezTo>
                    <a:cubicBezTo>
                      <a:pt x="57" y="2"/>
                      <a:pt x="50" y="0"/>
                      <a:pt x="43" y="0"/>
                    </a:cubicBezTo>
                    <a:cubicBezTo>
                      <a:pt x="36" y="0"/>
                      <a:pt x="29" y="3"/>
                      <a:pt x="23" y="6"/>
                    </a:cubicBezTo>
                    <a:cubicBezTo>
                      <a:pt x="14" y="12"/>
                      <a:pt x="5" y="20"/>
                      <a:pt x="3" y="31"/>
                    </a:cubicBezTo>
                    <a:cubicBezTo>
                      <a:pt x="2" y="32"/>
                      <a:pt x="1" y="34"/>
                      <a:pt x="0" y="36"/>
                    </a:cubicBezTo>
                    <a:cubicBezTo>
                      <a:pt x="3" y="35"/>
                      <a:pt x="5" y="34"/>
                      <a:pt x="8" y="33"/>
                    </a:cubicBezTo>
                    <a:cubicBezTo>
                      <a:pt x="4" y="37"/>
                      <a:pt x="3" y="44"/>
                      <a:pt x="5" y="49"/>
                    </a:cubicBezTo>
                    <a:cubicBezTo>
                      <a:pt x="8" y="39"/>
                      <a:pt x="18" y="32"/>
                      <a:pt x="28" y="27"/>
                    </a:cubicBezTo>
                    <a:cubicBezTo>
                      <a:pt x="27" y="30"/>
                      <a:pt x="29" y="34"/>
                      <a:pt x="32" y="35"/>
                    </a:cubicBezTo>
                    <a:cubicBezTo>
                      <a:pt x="35" y="37"/>
                      <a:pt x="38" y="37"/>
                      <a:pt x="41" y="37"/>
                    </a:cubicBezTo>
                    <a:cubicBezTo>
                      <a:pt x="41" y="33"/>
                      <a:pt x="42" y="30"/>
                      <a:pt x="43" y="26"/>
                    </a:cubicBezTo>
                    <a:cubicBezTo>
                      <a:pt x="42" y="29"/>
                      <a:pt x="44" y="31"/>
                      <a:pt x="45" y="33"/>
                    </a:cubicBezTo>
                    <a:cubicBezTo>
                      <a:pt x="47" y="34"/>
                      <a:pt x="49" y="35"/>
                      <a:pt x="51" y="37"/>
                    </a:cubicBezTo>
                    <a:cubicBezTo>
                      <a:pt x="55" y="40"/>
                      <a:pt x="57" y="45"/>
                      <a:pt x="56" y="50"/>
                    </a:cubicBezTo>
                    <a:cubicBezTo>
                      <a:pt x="59" y="48"/>
                      <a:pt x="60" y="45"/>
                      <a:pt x="60" y="42"/>
                    </a:cubicBezTo>
                    <a:cubicBezTo>
                      <a:pt x="62" y="51"/>
                      <a:pt x="63" y="60"/>
                      <a:pt x="65" y="70"/>
                    </a:cubicBezTo>
                    <a:cubicBezTo>
                      <a:pt x="72" y="62"/>
                      <a:pt x="76" y="53"/>
                      <a:pt x="77" y="43"/>
                    </a:cubicBezTo>
                    <a:cubicBezTo>
                      <a:pt x="78" y="44"/>
                      <a:pt x="79" y="44"/>
                      <a:pt x="80" y="44"/>
                    </a:cubicBezTo>
                    <a:cubicBezTo>
                      <a:pt x="77" y="36"/>
                      <a:pt x="74" y="29"/>
                      <a:pt x="71" y="21"/>
                    </a:cubicBezTo>
                    <a:close/>
                  </a:path>
                </a:pathLst>
              </a:custGeom>
              <a:solidFill>
                <a:srgbClr val="FFC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6" name="Oval 502"/>
              <p:cNvSpPr>
                <a:spLocks noChangeArrowheads="1"/>
              </p:cNvSpPr>
              <p:nvPr/>
            </p:nvSpPr>
            <p:spPr bwMode="auto">
              <a:xfrm>
                <a:off x="5618163" y="1887538"/>
                <a:ext cx="31750" cy="36513"/>
              </a:xfrm>
              <a:prstGeom prst="ellipse">
                <a:avLst/>
              </a:pr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7" name="Oval 503"/>
              <p:cNvSpPr>
                <a:spLocks noChangeArrowheads="1"/>
              </p:cNvSpPr>
              <p:nvPr/>
            </p:nvSpPr>
            <p:spPr bwMode="auto">
              <a:xfrm>
                <a:off x="5516563" y="1887538"/>
                <a:ext cx="26988" cy="31750"/>
              </a:xfrm>
              <a:prstGeom prst="ellipse">
                <a:avLst/>
              </a:pr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8" name="Freeform 504"/>
              <p:cNvSpPr>
                <a:spLocks/>
              </p:cNvSpPr>
              <p:nvPr/>
            </p:nvSpPr>
            <p:spPr bwMode="auto">
              <a:xfrm>
                <a:off x="5594350" y="1963738"/>
                <a:ext cx="50800" cy="46038"/>
              </a:xfrm>
              <a:custGeom>
                <a:avLst/>
                <a:gdLst>
                  <a:gd name="T0" fmla="*/ 0 w 11"/>
                  <a:gd name="T1" fmla="*/ 8 h 10"/>
                  <a:gd name="T2" fmla="*/ 1 w 11"/>
                  <a:gd name="T3" fmla="*/ 8 h 10"/>
                  <a:gd name="T4" fmla="*/ 8 w 11"/>
                  <a:gd name="T5" fmla="*/ 1 h 10"/>
                  <a:gd name="T6" fmla="*/ 9 w 11"/>
                  <a:gd name="T7" fmla="*/ 0 h 10"/>
                  <a:gd name="T8" fmla="*/ 11 w 11"/>
                  <a:gd name="T9" fmla="*/ 1 h 10"/>
                  <a:gd name="T10" fmla="*/ 1 w 11"/>
                  <a:gd name="T11" fmla="*/ 10 h 10"/>
                  <a:gd name="T12" fmla="*/ 0 w 11"/>
                  <a:gd name="T13" fmla="*/ 9 h 10"/>
                  <a:gd name="T14" fmla="*/ 0 w 11"/>
                  <a:gd name="T1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0">
                    <a:moveTo>
                      <a:pt x="0" y="8"/>
                    </a:moveTo>
                    <a:cubicBezTo>
                      <a:pt x="0" y="8"/>
                      <a:pt x="0" y="8"/>
                      <a:pt x="1" y="8"/>
                    </a:cubicBezTo>
                    <a:cubicBezTo>
                      <a:pt x="8" y="8"/>
                      <a:pt x="8" y="1"/>
                      <a:pt x="8" y="1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10" y="0"/>
                      <a:pt x="11" y="1"/>
                      <a:pt x="11" y="1"/>
                    </a:cubicBezTo>
                    <a:cubicBezTo>
                      <a:pt x="10" y="4"/>
                      <a:pt x="8" y="10"/>
                      <a:pt x="1" y="10"/>
                    </a:cubicBezTo>
                    <a:cubicBezTo>
                      <a:pt x="0" y="10"/>
                      <a:pt x="0" y="9"/>
                      <a:pt x="0" y="9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9" name="Freeform 505"/>
              <p:cNvSpPr>
                <a:spLocks/>
              </p:cNvSpPr>
              <p:nvPr/>
            </p:nvSpPr>
            <p:spPr bwMode="auto">
              <a:xfrm>
                <a:off x="5497513" y="1833563"/>
                <a:ext cx="50800" cy="31750"/>
              </a:xfrm>
              <a:custGeom>
                <a:avLst/>
                <a:gdLst>
                  <a:gd name="T0" fmla="*/ 11 w 11"/>
                  <a:gd name="T1" fmla="*/ 4 h 7"/>
                  <a:gd name="T2" fmla="*/ 10 w 11"/>
                  <a:gd name="T3" fmla="*/ 4 h 7"/>
                  <a:gd name="T4" fmla="*/ 2 w 11"/>
                  <a:gd name="T5" fmla="*/ 7 h 7"/>
                  <a:gd name="T6" fmla="*/ 1 w 11"/>
                  <a:gd name="T7" fmla="*/ 7 h 7"/>
                  <a:gd name="T8" fmla="*/ 0 w 11"/>
                  <a:gd name="T9" fmla="*/ 6 h 7"/>
                  <a:gd name="T10" fmla="*/ 10 w 11"/>
                  <a:gd name="T11" fmla="*/ 2 h 7"/>
                  <a:gd name="T12" fmla="*/ 11 w 11"/>
                  <a:gd name="T13" fmla="*/ 3 h 7"/>
                  <a:gd name="T14" fmla="*/ 11 w 11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7">
                    <a:moveTo>
                      <a:pt x="11" y="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4" y="2"/>
                      <a:pt x="2" y="6"/>
                      <a:pt x="2" y="7"/>
                    </a:cubicBezTo>
                    <a:cubicBezTo>
                      <a:pt x="2" y="7"/>
                      <a:pt x="1" y="7"/>
                      <a:pt x="1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" y="4"/>
                      <a:pt x="5" y="0"/>
                      <a:pt x="10" y="2"/>
                    </a:cubicBezTo>
                    <a:cubicBezTo>
                      <a:pt x="11" y="2"/>
                      <a:pt x="11" y="3"/>
                      <a:pt x="11" y="3"/>
                    </a:cubicBez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80" name="Freeform 506"/>
              <p:cNvSpPr>
                <a:spLocks/>
              </p:cNvSpPr>
              <p:nvPr/>
            </p:nvSpPr>
            <p:spPr bwMode="auto">
              <a:xfrm>
                <a:off x="5603875" y="1838325"/>
                <a:ext cx="50800" cy="26988"/>
              </a:xfrm>
              <a:custGeom>
                <a:avLst/>
                <a:gdLst>
                  <a:gd name="T0" fmla="*/ 10 w 11"/>
                  <a:gd name="T1" fmla="*/ 6 h 6"/>
                  <a:gd name="T2" fmla="*/ 9 w 11"/>
                  <a:gd name="T3" fmla="*/ 6 h 6"/>
                  <a:gd name="T4" fmla="*/ 1 w 11"/>
                  <a:gd name="T5" fmla="*/ 3 h 6"/>
                  <a:gd name="T6" fmla="*/ 0 w 11"/>
                  <a:gd name="T7" fmla="*/ 3 h 6"/>
                  <a:gd name="T8" fmla="*/ 0 w 11"/>
                  <a:gd name="T9" fmla="*/ 2 h 6"/>
                  <a:gd name="T10" fmla="*/ 11 w 11"/>
                  <a:gd name="T11" fmla="*/ 5 h 6"/>
                  <a:gd name="T12" fmla="*/ 11 w 11"/>
                  <a:gd name="T13" fmla="*/ 6 h 6"/>
                  <a:gd name="T14" fmla="*/ 10 w 11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6">
                    <a:moveTo>
                      <a:pt x="10" y="6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6" y="1"/>
                      <a:pt x="1" y="3"/>
                      <a:pt x="1" y="3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2" y="1"/>
                      <a:pt x="7" y="0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81" name="Freeform 507"/>
              <p:cNvSpPr>
                <a:spLocks/>
              </p:cNvSpPr>
              <p:nvPr/>
            </p:nvSpPr>
            <p:spPr bwMode="auto">
              <a:xfrm>
                <a:off x="5534025" y="1887538"/>
                <a:ext cx="46038" cy="90488"/>
              </a:xfrm>
              <a:custGeom>
                <a:avLst/>
                <a:gdLst>
                  <a:gd name="T0" fmla="*/ 3 w 10"/>
                  <a:gd name="T1" fmla="*/ 20 h 20"/>
                  <a:gd name="T2" fmla="*/ 1 w 10"/>
                  <a:gd name="T3" fmla="*/ 19 h 20"/>
                  <a:gd name="T4" fmla="*/ 2 w 10"/>
                  <a:gd name="T5" fmla="*/ 11 h 20"/>
                  <a:gd name="T6" fmla="*/ 8 w 10"/>
                  <a:gd name="T7" fmla="*/ 1 h 20"/>
                  <a:gd name="T8" fmla="*/ 9 w 10"/>
                  <a:gd name="T9" fmla="*/ 0 h 20"/>
                  <a:gd name="T10" fmla="*/ 10 w 10"/>
                  <a:gd name="T11" fmla="*/ 2 h 20"/>
                  <a:gd name="T12" fmla="*/ 4 w 10"/>
                  <a:gd name="T13" fmla="*/ 12 h 20"/>
                  <a:gd name="T14" fmla="*/ 3 w 10"/>
                  <a:gd name="T15" fmla="*/ 18 h 20"/>
                  <a:gd name="T16" fmla="*/ 7 w 10"/>
                  <a:gd name="T17" fmla="*/ 18 h 20"/>
                  <a:gd name="T18" fmla="*/ 8 w 10"/>
                  <a:gd name="T19" fmla="*/ 18 h 20"/>
                  <a:gd name="T20" fmla="*/ 7 w 10"/>
                  <a:gd name="T21" fmla="*/ 19 h 20"/>
                  <a:gd name="T22" fmla="*/ 3 w 10"/>
                  <a:gd name="T2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0">
                    <a:moveTo>
                      <a:pt x="3" y="20"/>
                    </a:moveTo>
                    <a:cubicBezTo>
                      <a:pt x="2" y="20"/>
                      <a:pt x="2" y="19"/>
                      <a:pt x="1" y="19"/>
                    </a:cubicBezTo>
                    <a:cubicBezTo>
                      <a:pt x="0" y="17"/>
                      <a:pt x="0" y="14"/>
                      <a:pt x="2" y="1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5"/>
                      <a:pt x="2" y="17"/>
                      <a:pt x="3" y="18"/>
                    </a:cubicBezTo>
                    <a:cubicBezTo>
                      <a:pt x="3" y="19"/>
                      <a:pt x="5" y="19"/>
                      <a:pt x="7" y="18"/>
                    </a:cubicBezTo>
                    <a:cubicBezTo>
                      <a:pt x="7" y="18"/>
                      <a:pt x="8" y="18"/>
                      <a:pt x="8" y="18"/>
                    </a:cubicBezTo>
                    <a:cubicBezTo>
                      <a:pt x="8" y="19"/>
                      <a:pt x="8" y="19"/>
                      <a:pt x="7" y="19"/>
                    </a:cubicBezTo>
                    <a:cubicBezTo>
                      <a:pt x="6" y="20"/>
                      <a:pt x="4" y="20"/>
                      <a:pt x="3" y="20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82" name="Freeform 508"/>
              <p:cNvSpPr>
                <a:spLocks noEditPoints="1"/>
              </p:cNvSpPr>
              <p:nvPr/>
            </p:nvSpPr>
            <p:spPr bwMode="auto">
              <a:xfrm>
                <a:off x="5572125" y="2058988"/>
                <a:ext cx="263525" cy="217488"/>
              </a:xfrm>
              <a:custGeom>
                <a:avLst/>
                <a:gdLst>
                  <a:gd name="T0" fmla="*/ 56 w 57"/>
                  <a:gd name="T1" fmla="*/ 10 h 48"/>
                  <a:gd name="T2" fmla="*/ 49 w 57"/>
                  <a:gd name="T3" fmla="*/ 2 h 48"/>
                  <a:gd name="T4" fmla="*/ 47 w 57"/>
                  <a:gd name="T5" fmla="*/ 0 h 48"/>
                  <a:gd name="T6" fmla="*/ 43 w 57"/>
                  <a:gd name="T7" fmla="*/ 2 h 48"/>
                  <a:gd name="T8" fmla="*/ 40 w 57"/>
                  <a:gd name="T9" fmla="*/ 7 h 48"/>
                  <a:gd name="T10" fmla="*/ 25 w 57"/>
                  <a:gd name="T11" fmla="*/ 17 h 48"/>
                  <a:gd name="T12" fmla="*/ 6 w 57"/>
                  <a:gd name="T13" fmla="*/ 18 h 48"/>
                  <a:gd name="T14" fmla="*/ 2 w 57"/>
                  <a:gd name="T15" fmla="*/ 19 h 48"/>
                  <a:gd name="T16" fmla="*/ 1 w 57"/>
                  <a:gd name="T17" fmla="*/ 25 h 48"/>
                  <a:gd name="T18" fmla="*/ 1 w 57"/>
                  <a:gd name="T19" fmla="*/ 32 h 48"/>
                  <a:gd name="T20" fmla="*/ 2 w 57"/>
                  <a:gd name="T21" fmla="*/ 35 h 48"/>
                  <a:gd name="T22" fmla="*/ 3 w 57"/>
                  <a:gd name="T23" fmla="*/ 43 h 48"/>
                  <a:gd name="T24" fmla="*/ 13 w 57"/>
                  <a:gd name="T25" fmla="*/ 47 h 48"/>
                  <a:gd name="T26" fmla="*/ 29 w 57"/>
                  <a:gd name="T27" fmla="*/ 48 h 48"/>
                  <a:gd name="T28" fmla="*/ 46 w 57"/>
                  <a:gd name="T29" fmla="*/ 45 h 48"/>
                  <a:gd name="T30" fmla="*/ 53 w 57"/>
                  <a:gd name="T31" fmla="*/ 32 h 48"/>
                  <a:gd name="T32" fmla="*/ 51 w 57"/>
                  <a:gd name="T33" fmla="*/ 27 h 48"/>
                  <a:gd name="T34" fmla="*/ 55 w 57"/>
                  <a:gd name="T35" fmla="*/ 20 h 48"/>
                  <a:gd name="T36" fmla="*/ 56 w 57"/>
                  <a:gd name="T37" fmla="*/ 10 h 48"/>
                  <a:gd name="T38" fmla="*/ 0 w 57"/>
                  <a:gd name="T39" fmla="*/ 27 h 48"/>
                  <a:gd name="T40" fmla="*/ 0 w 57"/>
                  <a:gd name="T41" fmla="*/ 28 h 48"/>
                  <a:gd name="T42" fmla="*/ 0 w 57"/>
                  <a:gd name="T43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7" h="48">
                    <a:moveTo>
                      <a:pt x="56" y="10"/>
                    </a:moveTo>
                    <a:cubicBezTo>
                      <a:pt x="55" y="6"/>
                      <a:pt x="52" y="4"/>
                      <a:pt x="49" y="2"/>
                    </a:cubicBezTo>
                    <a:cubicBezTo>
                      <a:pt x="49" y="1"/>
                      <a:pt x="48" y="1"/>
                      <a:pt x="47" y="0"/>
                    </a:cubicBezTo>
                    <a:cubicBezTo>
                      <a:pt x="46" y="0"/>
                      <a:pt x="44" y="1"/>
                      <a:pt x="43" y="2"/>
                    </a:cubicBezTo>
                    <a:cubicBezTo>
                      <a:pt x="42" y="4"/>
                      <a:pt x="41" y="5"/>
                      <a:pt x="40" y="7"/>
                    </a:cubicBezTo>
                    <a:cubicBezTo>
                      <a:pt x="37" y="12"/>
                      <a:pt x="31" y="16"/>
                      <a:pt x="25" y="17"/>
                    </a:cubicBezTo>
                    <a:cubicBezTo>
                      <a:pt x="18" y="18"/>
                      <a:pt x="12" y="18"/>
                      <a:pt x="6" y="18"/>
                    </a:cubicBezTo>
                    <a:cubicBezTo>
                      <a:pt x="4" y="18"/>
                      <a:pt x="3" y="18"/>
                      <a:pt x="2" y="19"/>
                    </a:cubicBezTo>
                    <a:cubicBezTo>
                      <a:pt x="0" y="20"/>
                      <a:pt x="1" y="23"/>
                      <a:pt x="1" y="25"/>
                    </a:cubicBezTo>
                    <a:cubicBezTo>
                      <a:pt x="0" y="27"/>
                      <a:pt x="0" y="30"/>
                      <a:pt x="1" y="32"/>
                    </a:cubicBezTo>
                    <a:cubicBezTo>
                      <a:pt x="1" y="33"/>
                      <a:pt x="2" y="34"/>
                      <a:pt x="2" y="35"/>
                    </a:cubicBezTo>
                    <a:cubicBezTo>
                      <a:pt x="3" y="37"/>
                      <a:pt x="2" y="41"/>
                      <a:pt x="3" y="43"/>
                    </a:cubicBezTo>
                    <a:cubicBezTo>
                      <a:pt x="5" y="46"/>
                      <a:pt x="10" y="47"/>
                      <a:pt x="13" y="47"/>
                    </a:cubicBezTo>
                    <a:cubicBezTo>
                      <a:pt x="19" y="47"/>
                      <a:pt x="24" y="47"/>
                      <a:pt x="29" y="48"/>
                    </a:cubicBezTo>
                    <a:cubicBezTo>
                      <a:pt x="35" y="48"/>
                      <a:pt x="41" y="48"/>
                      <a:pt x="46" y="45"/>
                    </a:cubicBezTo>
                    <a:cubicBezTo>
                      <a:pt x="51" y="43"/>
                      <a:pt x="55" y="37"/>
                      <a:pt x="53" y="32"/>
                    </a:cubicBezTo>
                    <a:cubicBezTo>
                      <a:pt x="52" y="30"/>
                      <a:pt x="51" y="29"/>
                      <a:pt x="51" y="27"/>
                    </a:cubicBezTo>
                    <a:cubicBezTo>
                      <a:pt x="51" y="25"/>
                      <a:pt x="54" y="23"/>
                      <a:pt x="55" y="20"/>
                    </a:cubicBezTo>
                    <a:cubicBezTo>
                      <a:pt x="57" y="17"/>
                      <a:pt x="57" y="13"/>
                      <a:pt x="56" y="10"/>
                    </a:cubicBezTo>
                    <a:close/>
                    <a:moveTo>
                      <a:pt x="0" y="27"/>
                    </a:moveTo>
                    <a:cubicBezTo>
                      <a:pt x="0" y="27"/>
                      <a:pt x="0" y="27"/>
                      <a:pt x="0" y="28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6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83" name="Freeform 509"/>
              <p:cNvSpPr>
                <a:spLocks/>
              </p:cNvSpPr>
              <p:nvPr/>
            </p:nvSpPr>
            <p:spPr bwMode="auto">
              <a:xfrm>
                <a:off x="5572125" y="2208213"/>
                <a:ext cx="179388" cy="19050"/>
              </a:xfrm>
              <a:custGeom>
                <a:avLst/>
                <a:gdLst>
                  <a:gd name="T0" fmla="*/ 38 w 39"/>
                  <a:gd name="T1" fmla="*/ 1 h 4"/>
                  <a:gd name="T2" fmla="*/ 19 w 39"/>
                  <a:gd name="T3" fmla="*/ 3 h 4"/>
                  <a:gd name="T4" fmla="*/ 1 w 39"/>
                  <a:gd name="T5" fmla="*/ 0 h 4"/>
                  <a:gd name="T6" fmla="*/ 0 w 39"/>
                  <a:gd name="T7" fmla="*/ 2 h 4"/>
                  <a:gd name="T8" fmla="*/ 18 w 39"/>
                  <a:gd name="T9" fmla="*/ 4 h 4"/>
                  <a:gd name="T10" fmla="*/ 38 w 39"/>
                  <a:gd name="T11" fmla="*/ 2 h 4"/>
                  <a:gd name="T12" fmla="*/ 38 w 39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">
                    <a:moveTo>
                      <a:pt x="38" y="1"/>
                    </a:moveTo>
                    <a:cubicBezTo>
                      <a:pt x="32" y="2"/>
                      <a:pt x="25" y="3"/>
                      <a:pt x="19" y="3"/>
                    </a:cubicBezTo>
                    <a:cubicBezTo>
                      <a:pt x="13" y="3"/>
                      <a:pt x="7" y="3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6" y="4"/>
                      <a:pt x="12" y="4"/>
                      <a:pt x="18" y="4"/>
                    </a:cubicBezTo>
                    <a:cubicBezTo>
                      <a:pt x="25" y="4"/>
                      <a:pt x="32" y="3"/>
                      <a:pt x="38" y="2"/>
                    </a:cubicBezTo>
                    <a:cubicBezTo>
                      <a:pt x="39" y="2"/>
                      <a:pt x="39" y="1"/>
                      <a:pt x="38" y="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806" name="Freeform 375"/>
            <p:cNvSpPr>
              <a:spLocks/>
            </p:cNvSpPr>
            <p:nvPr/>
          </p:nvSpPr>
          <p:spPr bwMode="auto">
            <a:xfrm>
              <a:off x="1747838" y="3205163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31" name="组合 17930"/>
          <p:cNvGrpSpPr/>
          <p:nvPr/>
        </p:nvGrpSpPr>
        <p:grpSpPr>
          <a:xfrm>
            <a:off x="420688" y="198438"/>
            <a:ext cx="495300" cy="635000"/>
            <a:chOff x="420688" y="198438"/>
            <a:chExt cx="495300" cy="635000"/>
          </a:xfrm>
        </p:grpSpPr>
        <p:sp>
          <p:nvSpPr>
            <p:cNvPr id="17784" name="Freeform 510"/>
            <p:cNvSpPr>
              <a:spLocks noEditPoints="1"/>
            </p:cNvSpPr>
            <p:nvPr/>
          </p:nvSpPr>
          <p:spPr bwMode="auto">
            <a:xfrm>
              <a:off x="420688" y="198438"/>
              <a:ext cx="495300" cy="635000"/>
            </a:xfrm>
            <a:custGeom>
              <a:avLst/>
              <a:gdLst>
                <a:gd name="T0" fmla="*/ 94 w 107"/>
                <a:gd name="T1" fmla="*/ 125 h 140"/>
                <a:gd name="T2" fmla="*/ 101 w 107"/>
                <a:gd name="T3" fmla="*/ 55 h 140"/>
                <a:gd name="T4" fmla="*/ 91 w 107"/>
                <a:gd name="T5" fmla="*/ 1 h 140"/>
                <a:gd name="T6" fmla="*/ 54 w 107"/>
                <a:gd name="T7" fmla="*/ 9 h 140"/>
                <a:gd name="T8" fmla="*/ 20 w 107"/>
                <a:gd name="T9" fmla="*/ 8 h 140"/>
                <a:gd name="T10" fmla="*/ 8 w 107"/>
                <a:gd name="T11" fmla="*/ 62 h 140"/>
                <a:gd name="T12" fmla="*/ 13 w 107"/>
                <a:gd name="T13" fmla="*/ 132 h 140"/>
                <a:gd name="T14" fmla="*/ 0 w 107"/>
                <a:gd name="T15" fmla="*/ 132 h 140"/>
                <a:gd name="T16" fmla="*/ 27 w 107"/>
                <a:gd name="T17" fmla="*/ 140 h 140"/>
                <a:gd name="T18" fmla="*/ 28 w 107"/>
                <a:gd name="T19" fmla="*/ 135 h 140"/>
                <a:gd name="T20" fmla="*/ 27 w 107"/>
                <a:gd name="T21" fmla="*/ 86 h 140"/>
                <a:gd name="T22" fmla="*/ 48 w 107"/>
                <a:gd name="T23" fmla="*/ 69 h 140"/>
                <a:gd name="T24" fmla="*/ 61 w 107"/>
                <a:gd name="T25" fmla="*/ 61 h 140"/>
                <a:gd name="T26" fmla="*/ 82 w 107"/>
                <a:gd name="T27" fmla="*/ 78 h 140"/>
                <a:gd name="T28" fmla="*/ 79 w 107"/>
                <a:gd name="T29" fmla="*/ 128 h 140"/>
                <a:gd name="T30" fmla="*/ 80 w 107"/>
                <a:gd name="T31" fmla="*/ 133 h 140"/>
                <a:gd name="T32" fmla="*/ 107 w 107"/>
                <a:gd name="T33" fmla="*/ 126 h 140"/>
                <a:gd name="T34" fmla="*/ 43 w 107"/>
                <a:gd name="T35" fmla="*/ 68 h 140"/>
                <a:gd name="T36" fmla="*/ 13 w 107"/>
                <a:gd name="T37" fmla="*/ 63 h 140"/>
                <a:gd name="T38" fmla="*/ 22 w 107"/>
                <a:gd name="T39" fmla="*/ 41 h 140"/>
                <a:gd name="T40" fmla="*/ 41 w 107"/>
                <a:gd name="T41" fmla="*/ 47 h 140"/>
                <a:gd name="T42" fmla="*/ 43 w 107"/>
                <a:gd name="T43" fmla="*/ 68 h 140"/>
                <a:gd name="T44" fmla="*/ 45 w 107"/>
                <a:gd name="T45" fmla="*/ 41 h 140"/>
                <a:gd name="T46" fmla="*/ 20 w 107"/>
                <a:gd name="T47" fmla="*/ 36 h 140"/>
                <a:gd name="T48" fmla="*/ 22 w 107"/>
                <a:gd name="T49" fmla="*/ 13 h 140"/>
                <a:gd name="T50" fmla="*/ 48 w 107"/>
                <a:gd name="T51" fmla="*/ 40 h 140"/>
                <a:gd name="T52" fmla="*/ 89 w 107"/>
                <a:gd name="T53" fmla="*/ 6 h 140"/>
                <a:gd name="T54" fmla="*/ 90 w 107"/>
                <a:gd name="T55" fmla="*/ 30 h 140"/>
                <a:gd name="T56" fmla="*/ 64 w 107"/>
                <a:gd name="T57" fmla="*/ 33 h 140"/>
                <a:gd name="T58" fmla="*/ 59 w 107"/>
                <a:gd name="T59" fmla="*/ 10 h 140"/>
                <a:gd name="T60" fmla="*/ 64 w 107"/>
                <a:gd name="T61" fmla="*/ 42 h 140"/>
                <a:gd name="T62" fmla="*/ 78 w 107"/>
                <a:gd name="T63" fmla="*/ 35 h 140"/>
                <a:gd name="T64" fmla="*/ 96 w 107"/>
                <a:gd name="T65" fmla="*/ 56 h 140"/>
                <a:gd name="T66" fmla="*/ 66 w 107"/>
                <a:gd name="T67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140">
                  <a:moveTo>
                    <a:pt x="104" y="124"/>
                  </a:moveTo>
                  <a:cubicBezTo>
                    <a:pt x="94" y="125"/>
                    <a:pt x="94" y="125"/>
                    <a:pt x="94" y="125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96" y="75"/>
                    <a:pt x="103" y="65"/>
                    <a:pt x="101" y="5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3" y="1"/>
                    <a:pt x="92" y="0"/>
                    <a:pt x="91" y="1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6"/>
                    <a:pt x="53" y="7"/>
                    <a:pt x="54" y="9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7"/>
                    <a:pt x="18" y="8"/>
                    <a:pt x="17" y="10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6" y="72"/>
                    <a:pt x="12" y="82"/>
                    <a:pt x="22" y="85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2" y="130"/>
                    <a:pt x="0" y="131"/>
                    <a:pt x="0" y="132"/>
                  </a:cubicBezTo>
                  <a:cubicBezTo>
                    <a:pt x="0" y="134"/>
                    <a:pt x="1" y="135"/>
                    <a:pt x="2" y="135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8" y="140"/>
                    <a:pt x="30" y="139"/>
                    <a:pt x="30" y="138"/>
                  </a:cubicBezTo>
                  <a:cubicBezTo>
                    <a:pt x="30" y="137"/>
                    <a:pt x="29" y="135"/>
                    <a:pt x="28" y="135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8" y="86"/>
                  </a:cubicBezTo>
                  <a:cubicBezTo>
                    <a:pt x="37" y="86"/>
                    <a:pt x="46" y="79"/>
                    <a:pt x="48" y="69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3" y="71"/>
                    <a:pt x="71" y="78"/>
                    <a:pt x="81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9" y="126"/>
                    <a:pt x="89" y="126"/>
                    <a:pt x="89" y="126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7" y="128"/>
                    <a:pt x="76" y="129"/>
                    <a:pt x="77" y="131"/>
                  </a:cubicBezTo>
                  <a:cubicBezTo>
                    <a:pt x="77" y="132"/>
                    <a:pt x="78" y="133"/>
                    <a:pt x="80" y="133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6" y="129"/>
                    <a:pt x="107" y="127"/>
                    <a:pt x="107" y="126"/>
                  </a:cubicBezTo>
                  <a:cubicBezTo>
                    <a:pt x="106" y="125"/>
                    <a:pt x="105" y="124"/>
                    <a:pt x="104" y="124"/>
                  </a:cubicBezTo>
                  <a:close/>
                  <a:moveTo>
                    <a:pt x="43" y="68"/>
                  </a:moveTo>
                  <a:cubicBezTo>
                    <a:pt x="41" y="77"/>
                    <a:pt x="33" y="82"/>
                    <a:pt x="25" y="80"/>
                  </a:cubicBezTo>
                  <a:cubicBezTo>
                    <a:pt x="17" y="79"/>
                    <a:pt x="11" y="71"/>
                    <a:pt x="13" y="6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5" y="39"/>
                    <a:pt x="29" y="40"/>
                    <a:pt x="32" y="43"/>
                  </a:cubicBezTo>
                  <a:cubicBezTo>
                    <a:pt x="34" y="46"/>
                    <a:pt x="38" y="47"/>
                    <a:pt x="41" y="47"/>
                  </a:cubicBezTo>
                  <a:cubicBezTo>
                    <a:pt x="43" y="47"/>
                    <a:pt x="45" y="47"/>
                    <a:pt x="47" y="46"/>
                  </a:cubicBezTo>
                  <a:lnTo>
                    <a:pt x="43" y="68"/>
                  </a:lnTo>
                  <a:close/>
                  <a:moveTo>
                    <a:pt x="48" y="40"/>
                  </a:moveTo>
                  <a:cubicBezTo>
                    <a:pt x="45" y="41"/>
                    <a:pt x="45" y="41"/>
                    <a:pt x="45" y="41"/>
                  </a:cubicBezTo>
                  <a:cubicBezTo>
                    <a:pt x="42" y="43"/>
                    <a:pt x="38" y="42"/>
                    <a:pt x="36" y="39"/>
                  </a:cubicBezTo>
                  <a:cubicBezTo>
                    <a:pt x="32" y="35"/>
                    <a:pt x="25" y="34"/>
                    <a:pt x="20" y="3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52" y="19"/>
                    <a:pt x="52" y="19"/>
                    <a:pt x="52" y="19"/>
                  </a:cubicBezTo>
                  <a:lnTo>
                    <a:pt x="48" y="40"/>
                  </a:lnTo>
                  <a:close/>
                  <a:moveTo>
                    <a:pt x="59" y="10"/>
                  </a:moveTo>
                  <a:cubicBezTo>
                    <a:pt x="89" y="6"/>
                    <a:pt x="89" y="6"/>
                    <a:pt x="89" y="6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7" y="32"/>
                    <a:pt x="83" y="33"/>
                    <a:pt x="80" y="31"/>
                  </a:cubicBezTo>
                  <a:cubicBezTo>
                    <a:pt x="75" y="28"/>
                    <a:pt x="69" y="29"/>
                    <a:pt x="64" y="33"/>
                  </a:cubicBezTo>
                  <a:cubicBezTo>
                    <a:pt x="63" y="35"/>
                    <a:pt x="63" y="35"/>
                    <a:pt x="63" y="35"/>
                  </a:cubicBezTo>
                  <a:lnTo>
                    <a:pt x="59" y="10"/>
                  </a:lnTo>
                  <a:close/>
                  <a:moveTo>
                    <a:pt x="66" y="60"/>
                  </a:moveTo>
                  <a:cubicBezTo>
                    <a:pt x="64" y="42"/>
                    <a:pt x="64" y="42"/>
                    <a:pt x="64" y="42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1" y="34"/>
                    <a:pt x="75" y="33"/>
                    <a:pt x="78" y="35"/>
                  </a:cubicBezTo>
                  <a:cubicBezTo>
                    <a:pt x="83" y="38"/>
                    <a:pt x="89" y="37"/>
                    <a:pt x="93" y="33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64"/>
                    <a:pt x="92" y="72"/>
                    <a:pt x="84" y="73"/>
                  </a:cubicBezTo>
                  <a:cubicBezTo>
                    <a:pt x="75" y="74"/>
                    <a:pt x="68" y="69"/>
                    <a:pt x="66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85" name="Freeform 511"/>
            <p:cNvSpPr>
              <a:spLocks/>
            </p:cNvSpPr>
            <p:nvPr/>
          </p:nvSpPr>
          <p:spPr bwMode="auto">
            <a:xfrm>
              <a:off x="582613" y="452438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86" name="Freeform 512"/>
            <p:cNvSpPr>
              <a:spLocks/>
            </p:cNvSpPr>
            <p:nvPr/>
          </p:nvSpPr>
          <p:spPr bwMode="auto">
            <a:xfrm>
              <a:off x="804863" y="415925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87" name="Freeform 513"/>
            <p:cNvSpPr>
              <a:spLocks/>
            </p:cNvSpPr>
            <p:nvPr/>
          </p:nvSpPr>
          <p:spPr bwMode="auto">
            <a:xfrm>
              <a:off x="735013" y="393700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88" name="Freeform 514"/>
            <p:cNvSpPr>
              <a:spLocks/>
            </p:cNvSpPr>
            <p:nvPr/>
          </p:nvSpPr>
          <p:spPr bwMode="auto">
            <a:xfrm>
              <a:off x="773113" y="474663"/>
              <a:ext cx="22225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2 w 5"/>
                <a:gd name="T7" fmla="*/ 5 h 5"/>
                <a:gd name="T8" fmla="*/ 0 w 5"/>
                <a:gd name="T9" fmla="*/ 2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89" name="Freeform 515"/>
            <p:cNvSpPr>
              <a:spLocks/>
            </p:cNvSpPr>
            <p:nvPr/>
          </p:nvSpPr>
          <p:spPr bwMode="auto">
            <a:xfrm>
              <a:off x="512763" y="430213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0" name="Freeform 516"/>
            <p:cNvSpPr>
              <a:spLocks/>
            </p:cNvSpPr>
            <p:nvPr/>
          </p:nvSpPr>
          <p:spPr bwMode="auto">
            <a:xfrm>
              <a:off x="527050" y="506413"/>
              <a:ext cx="23813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021" name="组合 18020"/>
          <p:cNvGrpSpPr/>
          <p:nvPr/>
        </p:nvGrpSpPr>
        <p:grpSpPr>
          <a:xfrm>
            <a:off x="299244" y="120649"/>
            <a:ext cx="11358562" cy="2165351"/>
            <a:chOff x="776288" y="-1990725"/>
            <a:chExt cx="11358562" cy="2165351"/>
          </a:xfrm>
        </p:grpSpPr>
        <p:sp>
          <p:nvSpPr>
            <p:cNvPr id="17935" name="Freeform 520"/>
            <p:cNvSpPr>
              <a:spLocks/>
            </p:cNvSpPr>
            <p:nvPr/>
          </p:nvSpPr>
          <p:spPr bwMode="auto">
            <a:xfrm>
              <a:off x="7512050" y="-1835150"/>
              <a:ext cx="92075" cy="38100"/>
            </a:xfrm>
            <a:custGeom>
              <a:avLst/>
              <a:gdLst>
                <a:gd name="T0" fmla="*/ 58 w 58"/>
                <a:gd name="T1" fmla="*/ 6 h 24"/>
                <a:gd name="T2" fmla="*/ 32 w 58"/>
                <a:gd name="T3" fmla="*/ 24 h 24"/>
                <a:gd name="T4" fmla="*/ 0 w 58"/>
                <a:gd name="T5" fmla="*/ 12 h 24"/>
                <a:gd name="T6" fmla="*/ 9 w 58"/>
                <a:gd name="T7" fmla="*/ 0 h 24"/>
                <a:gd name="T8" fmla="*/ 58 w 58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4">
                  <a:moveTo>
                    <a:pt x="58" y="6"/>
                  </a:moveTo>
                  <a:lnTo>
                    <a:pt x="32" y="24"/>
                  </a:lnTo>
                  <a:lnTo>
                    <a:pt x="0" y="12"/>
                  </a:lnTo>
                  <a:lnTo>
                    <a:pt x="9" y="0"/>
                  </a:lnTo>
                  <a:lnTo>
                    <a:pt x="58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36" name="Freeform 521"/>
            <p:cNvSpPr>
              <a:spLocks/>
            </p:cNvSpPr>
            <p:nvPr/>
          </p:nvSpPr>
          <p:spPr bwMode="auto">
            <a:xfrm>
              <a:off x="5651500" y="-1484313"/>
              <a:ext cx="85725" cy="36513"/>
            </a:xfrm>
            <a:custGeom>
              <a:avLst/>
              <a:gdLst>
                <a:gd name="T0" fmla="*/ 54 w 54"/>
                <a:gd name="T1" fmla="*/ 2 h 23"/>
                <a:gd name="T2" fmla="*/ 31 w 54"/>
                <a:gd name="T3" fmla="*/ 23 h 23"/>
                <a:gd name="T4" fmla="*/ 0 w 54"/>
                <a:gd name="T5" fmla="*/ 8 h 23"/>
                <a:gd name="T6" fmla="*/ 5 w 54"/>
                <a:gd name="T7" fmla="*/ 0 h 23"/>
                <a:gd name="T8" fmla="*/ 54 w 54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2"/>
                  </a:moveTo>
                  <a:lnTo>
                    <a:pt x="31" y="23"/>
                  </a:lnTo>
                  <a:lnTo>
                    <a:pt x="0" y="8"/>
                  </a:lnTo>
                  <a:lnTo>
                    <a:pt x="5" y="0"/>
                  </a:lnTo>
                  <a:lnTo>
                    <a:pt x="54" y="2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37" name="Freeform 522"/>
            <p:cNvSpPr>
              <a:spLocks/>
            </p:cNvSpPr>
            <p:nvPr/>
          </p:nvSpPr>
          <p:spPr bwMode="auto">
            <a:xfrm>
              <a:off x="5907088" y="-827088"/>
              <a:ext cx="87312" cy="36513"/>
            </a:xfrm>
            <a:custGeom>
              <a:avLst/>
              <a:gdLst>
                <a:gd name="T0" fmla="*/ 55 w 55"/>
                <a:gd name="T1" fmla="*/ 5 h 23"/>
                <a:gd name="T2" fmla="*/ 32 w 55"/>
                <a:gd name="T3" fmla="*/ 23 h 23"/>
                <a:gd name="T4" fmla="*/ 0 w 55"/>
                <a:gd name="T5" fmla="*/ 8 h 23"/>
                <a:gd name="T6" fmla="*/ 6 w 55"/>
                <a:gd name="T7" fmla="*/ 0 h 23"/>
                <a:gd name="T8" fmla="*/ 55 w 55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3">
                  <a:moveTo>
                    <a:pt x="55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6" y="0"/>
                  </a:lnTo>
                  <a:lnTo>
                    <a:pt x="55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38" name="Freeform 523"/>
            <p:cNvSpPr>
              <a:spLocks/>
            </p:cNvSpPr>
            <p:nvPr/>
          </p:nvSpPr>
          <p:spPr bwMode="auto">
            <a:xfrm>
              <a:off x="3290888" y="-606425"/>
              <a:ext cx="179387" cy="46038"/>
            </a:xfrm>
            <a:custGeom>
              <a:avLst/>
              <a:gdLst>
                <a:gd name="T0" fmla="*/ 49 w 113"/>
                <a:gd name="T1" fmla="*/ 26 h 29"/>
                <a:gd name="T2" fmla="*/ 0 w 113"/>
                <a:gd name="T3" fmla="*/ 0 h 29"/>
                <a:gd name="T4" fmla="*/ 64 w 113"/>
                <a:gd name="T5" fmla="*/ 3 h 29"/>
                <a:gd name="T6" fmla="*/ 113 w 113"/>
                <a:gd name="T7" fmla="*/ 29 h 29"/>
                <a:gd name="T8" fmla="*/ 49 w 113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9">
                  <a:moveTo>
                    <a:pt x="49" y="26"/>
                  </a:moveTo>
                  <a:lnTo>
                    <a:pt x="0" y="0"/>
                  </a:lnTo>
                  <a:lnTo>
                    <a:pt x="64" y="3"/>
                  </a:lnTo>
                  <a:lnTo>
                    <a:pt x="113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39" name="Freeform 524"/>
            <p:cNvSpPr>
              <a:spLocks/>
            </p:cNvSpPr>
            <p:nvPr/>
          </p:nvSpPr>
          <p:spPr bwMode="auto">
            <a:xfrm>
              <a:off x="63277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0" name="Freeform 525"/>
            <p:cNvSpPr>
              <a:spLocks/>
            </p:cNvSpPr>
            <p:nvPr/>
          </p:nvSpPr>
          <p:spPr bwMode="auto">
            <a:xfrm>
              <a:off x="4905375" y="-414338"/>
              <a:ext cx="60325" cy="120650"/>
            </a:xfrm>
            <a:custGeom>
              <a:avLst/>
              <a:gdLst>
                <a:gd name="T0" fmla="*/ 0 w 38"/>
                <a:gd name="T1" fmla="*/ 38 h 76"/>
                <a:gd name="T2" fmla="*/ 14 w 38"/>
                <a:gd name="T3" fmla="*/ 0 h 76"/>
                <a:gd name="T4" fmla="*/ 38 w 38"/>
                <a:gd name="T5" fmla="*/ 38 h 76"/>
                <a:gd name="T6" fmla="*/ 23 w 38"/>
                <a:gd name="T7" fmla="*/ 76 h 76"/>
                <a:gd name="T8" fmla="*/ 0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0" y="38"/>
                  </a:moveTo>
                  <a:lnTo>
                    <a:pt x="14" y="0"/>
                  </a:lnTo>
                  <a:lnTo>
                    <a:pt x="38" y="38"/>
                  </a:lnTo>
                  <a:lnTo>
                    <a:pt x="23" y="7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1" name="Freeform 526"/>
            <p:cNvSpPr>
              <a:spLocks/>
            </p:cNvSpPr>
            <p:nvPr/>
          </p:nvSpPr>
          <p:spPr bwMode="auto">
            <a:xfrm>
              <a:off x="6381750" y="-1765300"/>
              <a:ext cx="138112" cy="82550"/>
            </a:xfrm>
            <a:custGeom>
              <a:avLst/>
              <a:gdLst>
                <a:gd name="T0" fmla="*/ 29 w 87"/>
                <a:gd name="T1" fmla="*/ 35 h 52"/>
                <a:gd name="T2" fmla="*/ 0 w 87"/>
                <a:gd name="T3" fmla="*/ 0 h 52"/>
                <a:gd name="T4" fmla="*/ 58 w 87"/>
                <a:gd name="T5" fmla="*/ 17 h 52"/>
                <a:gd name="T6" fmla="*/ 87 w 87"/>
                <a:gd name="T7" fmla="*/ 52 h 52"/>
                <a:gd name="T8" fmla="*/ 29 w 87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2">
                  <a:moveTo>
                    <a:pt x="29" y="35"/>
                  </a:moveTo>
                  <a:lnTo>
                    <a:pt x="0" y="0"/>
                  </a:lnTo>
                  <a:lnTo>
                    <a:pt x="58" y="17"/>
                  </a:lnTo>
                  <a:lnTo>
                    <a:pt x="87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2" name="Freeform 527"/>
            <p:cNvSpPr>
              <a:spLocks/>
            </p:cNvSpPr>
            <p:nvPr/>
          </p:nvSpPr>
          <p:spPr bwMode="auto">
            <a:xfrm>
              <a:off x="6327775" y="-1296988"/>
              <a:ext cx="109537" cy="96838"/>
            </a:xfrm>
            <a:custGeom>
              <a:avLst/>
              <a:gdLst>
                <a:gd name="T0" fmla="*/ 37 w 69"/>
                <a:gd name="T1" fmla="*/ 18 h 61"/>
                <a:gd name="T2" fmla="*/ 69 w 69"/>
                <a:gd name="T3" fmla="*/ 0 h 61"/>
                <a:gd name="T4" fmla="*/ 34 w 69"/>
                <a:gd name="T5" fmla="*/ 47 h 61"/>
                <a:gd name="T6" fmla="*/ 0 w 69"/>
                <a:gd name="T7" fmla="*/ 61 h 61"/>
                <a:gd name="T8" fmla="*/ 37 w 69"/>
                <a:gd name="T9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1">
                  <a:moveTo>
                    <a:pt x="37" y="18"/>
                  </a:moveTo>
                  <a:lnTo>
                    <a:pt x="69" y="0"/>
                  </a:lnTo>
                  <a:lnTo>
                    <a:pt x="34" y="47"/>
                  </a:lnTo>
                  <a:lnTo>
                    <a:pt x="0" y="61"/>
                  </a:lnTo>
                  <a:lnTo>
                    <a:pt x="37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3" name="Freeform 528"/>
            <p:cNvSpPr>
              <a:spLocks/>
            </p:cNvSpPr>
            <p:nvPr/>
          </p:nvSpPr>
          <p:spPr bwMode="auto">
            <a:xfrm>
              <a:off x="4141788" y="-528638"/>
              <a:ext cx="63500" cy="119063"/>
            </a:xfrm>
            <a:custGeom>
              <a:avLst/>
              <a:gdLst>
                <a:gd name="T0" fmla="*/ 0 w 40"/>
                <a:gd name="T1" fmla="*/ 38 h 75"/>
                <a:gd name="T2" fmla="*/ 17 w 40"/>
                <a:gd name="T3" fmla="*/ 0 h 75"/>
                <a:gd name="T4" fmla="*/ 40 w 40"/>
                <a:gd name="T5" fmla="*/ 35 h 75"/>
                <a:gd name="T6" fmla="*/ 23 w 40"/>
                <a:gd name="T7" fmla="*/ 75 h 75"/>
                <a:gd name="T8" fmla="*/ 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0" y="38"/>
                  </a:moveTo>
                  <a:lnTo>
                    <a:pt x="17" y="0"/>
                  </a:lnTo>
                  <a:lnTo>
                    <a:pt x="40" y="35"/>
                  </a:lnTo>
                  <a:lnTo>
                    <a:pt x="23" y="75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4" name="Freeform 529"/>
            <p:cNvSpPr>
              <a:spLocks/>
            </p:cNvSpPr>
            <p:nvPr/>
          </p:nvSpPr>
          <p:spPr bwMode="auto">
            <a:xfrm>
              <a:off x="4525963" y="-635000"/>
              <a:ext cx="160337" cy="69850"/>
            </a:xfrm>
            <a:custGeom>
              <a:avLst/>
              <a:gdLst>
                <a:gd name="T0" fmla="*/ 37 w 101"/>
                <a:gd name="T1" fmla="*/ 12 h 44"/>
                <a:gd name="T2" fmla="*/ 101 w 101"/>
                <a:gd name="T3" fmla="*/ 0 h 44"/>
                <a:gd name="T4" fmla="*/ 60 w 101"/>
                <a:gd name="T5" fmla="*/ 32 h 44"/>
                <a:gd name="T6" fmla="*/ 0 w 101"/>
                <a:gd name="T7" fmla="*/ 44 h 44"/>
                <a:gd name="T8" fmla="*/ 37 w 101"/>
                <a:gd name="T9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4">
                  <a:moveTo>
                    <a:pt x="37" y="12"/>
                  </a:moveTo>
                  <a:lnTo>
                    <a:pt x="101" y="0"/>
                  </a:lnTo>
                  <a:lnTo>
                    <a:pt x="60" y="32"/>
                  </a:lnTo>
                  <a:lnTo>
                    <a:pt x="0" y="44"/>
                  </a:lnTo>
                  <a:lnTo>
                    <a:pt x="37" y="1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5" name="Freeform 530"/>
            <p:cNvSpPr>
              <a:spLocks/>
            </p:cNvSpPr>
            <p:nvPr/>
          </p:nvSpPr>
          <p:spPr bwMode="auto">
            <a:xfrm>
              <a:off x="2216150" y="-419100"/>
              <a:ext cx="187325" cy="41275"/>
            </a:xfrm>
            <a:custGeom>
              <a:avLst/>
              <a:gdLst>
                <a:gd name="T0" fmla="*/ 64 w 118"/>
                <a:gd name="T1" fmla="*/ 0 h 26"/>
                <a:gd name="T2" fmla="*/ 118 w 118"/>
                <a:gd name="T3" fmla="*/ 21 h 26"/>
                <a:gd name="T4" fmla="*/ 58 w 118"/>
                <a:gd name="T5" fmla="*/ 26 h 26"/>
                <a:gd name="T6" fmla="*/ 0 w 118"/>
                <a:gd name="T7" fmla="*/ 6 h 26"/>
                <a:gd name="T8" fmla="*/ 64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4" y="0"/>
                  </a:moveTo>
                  <a:lnTo>
                    <a:pt x="118" y="21"/>
                  </a:lnTo>
                  <a:lnTo>
                    <a:pt x="58" y="26"/>
                  </a:lnTo>
                  <a:lnTo>
                    <a:pt x="0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6" name="Freeform 531"/>
            <p:cNvSpPr>
              <a:spLocks/>
            </p:cNvSpPr>
            <p:nvPr/>
          </p:nvSpPr>
          <p:spPr bwMode="auto">
            <a:xfrm>
              <a:off x="5724525" y="-1268413"/>
              <a:ext cx="158750" cy="155575"/>
            </a:xfrm>
            <a:custGeom>
              <a:avLst/>
              <a:gdLst>
                <a:gd name="T0" fmla="*/ 100 w 100"/>
                <a:gd name="T1" fmla="*/ 29 h 98"/>
                <a:gd name="T2" fmla="*/ 77 w 100"/>
                <a:gd name="T3" fmla="*/ 98 h 98"/>
                <a:gd name="T4" fmla="*/ 0 w 100"/>
                <a:gd name="T5" fmla="*/ 69 h 98"/>
                <a:gd name="T6" fmla="*/ 23 w 100"/>
                <a:gd name="T7" fmla="*/ 0 h 98"/>
                <a:gd name="T8" fmla="*/ 100 w 100"/>
                <a:gd name="T9" fmla="*/ 2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00" y="29"/>
                  </a:moveTo>
                  <a:lnTo>
                    <a:pt x="77" y="98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7" name="Freeform 532"/>
            <p:cNvSpPr>
              <a:spLocks/>
            </p:cNvSpPr>
            <p:nvPr/>
          </p:nvSpPr>
          <p:spPr bwMode="auto">
            <a:xfrm>
              <a:off x="895350" y="-1263650"/>
              <a:ext cx="119062" cy="133350"/>
            </a:xfrm>
            <a:custGeom>
              <a:avLst/>
              <a:gdLst>
                <a:gd name="T0" fmla="*/ 72 w 75"/>
                <a:gd name="T1" fmla="*/ 84 h 84"/>
                <a:gd name="T2" fmla="*/ 0 w 75"/>
                <a:gd name="T3" fmla="*/ 84 h 84"/>
                <a:gd name="T4" fmla="*/ 3 w 75"/>
                <a:gd name="T5" fmla="*/ 0 h 84"/>
                <a:gd name="T6" fmla="*/ 75 w 75"/>
                <a:gd name="T7" fmla="*/ 0 h 84"/>
                <a:gd name="T8" fmla="*/ 72 w 75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4">
                  <a:moveTo>
                    <a:pt x="72" y="84"/>
                  </a:moveTo>
                  <a:lnTo>
                    <a:pt x="0" y="84"/>
                  </a:lnTo>
                  <a:lnTo>
                    <a:pt x="3" y="0"/>
                  </a:lnTo>
                  <a:lnTo>
                    <a:pt x="75" y="0"/>
                  </a:lnTo>
                  <a:lnTo>
                    <a:pt x="72" y="8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8" name="Freeform 533"/>
            <p:cNvSpPr>
              <a:spLocks/>
            </p:cNvSpPr>
            <p:nvPr/>
          </p:nvSpPr>
          <p:spPr bwMode="auto">
            <a:xfrm>
              <a:off x="2697163" y="-1268413"/>
              <a:ext cx="141287" cy="138113"/>
            </a:xfrm>
            <a:custGeom>
              <a:avLst/>
              <a:gdLst>
                <a:gd name="T0" fmla="*/ 89 w 89"/>
                <a:gd name="T1" fmla="*/ 20 h 87"/>
                <a:gd name="T2" fmla="*/ 78 w 89"/>
                <a:gd name="T3" fmla="*/ 87 h 87"/>
                <a:gd name="T4" fmla="*/ 0 w 89"/>
                <a:gd name="T5" fmla="*/ 66 h 87"/>
                <a:gd name="T6" fmla="*/ 14 w 89"/>
                <a:gd name="T7" fmla="*/ 0 h 87"/>
                <a:gd name="T8" fmla="*/ 89 w 89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89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9" name="Freeform 534"/>
            <p:cNvSpPr>
              <a:spLocks/>
            </p:cNvSpPr>
            <p:nvPr/>
          </p:nvSpPr>
          <p:spPr bwMode="auto">
            <a:xfrm>
              <a:off x="844550" y="-1614488"/>
              <a:ext cx="142875" cy="138113"/>
            </a:xfrm>
            <a:custGeom>
              <a:avLst/>
              <a:gdLst>
                <a:gd name="T0" fmla="*/ 90 w 90"/>
                <a:gd name="T1" fmla="*/ 21 h 87"/>
                <a:gd name="T2" fmla="*/ 78 w 90"/>
                <a:gd name="T3" fmla="*/ 87 h 87"/>
                <a:gd name="T4" fmla="*/ 0 w 90"/>
                <a:gd name="T5" fmla="*/ 67 h 87"/>
                <a:gd name="T6" fmla="*/ 15 w 90"/>
                <a:gd name="T7" fmla="*/ 0 h 87"/>
                <a:gd name="T8" fmla="*/ 90 w 90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7">
                  <a:moveTo>
                    <a:pt x="90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0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0" name="Freeform 535"/>
            <p:cNvSpPr>
              <a:spLocks/>
            </p:cNvSpPr>
            <p:nvPr/>
          </p:nvSpPr>
          <p:spPr bwMode="auto">
            <a:xfrm>
              <a:off x="2682875" y="-635000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2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2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1" name="Freeform 536"/>
            <p:cNvSpPr>
              <a:spLocks/>
            </p:cNvSpPr>
            <p:nvPr/>
          </p:nvSpPr>
          <p:spPr bwMode="auto">
            <a:xfrm>
              <a:off x="4100513" y="-252413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5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5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2" name="Freeform 537"/>
            <p:cNvSpPr>
              <a:spLocks/>
            </p:cNvSpPr>
            <p:nvPr/>
          </p:nvSpPr>
          <p:spPr bwMode="auto">
            <a:xfrm>
              <a:off x="2967038" y="-368300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3" name="Freeform 538"/>
            <p:cNvSpPr>
              <a:spLocks/>
            </p:cNvSpPr>
            <p:nvPr/>
          </p:nvSpPr>
          <p:spPr bwMode="auto">
            <a:xfrm>
              <a:off x="4352925" y="-1549400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7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7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4" name="Freeform 539"/>
            <p:cNvSpPr>
              <a:spLocks/>
            </p:cNvSpPr>
            <p:nvPr/>
          </p:nvSpPr>
          <p:spPr bwMode="auto">
            <a:xfrm>
              <a:off x="5294313" y="-1493838"/>
              <a:ext cx="114300" cy="138113"/>
            </a:xfrm>
            <a:custGeom>
              <a:avLst/>
              <a:gdLst>
                <a:gd name="T0" fmla="*/ 72 w 72"/>
                <a:gd name="T1" fmla="*/ 78 h 87"/>
                <a:gd name="T2" fmla="*/ 6 w 72"/>
                <a:gd name="T3" fmla="*/ 87 h 87"/>
                <a:gd name="T4" fmla="*/ 0 w 72"/>
                <a:gd name="T5" fmla="*/ 6 h 87"/>
                <a:gd name="T6" fmla="*/ 69 w 72"/>
                <a:gd name="T7" fmla="*/ 0 h 87"/>
                <a:gd name="T8" fmla="*/ 72 w 72"/>
                <a:gd name="T9" fmla="*/ 7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7">
                  <a:moveTo>
                    <a:pt x="72" y="78"/>
                  </a:moveTo>
                  <a:lnTo>
                    <a:pt x="6" y="87"/>
                  </a:lnTo>
                  <a:lnTo>
                    <a:pt x="0" y="6"/>
                  </a:lnTo>
                  <a:lnTo>
                    <a:pt x="69" y="0"/>
                  </a:lnTo>
                  <a:lnTo>
                    <a:pt x="72" y="7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5" name="Freeform 540"/>
            <p:cNvSpPr>
              <a:spLocks/>
            </p:cNvSpPr>
            <p:nvPr/>
          </p:nvSpPr>
          <p:spPr bwMode="auto">
            <a:xfrm>
              <a:off x="10164763" y="-1881188"/>
              <a:ext cx="158750" cy="157163"/>
            </a:xfrm>
            <a:custGeom>
              <a:avLst/>
              <a:gdLst>
                <a:gd name="T0" fmla="*/ 100 w 100"/>
                <a:gd name="T1" fmla="*/ 29 h 99"/>
                <a:gd name="T2" fmla="*/ 77 w 100"/>
                <a:gd name="T3" fmla="*/ 99 h 99"/>
                <a:gd name="T4" fmla="*/ 0 w 100"/>
                <a:gd name="T5" fmla="*/ 70 h 99"/>
                <a:gd name="T6" fmla="*/ 23 w 100"/>
                <a:gd name="T7" fmla="*/ 0 h 99"/>
                <a:gd name="T8" fmla="*/ 100 w 100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9">
                  <a:moveTo>
                    <a:pt x="100" y="29"/>
                  </a:moveTo>
                  <a:lnTo>
                    <a:pt x="77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6" name="Freeform 541"/>
            <p:cNvSpPr>
              <a:spLocks/>
            </p:cNvSpPr>
            <p:nvPr/>
          </p:nvSpPr>
          <p:spPr bwMode="auto">
            <a:xfrm>
              <a:off x="5591175" y="-642938"/>
              <a:ext cx="160337" cy="155575"/>
            </a:xfrm>
            <a:custGeom>
              <a:avLst/>
              <a:gdLst>
                <a:gd name="T0" fmla="*/ 101 w 101"/>
                <a:gd name="T1" fmla="*/ 31 h 98"/>
                <a:gd name="T2" fmla="*/ 78 w 101"/>
                <a:gd name="T3" fmla="*/ 98 h 98"/>
                <a:gd name="T4" fmla="*/ 0 w 101"/>
                <a:gd name="T5" fmla="*/ 69 h 98"/>
                <a:gd name="T6" fmla="*/ 20 w 101"/>
                <a:gd name="T7" fmla="*/ 0 h 98"/>
                <a:gd name="T8" fmla="*/ 101 w 101"/>
                <a:gd name="T9" fmla="*/ 3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101" y="31"/>
                  </a:moveTo>
                  <a:lnTo>
                    <a:pt x="78" y="98"/>
                  </a:lnTo>
                  <a:lnTo>
                    <a:pt x="0" y="69"/>
                  </a:lnTo>
                  <a:lnTo>
                    <a:pt x="20" y="0"/>
                  </a:lnTo>
                  <a:lnTo>
                    <a:pt x="101" y="3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7" name="Freeform 542"/>
            <p:cNvSpPr>
              <a:spLocks/>
            </p:cNvSpPr>
            <p:nvPr/>
          </p:nvSpPr>
          <p:spPr bwMode="auto">
            <a:xfrm>
              <a:off x="3433763" y="-225425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8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8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8" name="Freeform 543"/>
            <p:cNvSpPr>
              <a:spLocks/>
            </p:cNvSpPr>
            <p:nvPr/>
          </p:nvSpPr>
          <p:spPr bwMode="auto">
            <a:xfrm>
              <a:off x="2308225" y="-170973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9" name="Freeform 544"/>
            <p:cNvSpPr>
              <a:spLocks/>
            </p:cNvSpPr>
            <p:nvPr/>
          </p:nvSpPr>
          <p:spPr bwMode="auto">
            <a:xfrm>
              <a:off x="5851525" y="-1862138"/>
              <a:ext cx="146050" cy="160338"/>
            </a:xfrm>
            <a:custGeom>
              <a:avLst/>
              <a:gdLst>
                <a:gd name="T0" fmla="*/ 92 w 92"/>
                <a:gd name="T1" fmla="*/ 75 h 101"/>
                <a:gd name="T2" fmla="*/ 29 w 92"/>
                <a:gd name="T3" fmla="*/ 101 h 101"/>
                <a:gd name="T4" fmla="*/ 0 w 92"/>
                <a:gd name="T5" fmla="*/ 29 h 101"/>
                <a:gd name="T6" fmla="*/ 64 w 92"/>
                <a:gd name="T7" fmla="*/ 0 h 101"/>
                <a:gd name="T8" fmla="*/ 92 w 92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1">
                  <a:moveTo>
                    <a:pt x="92" y="75"/>
                  </a:moveTo>
                  <a:lnTo>
                    <a:pt x="29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0" name="Freeform 545"/>
            <p:cNvSpPr>
              <a:spLocks/>
            </p:cNvSpPr>
            <p:nvPr/>
          </p:nvSpPr>
          <p:spPr bwMode="auto">
            <a:xfrm>
              <a:off x="8856663" y="-1806575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1" name="Freeform 546"/>
            <p:cNvSpPr>
              <a:spLocks/>
            </p:cNvSpPr>
            <p:nvPr/>
          </p:nvSpPr>
          <p:spPr bwMode="auto">
            <a:xfrm>
              <a:off x="1841500" y="-239713"/>
              <a:ext cx="201612" cy="128588"/>
            </a:xfrm>
            <a:custGeom>
              <a:avLst/>
              <a:gdLst>
                <a:gd name="T0" fmla="*/ 84 w 127"/>
                <a:gd name="T1" fmla="*/ 26 h 81"/>
                <a:gd name="T2" fmla="*/ 127 w 127"/>
                <a:gd name="T3" fmla="*/ 81 h 81"/>
                <a:gd name="T4" fmla="*/ 43 w 127"/>
                <a:gd name="T5" fmla="*/ 55 h 81"/>
                <a:gd name="T6" fmla="*/ 0 w 127"/>
                <a:gd name="T7" fmla="*/ 0 h 81"/>
                <a:gd name="T8" fmla="*/ 84 w 127"/>
                <a:gd name="T9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1">
                  <a:moveTo>
                    <a:pt x="84" y="26"/>
                  </a:moveTo>
                  <a:lnTo>
                    <a:pt x="127" y="81"/>
                  </a:lnTo>
                  <a:lnTo>
                    <a:pt x="43" y="55"/>
                  </a:lnTo>
                  <a:lnTo>
                    <a:pt x="0" y="0"/>
                  </a:lnTo>
                  <a:lnTo>
                    <a:pt x="84" y="26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2" name="Freeform 547"/>
            <p:cNvSpPr>
              <a:spLocks/>
            </p:cNvSpPr>
            <p:nvPr/>
          </p:nvSpPr>
          <p:spPr bwMode="auto">
            <a:xfrm>
              <a:off x="6753225" y="-1838325"/>
              <a:ext cx="131762" cy="53975"/>
            </a:xfrm>
            <a:custGeom>
              <a:avLst/>
              <a:gdLst>
                <a:gd name="T0" fmla="*/ 0 w 83"/>
                <a:gd name="T1" fmla="*/ 28 h 34"/>
                <a:gd name="T2" fmla="*/ 34 w 83"/>
                <a:gd name="T3" fmla="*/ 0 h 34"/>
                <a:gd name="T4" fmla="*/ 83 w 83"/>
                <a:gd name="T5" fmla="*/ 20 h 34"/>
                <a:gd name="T6" fmla="*/ 72 w 83"/>
                <a:gd name="T7" fmla="*/ 34 h 34"/>
                <a:gd name="T8" fmla="*/ 0 w 83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4">
                  <a:moveTo>
                    <a:pt x="0" y="28"/>
                  </a:moveTo>
                  <a:lnTo>
                    <a:pt x="34" y="0"/>
                  </a:lnTo>
                  <a:lnTo>
                    <a:pt x="83" y="20"/>
                  </a:lnTo>
                  <a:lnTo>
                    <a:pt x="72" y="3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3" name="Freeform 548"/>
            <p:cNvSpPr>
              <a:spLocks/>
            </p:cNvSpPr>
            <p:nvPr/>
          </p:nvSpPr>
          <p:spPr bwMode="auto">
            <a:xfrm>
              <a:off x="8207375" y="-1651000"/>
              <a:ext cx="95250" cy="184150"/>
            </a:xfrm>
            <a:custGeom>
              <a:avLst/>
              <a:gdLst>
                <a:gd name="T0" fmla="*/ 60 w 60"/>
                <a:gd name="T1" fmla="*/ 55 h 116"/>
                <a:gd name="T2" fmla="*/ 37 w 60"/>
                <a:gd name="T3" fmla="*/ 116 h 116"/>
                <a:gd name="T4" fmla="*/ 0 w 60"/>
                <a:gd name="T5" fmla="*/ 61 h 116"/>
                <a:gd name="T6" fmla="*/ 26 w 60"/>
                <a:gd name="T7" fmla="*/ 0 h 116"/>
                <a:gd name="T8" fmla="*/ 60 w 60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16">
                  <a:moveTo>
                    <a:pt x="60" y="55"/>
                  </a:moveTo>
                  <a:lnTo>
                    <a:pt x="37" y="116"/>
                  </a:lnTo>
                  <a:lnTo>
                    <a:pt x="0" y="61"/>
                  </a:lnTo>
                  <a:lnTo>
                    <a:pt x="26" y="0"/>
                  </a:lnTo>
                  <a:lnTo>
                    <a:pt x="60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4" name="Freeform 549"/>
            <p:cNvSpPr>
              <a:spLocks/>
            </p:cNvSpPr>
            <p:nvPr/>
          </p:nvSpPr>
          <p:spPr bwMode="auto">
            <a:xfrm>
              <a:off x="8042275" y="-822325"/>
              <a:ext cx="92075" cy="182563"/>
            </a:xfrm>
            <a:custGeom>
              <a:avLst/>
              <a:gdLst>
                <a:gd name="T0" fmla="*/ 58 w 58"/>
                <a:gd name="T1" fmla="*/ 55 h 115"/>
                <a:gd name="T2" fmla="*/ 35 w 58"/>
                <a:gd name="T3" fmla="*/ 115 h 115"/>
                <a:gd name="T4" fmla="*/ 0 w 58"/>
                <a:gd name="T5" fmla="*/ 57 h 115"/>
                <a:gd name="T6" fmla="*/ 23 w 58"/>
                <a:gd name="T7" fmla="*/ 0 h 115"/>
                <a:gd name="T8" fmla="*/ 58 w 58"/>
                <a:gd name="T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5">
                  <a:moveTo>
                    <a:pt x="58" y="55"/>
                  </a:moveTo>
                  <a:lnTo>
                    <a:pt x="35" y="115"/>
                  </a:lnTo>
                  <a:lnTo>
                    <a:pt x="0" y="57"/>
                  </a:lnTo>
                  <a:lnTo>
                    <a:pt x="23" y="0"/>
                  </a:lnTo>
                  <a:lnTo>
                    <a:pt x="58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5" name="Freeform 550"/>
            <p:cNvSpPr>
              <a:spLocks/>
            </p:cNvSpPr>
            <p:nvPr/>
          </p:nvSpPr>
          <p:spPr bwMode="auto">
            <a:xfrm>
              <a:off x="7877175" y="-1779588"/>
              <a:ext cx="96837" cy="184150"/>
            </a:xfrm>
            <a:custGeom>
              <a:avLst/>
              <a:gdLst>
                <a:gd name="T0" fmla="*/ 61 w 61"/>
                <a:gd name="T1" fmla="*/ 55 h 116"/>
                <a:gd name="T2" fmla="*/ 35 w 61"/>
                <a:gd name="T3" fmla="*/ 116 h 116"/>
                <a:gd name="T4" fmla="*/ 0 w 61"/>
                <a:gd name="T5" fmla="*/ 58 h 116"/>
                <a:gd name="T6" fmla="*/ 26 w 61"/>
                <a:gd name="T7" fmla="*/ 0 h 116"/>
                <a:gd name="T8" fmla="*/ 61 w 61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6">
                  <a:moveTo>
                    <a:pt x="61" y="55"/>
                  </a:moveTo>
                  <a:lnTo>
                    <a:pt x="35" y="116"/>
                  </a:lnTo>
                  <a:lnTo>
                    <a:pt x="0" y="58"/>
                  </a:lnTo>
                  <a:lnTo>
                    <a:pt x="26" y="0"/>
                  </a:lnTo>
                  <a:lnTo>
                    <a:pt x="61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6" name="Freeform 551"/>
            <p:cNvSpPr>
              <a:spLocks/>
            </p:cNvSpPr>
            <p:nvPr/>
          </p:nvSpPr>
          <p:spPr bwMode="auto">
            <a:xfrm>
              <a:off x="3278188" y="-1985963"/>
              <a:ext cx="90487" cy="179388"/>
            </a:xfrm>
            <a:custGeom>
              <a:avLst/>
              <a:gdLst>
                <a:gd name="T0" fmla="*/ 57 w 57"/>
                <a:gd name="T1" fmla="*/ 55 h 113"/>
                <a:gd name="T2" fmla="*/ 34 w 57"/>
                <a:gd name="T3" fmla="*/ 113 h 113"/>
                <a:gd name="T4" fmla="*/ 0 w 57"/>
                <a:gd name="T5" fmla="*/ 58 h 113"/>
                <a:gd name="T6" fmla="*/ 23 w 57"/>
                <a:gd name="T7" fmla="*/ 0 h 113"/>
                <a:gd name="T8" fmla="*/ 57 w 57"/>
                <a:gd name="T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3">
                  <a:moveTo>
                    <a:pt x="57" y="55"/>
                  </a:moveTo>
                  <a:lnTo>
                    <a:pt x="34" y="113"/>
                  </a:lnTo>
                  <a:lnTo>
                    <a:pt x="0" y="58"/>
                  </a:lnTo>
                  <a:lnTo>
                    <a:pt x="23" y="0"/>
                  </a:lnTo>
                  <a:lnTo>
                    <a:pt x="57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7" name="Freeform 552"/>
            <p:cNvSpPr>
              <a:spLocks/>
            </p:cNvSpPr>
            <p:nvPr/>
          </p:nvSpPr>
          <p:spPr bwMode="auto">
            <a:xfrm>
              <a:off x="3436938" y="-1733550"/>
              <a:ext cx="101600" cy="119063"/>
            </a:xfrm>
            <a:custGeom>
              <a:avLst/>
              <a:gdLst>
                <a:gd name="T0" fmla="*/ 64 w 64"/>
                <a:gd name="T1" fmla="*/ 35 h 75"/>
                <a:gd name="T2" fmla="*/ 38 w 64"/>
                <a:gd name="T3" fmla="*/ 75 h 75"/>
                <a:gd name="T4" fmla="*/ 0 w 64"/>
                <a:gd name="T5" fmla="*/ 38 h 75"/>
                <a:gd name="T6" fmla="*/ 26 w 64"/>
                <a:gd name="T7" fmla="*/ 0 h 75"/>
                <a:gd name="T8" fmla="*/ 64 w 64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5">
                  <a:moveTo>
                    <a:pt x="64" y="35"/>
                  </a:moveTo>
                  <a:lnTo>
                    <a:pt x="38" y="75"/>
                  </a:lnTo>
                  <a:lnTo>
                    <a:pt x="0" y="38"/>
                  </a:lnTo>
                  <a:lnTo>
                    <a:pt x="26" y="0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8" name="Freeform 553"/>
            <p:cNvSpPr>
              <a:spLocks/>
            </p:cNvSpPr>
            <p:nvPr/>
          </p:nvSpPr>
          <p:spPr bwMode="auto">
            <a:xfrm>
              <a:off x="4613275" y="-468313"/>
              <a:ext cx="90487" cy="36513"/>
            </a:xfrm>
            <a:custGeom>
              <a:avLst/>
              <a:gdLst>
                <a:gd name="T0" fmla="*/ 0 w 57"/>
                <a:gd name="T1" fmla="*/ 20 h 23"/>
                <a:gd name="T2" fmla="*/ 23 w 57"/>
                <a:gd name="T3" fmla="*/ 0 h 23"/>
                <a:gd name="T4" fmla="*/ 57 w 57"/>
                <a:gd name="T5" fmla="*/ 14 h 23"/>
                <a:gd name="T6" fmla="*/ 49 w 57"/>
                <a:gd name="T7" fmla="*/ 23 h 23"/>
                <a:gd name="T8" fmla="*/ 0 w 57"/>
                <a:gd name="T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3">
                  <a:moveTo>
                    <a:pt x="0" y="20"/>
                  </a:moveTo>
                  <a:lnTo>
                    <a:pt x="23" y="0"/>
                  </a:lnTo>
                  <a:lnTo>
                    <a:pt x="57" y="14"/>
                  </a:lnTo>
                  <a:lnTo>
                    <a:pt x="49" y="23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9" name="Freeform 554"/>
            <p:cNvSpPr>
              <a:spLocks/>
            </p:cNvSpPr>
            <p:nvPr/>
          </p:nvSpPr>
          <p:spPr bwMode="auto">
            <a:xfrm>
              <a:off x="3789363" y="-1944688"/>
              <a:ext cx="101600" cy="312738"/>
            </a:xfrm>
            <a:custGeom>
              <a:avLst/>
              <a:gdLst>
                <a:gd name="T0" fmla="*/ 35 w 64"/>
                <a:gd name="T1" fmla="*/ 197 h 197"/>
                <a:gd name="T2" fmla="*/ 64 w 64"/>
                <a:gd name="T3" fmla="*/ 90 h 197"/>
                <a:gd name="T4" fmla="*/ 26 w 64"/>
                <a:gd name="T5" fmla="*/ 0 h 197"/>
                <a:gd name="T6" fmla="*/ 0 w 64"/>
                <a:gd name="T7" fmla="*/ 107 h 197"/>
                <a:gd name="T8" fmla="*/ 35 w 64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97">
                  <a:moveTo>
                    <a:pt x="35" y="197"/>
                  </a:moveTo>
                  <a:lnTo>
                    <a:pt x="64" y="90"/>
                  </a:lnTo>
                  <a:lnTo>
                    <a:pt x="26" y="0"/>
                  </a:lnTo>
                  <a:lnTo>
                    <a:pt x="0" y="107"/>
                  </a:lnTo>
                  <a:lnTo>
                    <a:pt x="35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0" name="Freeform 555"/>
            <p:cNvSpPr>
              <a:spLocks/>
            </p:cNvSpPr>
            <p:nvPr/>
          </p:nvSpPr>
          <p:spPr bwMode="auto">
            <a:xfrm>
              <a:off x="3808413" y="-1847850"/>
              <a:ext cx="63500" cy="119063"/>
            </a:xfrm>
            <a:custGeom>
              <a:avLst/>
              <a:gdLst>
                <a:gd name="T0" fmla="*/ 40 w 40"/>
                <a:gd name="T1" fmla="*/ 34 h 75"/>
                <a:gd name="T2" fmla="*/ 23 w 40"/>
                <a:gd name="T3" fmla="*/ 75 h 75"/>
                <a:gd name="T4" fmla="*/ 0 w 40"/>
                <a:gd name="T5" fmla="*/ 37 h 75"/>
                <a:gd name="T6" fmla="*/ 17 w 40"/>
                <a:gd name="T7" fmla="*/ 0 h 75"/>
                <a:gd name="T8" fmla="*/ 40 w 40"/>
                <a:gd name="T9" fmla="*/ 3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4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7" y="0"/>
                  </a:lnTo>
                  <a:lnTo>
                    <a:pt x="40" y="34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1" name="Rectangle 556"/>
            <p:cNvSpPr>
              <a:spLocks noChangeArrowheads="1"/>
            </p:cNvSpPr>
            <p:nvPr/>
          </p:nvSpPr>
          <p:spPr bwMode="auto">
            <a:xfrm>
              <a:off x="3886200" y="-1481138"/>
              <a:ext cx="85725" cy="38100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2" name="Freeform 557"/>
            <p:cNvSpPr>
              <a:spLocks/>
            </p:cNvSpPr>
            <p:nvPr/>
          </p:nvSpPr>
          <p:spPr bwMode="auto">
            <a:xfrm>
              <a:off x="3886200" y="-1481138"/>
              <a:ext cx="85725" cy="38100"/>
            </a:xfrm>
            <a:custGeom>
              <a:avLst/>
              <a:gdLst>
                <a:gd name="T0" fmla="*/ 0 w 54"/>
                <a:gd name="T1" fmla="*/ 18 h 24"/>
                <a:gd name="T2" fmla="*/ 23 w 54"/>
                <a:gd name="T3" fmla="*/ 0 h 24"/>
                <a:gd name="T4" fmla="*/ 54 w 54"/>
                <a:gd name="T5" fmla="*/ 15 h 24"/>
                <a:gd name="T6" fmla="*/ 46 w 54"/>
                <a:gd name="T7" fmla="*/ 24 h 24"/>
                <a:gd name="T8" fmla="*/ 0 w 54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4">
                  <a:moveTo>
                    <a:pt x="0" y="18"/>
                  </a:moveTo>
                  <a:lnTo>
                    <a:pt x="23" y="0"/>
                  </a:lnTo>
                  <a:lnTo>
                    <a:pt x="54" y="15"/>
                  </a:lnTo>
                  <a:lnTo>
                    <a:pt x="46" y="24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3" name="Freeform 558"/>
            <p:cNvSpPr>
              <a:spLocks/>
            </p:cNvSpPr>
            <p:nvPr/>
          </p:nvSpPr>
          <p:spPr bwMode="auto">
            <a:xfrm>
              <a:off x="2276475" y="-942975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1 h 26"/>
                <a:gd name="T4" fmla="*/ 55 w 118"/>
                <a:gd name="T5" fmla="*/ 26 h 26"/>
                <a:gd name="T6" fmla="*/ 0 w 118"/>
                <a:gd name="T7" fmla="*/ 3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1"/>
                  </a:lnTo>
                  <a:lnTo>
                    <a:pt x="55" y="26"/>
                  </a:lnTo>
                  <a:lnTo>
                    <a:pt x="0" y="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4" name="Freeform 559"/>
            <p:cNvSpPr>
              <a:spLocks/>
            </p:cNvSpPr>
            <p:nvPr/>
          </p:nvSpPr>
          <p:spPr bwMode="auto">
            <a:xfrm>
              <a:off x="2463800" y="-1406525"/>
              <a:ext cx="150812" cy="77788"/>
            </a:xfrm>
            <a:custGeom>
              <a:avLst/>
              <a:gdLst>
                <a:gd name="T0" fmla="*/ 69 w 95"/>
                <a:gd name="T1" fmla="*/ 46 h 49"/>
                <a:gd name="T2" fmla="*/ 0 w 95"/>
                <a:gd name="T3" fmla="*/ 49 h 49"/>
                <a:gd name="T4" fmla="*/ 26 w 95"/>
                <a:gd name="T5" fmla="*/ 3 h 49"/>
                <a:gd name="T6" fmla="*/ 95 w 95"/>
                <a:gd name="T7" fmla="*/ 0 h 49"/>
                <a:gd name="T8" fmla="*/ 69 w 9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9">
                  <a:moveTo>
                    <a:pt x="69" y="46"/>
                  </a:moveTo>
                  <a:lnTo>
                    <a:pt x="0" y="49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5" name="Freeform 560"/>
            <p:cNvSpPr>
              <a:spLocks/>
            </p:cNvSpPr>
            <p:nvPr/>
          </p:nvSpPr>
          <p:spPr bwMode="auto">
            <a:xfrm>
              <a:off x="3789363" y="-506413"/>
              <a:ext cx="150812" cy="74613"/>
            </a:xfrm>
            <a:custGeom>
              <a:avLst/>
              <a:gdLst>
                <a:gd name="T0" fmla="*/ 69 w 95"/>
                <a:gd name="T1" fmla="*/ 44 h 47"/>
                <a:gd name="T2" fmla="*/ 0 w 95"/>
                <a:gd name="T3" fmla="*/ 47 h 47"/>
                <a:gd name="T4" fmla="*/ 26 w 95"/>
                <a:gd name="T5" fmla="*/ 3 h 47"/>
                <a:gd name="T6" fmla="*/ 95 w 95"/>
                <a:gd name="T7" fmla="*/ 0 h 47"/>
                <a:gd name="T8" fmla="*/ 69 w 95"/>
                <a:gd name="T9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7">
                  <a:moveTo>
                    <a:pt x="69" y="44"/>
                  </a:moveTo>
                  <a:lnTo>
                    <a:pt x="0" y="47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6" name="Freeform 561"/>
            <p:cNvSpPr>
              <a:spLocks/>
            </p:cNvSpPr>
            <p:nvPr/>
          </p:nvSpPr>
          <p:spPr bwMode="auto">
            <a:xfrm>
              <a:off x="7018338" y="-1544638"/>
              <a:ext cx="141287" cy="82550"/>
            </a:xfrm>
            <a:custGeom>
              <a:avLst/>
              <a:gdLst>
                <a:gd name="T0" fmla="*/ 72 w 89"/>
                <a:gd name="T1" fmla="*/ 9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9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7" name="Freeform 562"/>
            <p:cNvSpPr>
              <a:spLocks/>
            </p:cNvSpPr>
            <p:nvPr/>
          </p:nvSpPr>
          <p:spPr bwMode="auto">
            <a:xfrm>
              <a:off x="6643688" y="-381000"/>
              <a:ext cx="141287" cy="82550"/>
            </a:xfrm>
            <a:custGeom>
              <a:avLst/>
              <a:gdLst>
                <a:gd name="T0" fmla="*/ 72 w 89"/>
                <a:gd name="T1" fmla="*/ 8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8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8" name="Rectangle 563"/>
            <p:cNvSpPr>
              <a:spLocks noChangeArrowheads="1"/>
            </p:cNvSpPr>
            <p:nvPr/>
          </p:nvSpPr>
          <p:spPr bwMode="auto">
            <a:xfrm>
              <a:off x="1841500" y="-1857375"/>
              <a:ext cx="87312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9" name="Freeform 564"/>
            <p:cNvSpPr>
              <a:spLocks/>
            </p:cNvSpPr>
            <p:nvPr/>
          </p:nvSpPr>
          <p:spPr bwMode="auto">
            <a:xfrm>
              <a:off x="3249613" y="-1660525"/>
              <a:ext cx="60325" cy="120650"/>
            </a:xfrm>
            <a:custGeom>
              <a:avLst/>
              <a:gdLst>
                <a:gd name="T0" fmla="*/ 38 w 38"/>
                <a:gd name="T1" fmla="*/ 38 h 76"/>
                <a:gd name="T2" fmla="*/ 23 w 38"/>
                <a:gd name="T3" fmla="*/ 76 h 76"/>
                <a:gd name="T4" fmla="*/ 0 w 38"/>
                <a:gd name="T5" fmla="*/ 41 h 76"/>
                <a:gd name="T6" fmla="*/ 15 w 38"/>
                <a:gd name="T7" fmla="*/ 0 h 76"/>
                <a:gd name="T8" fmla="*/ 38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38" y="38"/>
                  </a:moveTo>
                  <a:lnTo>
                    <a:pt x="23" y="76"/>
                  </a:lnTo>
                  <a:lnTo>
                    <a:pt x="0" y="41"/>
                  </a:lnTo>
                  <a:lnTo>
                    <a:pt x="15" y="0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0" name="Freeform 565"/>
            <p:cNvSpPr>
              <a:spLocks/>
            </p:cNvSpPr>
            <p:nvPr/>
          </p:nvSpPr>
          <p:spPr bwMode="auto">
            <a:xfrm>
              <a:off x="4083050" y="-1793875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1" name="Freeform 566"/>
            <p:cNvSpPr>
              <a:spLocks/>
            </p:cNvSpPr>
            <p:nvPr/>
          </p:nvSpPr>
          <p:spPr bwMode="auto">
            <a:xfrm>
              <a:off x="776288" y="-933450"/>
              <a:ext cx="100012" cy="312738"/>
            </a:xfrm>
            <a:custGeom>
              <a:avLst/>
              <a:gdLst>
                <a:gd name="T0" fmla="*/ 37 w 63"/>
                <a:gd name="T1" fmla="*/ 197 h 197"/>
                <a:gd name="T2" fmla="*/ 63 w 63"/>
                <a:gd name="T3" fmla="*/ 90 h 197"/>
                <a:gd name="T4" fmla="*/ 29 w 63"/>
                <a:gd name="T5" fmla="*/ 0 h 197"/>
                <a:gd name="T6" fmla="*/ 0 w 63"/>
                <a:gd name="T7" fmla="*/ 107 h 197"/>
                <a:gd name="T8" fmla="*/ 37 w 63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97">
                  <a:moveTo>
                    <a:pt x="37" y="197"/>
                  </a:moveTo>
                  <a:lnTo>
                    <a:pt x="63" y="90"/>
                  </a:lnTo>
                  <a:lnTo>
                    <a:pt x="29" y="0"/>
                  </a:lnTo>
                  <a:lnTo>
                    <a:pt x="0" y="107"/>
                  </a:lnTo>
                  <a:lnTo>
                    <a:pt x="37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2" name="Freeform 567"/>
            <p:cNvSpPr>
              <a:spLocks/>
            </p:cNvSpPr>
            <p:nvPr/>
          </p:nvSpPr>
          <p:spPr bwMode="auto">
            <a:xfrm>
              <a:off x="795338" y="-836613"/>
              <a:ext cx="63500" cy="119063"/>
            </a:xfrm>
            <a:custGeom>
              <a:avLst/>
              <a:gdLst>
                <a:gd name="T0" fmla="*/ 40 w 40"/>
                <a:gd name="T1" fmla="*/ 35 h 75"/>
                <a:gd name="T2" fmla="*/ 25 w 40"/>
                <a:gd name="T3" fmla="*/ 75 h 75"/>
                <a:gd name="T4" fmla="*/ 0 w 40"/>
                <a:gd name="T5" fmla="*/ 38 h 75"/>
                <a:gd name="T6" fmla="*/ 17 w 40"/>
                <a:gd name="T7" fmla="*/ 0 h 75"/>
                <a:gd name="T8" fmla="*/ 40 w 40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5"/>
                  </a:moveTo>
                  <a:lnTo>
                    <a:pt x="25" y="75"/>
                  </a:lnTo>
                  <a:lnTo>
                    <a:pt x="0" y="38"/>
                  </a:lnTo>
                  <a:lnTo>
                    <a:pt x="17" y="0"/>
                  </a:lnTo>
                  <a:lnTo>
                    <a:pt x="40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3" name="Rectangle 568"/>
            <p:cNvSpPr>
              <a:spLocks noChangeArrowheads="1"/>
            </p:cNvSpPr>
            <p:nvPr/>
          </p:nvSpPr>
          <p:spPr bwMode="auto">
            <a:xfrm>
              <a:off x="873125" y="-468313"/>
              <a:ext cx="85725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4" name="Freeform 569"/>
            <p:cNvSpPr>
              <a:spLocks/>
            </p:cNvSpPr>
            <p:nvPr/>
          </p:nvSpPr>
          <p:spPr bwMode="auto">
            <a:xfrm>
              <a:off x="873125" y="-468313"/>
              <a:ext cx="85725" cy="36513"/>
            </a:xfrm>
            <a:custGeom>
              <a:avLst/>
              <a:gdLst>
                <a:gd name="T0" fmla="*/ 0 w 54"/>
                <a:gd name="T1" fmla="*/ 17 h 23"/>
                <a:gd name="T2" fmla="*/ 23 w 54"/>
                <a:gd name="T3" fmla="*/ 0 h 23"/>
                <a:gd name="T4" fmla="*/ 54 w 54"/>
                <a:gd name="T5" fmla="*/ 14 h 23"/>
                <a:gd name="T6" fmla="*/ 48 w 54"/>
                <a:gd name="T7" fmla="*/ 23 h 23"/>
                <a:gd name="T8" fmla="*/ 0 w 54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0" y="17"/>
                  </a:moveTo>
                  <a:lnTo>
                    <a:pt x="23" y="0"/>
                  </a:lnTo>
                  <a:lnTo>
                    <a:pt x="54" y="14"/>
                  </a:lnTo>
                  <a:lnTo>
                    <a:pt x="48" y="23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5" name="Freeform 570"/>
            <p:cNvSpPr>
              <a:spLocks/>
            </p:cNvSpPr>
            <p:nvPr/>
          </p:nvSpPr>
          <p:spPr bwMode="auto">
            <a:xfrm>
              <a:off x="1068388" y="-781050"/>
              <a:ext cx="65087" cy="123825"/>
            </a:xfrm>
            <a:custGeom>
              <a:avLst/>
              <a:gdLst>
                <a:gd name="T0" fmla="*/ 41 w 41"/>
                <a:gd name="T1" fmla="*/ 37 h 78"/>
                <a:gd name="T2" fmla="*/ 23 w 41"/>
                <a:gd name="T3" fmla="*/ 78 h 78"/>
                <a:gd name="T4" fmla="*/ 0 w 41"/>
                <a:gd name="T5" fmla="*/ 40 h 78"/>
                <a:gd name="T6" fmla="*/ 18 w 41"/>
                <a:gd name="T7" fmla="*/ 0 h 78"/>
                <a:gd name="T8" fmla="*/ 41 w 41"/>
                <a:gd name="T9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37"/>
                  </a:moveTo>
                  <a:lnTo>
                    <a:pt x="23" y="78"/>
                  </a:lnTo>
                  <a:lnTo>
                    <a:pt x="0" y="40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6" name="Freeform 571"/>
            <p:cNvSpPr>
              <a:spLocks/>
            </p:cNvSpPr>
            <p:nvPr/>
          </p:nvSpPr>
          <p:spPr bwMode="auto">
            <a:xfrm>
              <a:off x="4749800" y="-1697038"/>
              <a:ext cx="63500" cy="125413"/>
            </a:xfrm>
            <a:custGeom>
              <a:avLst/>
              <a:gdLst>
                <a:gd name="T0" fmla="*/ 40 w 40"/>
                <a:gd name="T1" fmla="*/ 38 h 79"/>
                <a:gd name="T2" fmla="*/ 23 w 40"/>
                <a:gd name="T3" fmla="*/ 79 h 79"/>
                <a:gd name="T4" fmla="*/ 0 w 40"/>
                <a:gd name="T5" fmla="*/ 41 h 79"/>
                <a:gd name="T6" fmla="*/ 17 w 40"/>
                <a:gd name="T7" fmla="*/ 0 h 79"/>
                <a:gd name="T8" fmla="*/ 40 w 40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9">
                  <a:moveTo>
                    <a:pt x="40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7" name="Freeform 572"/>
            <p:cNvSpPr>
              <a:spLocks/>
            </p:cNvSpPr>
            <p:nvPr/>
          </p:nvSpPr>
          <p:spPr bwMode="auto">
            <a:xfrm>
              <a:off x="4411663" y="-1990725"/>
              <a:ext cx="160337" cy="68263"/>
            </a:xfrm>
            <a:custGeom>
              <a:avLst/>
              <a:gdLst>
                <a:gd name="T0" fmla="*/ 63 w 101"/>
                <a:gd name="T1" fmla="*/ 32 h 43"/>
                <a:gd name="T2" fmla="*/ 0 w 101"/>
                <a:gd name="T3" fmla="*/ 43 h 43"/>
                <a:gd name="T4" fmla="*/ 37 w 101"/>
                <a:gd name="T5" fmla="*/ 12 h 43"/>
                <a:gd name="T6" fmla="*/ 101 w 101"/>
                <a:gd name="T7" fmla="*/ 0 h 43"/>
                <a:gd name="T8" fmla="*/ 63 w 101"/>
                <a:gd name="T9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3" y="32"/>
                  </a:moveTo>
                  <a:lnTo>
                    <a:pt x="0" y="43"/>
                  </a:lnTo>
                  <a:lnTo>
                    <a:pt x="37" y="12"/>
                  </a:lnTo>
                  <a:lnTo>
                    <a:pt x="101" y="0"/>
                  </a:lnTo>
                  <a:lnTo>
                    <a:pt x="63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8" name="Freeform 573"/>
            <p:cNvSpPr>
              <a:spLocks/>
            </p:cNvSpPr>
            <p:nvPr/>
          </p:nvSpPr>
          <p:spPr bwMode="auto">
            <a:xfrm>
              <a:off x="2339975" y="-1944688"/>
              <a:ext cx="138112" cy="87313"/>
            </a:xfrm>
            <a:custGeom>
              <a:avLst/>
              <a:gdLst>
                <a:gd name="T0" fmla="*/ 55 w 87"/>
                <a:gd name="T1" fmla="*/ 17 h 55"/>
                <a:gd name="T2" fmla="*/ 87 w 87"/>
                <a:gd name="T3" fmla="*/ 55 h 55"/>
                <a:gd name="T4" fmla="*/ 29 w 87"/>
                <a:gd name="T5" fmla="*/ 38 h 55"/>
                <a:gd name="T6" fmla="*/ 0 w 87"/>
                <a:gd name="T7" fmla="*/ 0 h 55"/>
                <a:gd name="T8" fmla="*/ 55 w 87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5">
                  <a:moveTo>
                    <a:pt x="55" y="17"/>
                  </a:moveTo>
                  <a:lnTo>
                    <a:pt x="87" y="55"/>
                  </a:lnTo>
                  <a:lnTo>
                    <a:pt x="29" y="38"/>
                  </a:lnTo>
                  <a:lnTo>
                    <a:pt x="0" y="0"/>
                  </a:lnTo>
                  <a:lnTo>
                    <a:pt x="55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9" name="Freeform 574"/>
            <p:cNvSpPr>
              <a:spLocks/>
            </p:cNvSpPr>
            <p:nvPr/>
          </p:nvSpPr>
          <p:spPr bwMode="auto">
            <a:xfrm>
              <a:off x="2994025" y="-923925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40 h 75"/>
                <a:gd name="T6" fmla="*/ 17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40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0" name="Freeform 575"/>
            <p:cNvSpPr>
              <a:spLocks/>
            </p:cNvSpPr>
            <p:nvPr/>
          </p:nvSpPr>
          <p:spPr bwMode="auto">
            <a:xfrm>
              <a:off x="5426075" y="-606425"/>
              <a:ext cx="65087" cy="119063"/>
            </a:xfrm>
            <a:custGeom>
              <a:avLst/>
              <a:gdLst>
                <a:gd name="T0" fmla="*/ 41 w 41"/>
                <a:gd name="T1" fmla="*/ 37 h 75"/>
                <a:gd name="T2" fmla="*/ 23 w 41"/>
                <a:gd name="T3" fmla="*/ 75 h 75"/>
                <a:gd name="T4" fmla="*/ 0 w 41"/>
                <a:gd name="T5" fmla="*/ 37 h 75"/>
                <a:gd name="T6" fmla="*/ 18 w 41"/>
                <a:gd name="T7" fmla="*/ 0 h 75"/>
                <a:gd name="T8" fmla="*/ 41 w 41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41" y="37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1" name="Freeform 576"/>
            <p:cNvSpPr>
              <a:spLocks/>
            </p:cNvSpPr>
            <p:nvPr/>
          </p:nvSpPr>
          <p:spPr bwMode="auto">
            <a:xfrm>
              <a:off x="9053513" y="-625475"/>
              <a:ext cx="85725" cy="41275"/>
            </a:xfrm>
            <a:custGeom>
              <a:avLst/>
              <a:gdLst>
                <a:gd name="T0" fmla="*/ 0 w 54"/>
                <a:gd name="T1" fmla="*/ 0 h 26"/>
                <a:gd name="T2" fmla="*/ 0 w 54"/>
                <a:gd name="T3" fmla="*/ 23 h 26"/>
                <a:gd name="T4" fmla="*/ 54 w 54"/>
                <a:gd name="T5" fmla="*/ 26 h 26"/>
                <a:gd name="T6" fmla="*/ 54 w 54"/>
                <a:gd name="T7" fmla="*/ 0 h 26"/>
                <a:gd name="T8" fmla="*/ 0 w 5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0" y="0"/>
                  </a:moveTo>
                  <a:lnTo>
                    <a:pt x="0" y="23"/>
                  </a:lnTo>
                  <a:lnTo>
                    <a:pt x="54" y="26"/>
                  </a:ln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2" name="Freeform 577"/>
            <p:cNvSpPr>
              <a:spLocks/>
            </p:cNvSpPr>
            <p:nvPr/>
          </p:nvSpPr>
          <p:spPr bwMode="auto">
            <a:xfrm>
              <a:off x="9053513" y="-625475"/>
              <a:ext cx="85725" cy="36513"/>
            </a:xfrm>
            <a:custGeom>
              <a:avLst/>
              <a:gdLst>
                <a:gd name="T0" fmla="*/ 54 w 54"/>
                <a:gd name="T1" fmla="*/ 6 h 23"/>
                <a:gd name="T2" fmla="*/ 31 w 54"/>
                <a:gd name="T3" fmla="*/ 23 h 23"/>
                <a:gd name="T4" fmla="*/ 0 w 54"/>
                <a:gd name="T5" fmla="*/ 12 h 23"/>
                <a:gd name="T6" fmla="*/ 8 w 54"/>
                <a:gd name="T7" fmla="*/ 0 h 23"/>
                <a:gd name="T8" fmla="*/ 54 w 54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6"/>
                  </a:moveTo>
                  <a:lnTo>
                    <a:pt x="31" y="23"/>
                  </a:lnTo>
                  <a:lnTo>
                    <a:pt x="0" y="12"/>
                  </a:lnTo>
                  <a:lnTo>
                    <a:pt x="8" y="0"/>
                  </a:lnTo>
                  <a:lnTo>
                    <a:pt x="54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3" name="Freeform 578"/>
            <p:cNvSpPr>
              <a:spLocks/>
            </p:cNvSpPr>
            <p:nvPr/>
          </p:nvSpPr>
          <p:spPr bwMode="auto">
            <a:xfrm>
              <a:off x="10306050" y="-368300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4" name="Freeform 579"/>
            <p:cNvSpPr>
              <a:spLocks/>
            </p:cNvSpPr>
            <p:nvPr/>
          </p:nvSpPr>
          <p:spPr bwMode="auto">
            <a:xfrm>
              <a:off x="9309100" y="-400050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0 h 26"/>
                <a:gd name="T4" fmla="*/ 55 w 118"/>
                <a:gd name="T5" fmla="*/ 26 h 26"/>
                <a:gd name="T6" fmla="*/ 0 w 118"/>
                <a:gd name="T7" fmla="*/ 6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0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5" name="Freeform 580"/>
            <p:cNvSpPr>
              <a:spLocks/>
            </p:cNvSpPr>
            <p:nvPr/>
          </p:nvSpPr>
          <p:spPr bwMode="auto">
            <a:xfrm>
              <a:off x="11860213" y="-781050"/>
              <a:ext cx="123825" cy="138113"/>
            </a:xfrm>
            <a:custGeom>
              <a:avLst/>
              <a:gdLst>
                <a:gd name="T0" fmla="*/ 75 w 78"/>
                <a:gd name="T1" fmla="*/ 87 h 87"/>
                <a:gd name="T2" fmla="*/ 0 w 78"/>
                <a:gd name="T3" fmla="*/ 87 h 87"/>
                <a:gd name="T4" fmla="*/ 6 w 78"/>
                <a:gd name="T5" fmla="*/ 3 h 87"/>
                <a:gd name="T6" fmla="*/ 78 w 78"/>
                <a:gd name="T7" fmla="*/ 0 h 87"/>
                <a:gd name="T8" fmla="*/ 75 w 78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87">
                  <a:moveTo>
                    <a:pt x="75" y="87"/>
                  </a:moveTo>
                  <a:lnTo>
                    <a:pt x="0" y="87"/>
                  </a:lnTo>
                  <a:lnTo>
                    <a:pt x="6" y="3"/>
                  </a:lnTo>
                  <a:lnTo>
                    <a:pt x="78" y="0"/>
                  </a:lnTo>
                  <a:lnTo>
                    <a:pt x="75" y="87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6" name="Freeform 581"/>
            <p:cNvSpPr>
              <a:spLocks/>
            </p:cNvSpPr>
            <p:nvPr/>
          </p:nvSpPr>
          <p:spPr bwMode="auto">
            <a:xfrm>
              <a:off x="10556875" y="-1871663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5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7" name="Freeform 582"/>
            <p:cNvSpPr>
              <a:spLocks/>
            </p:cNvSpPr>
            <p:nvPr/>
          </p:nvSpPr>
          <p:spPr bwMode="auto">
            <a:xfrm>
              <a:off x="9693275" y="-395288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8" name="Freeform 583"/>
            <p:cNvSpPr>
              <a:spLocks/>
            </p:cNvSpPr>
            <p:nvPr/>
          </p:nvSpPr>
          <p:spPr bwMode="auto">
            <a:xfrm>
              <a:off x="11842750" y="-547688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1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1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9" name="Freeform 584"/>
            <p:cNvSpPr>
              <a:spLocks/>
            </p:cNvSpPr>
            <p:nvPr/>
          </p:nvSpPr>
          <p:spPr bwMode="auto">
            <a:xfrm>
              <a:off x="8851900" y="-419100"/>
              <a:ext cx="146050" cy="106363"/>
            </a:xfrm>
            <a:custGeom>
              <a:avLst/>
              <a:gdLst>
                <a:gd name="T0" fmla="*/ 92 w 92"/>
                <a:gd name="T1" fmla="*/ 21 h 67"/>
                <a:gd name="T2" fmla="*/ 55 w 92"/>
                <a:gd name="T3" fmla="*/ 61 h 67"/>
                <a:gd name="T4" fmla="*/ 0 w 92"/>
                <a:gd name="T5" fmla="*/ 67 h 67"/>
                <a:gd name="T6" fmla="*/ 14 w 92"/>
                <a:gd name="T7" fmla="*/ 0 h 67"/>
                <a:gd name="T8" fmla="*/ 92 w 92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67">
                  <a:moveTo>
                    <a:pt x="92" y="21"/>
                  </a:moveTo>
                  <a:lnTo>
                    <a:pt x="55" y="61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0" name="Freeform 585"/>
            <p:cNvSpPr>
              <a:spLocks/>
            </p:cNvSpPr>
            <p:nvPr/>
          </p:nvSpPr>
          <p:spPr bwMode="auto">
            <a:xfrm>
              <a:off x="10447338" y="1428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1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1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1" name="Freeform 586"/>
            <p:cNvSpPr>
              <a:spLocks/>
            </p:cNvSpPr>
            <p:nvPr/>
          </p:nvSpPr>
          <p:spPr bwMode="auto">
            <a:xfrm>
              <a:off x="10233025" y="-739775"/>
              <a:ext cx="146050" cy="165100"/>
            </a:xfrm>
            <a:custGeom>
              <a:avLst/>
              <a:gdLst>
                <a:gd name="T0" fmla="*/ 92 w 92"/>
                <a:gd name="T1" fmla="*/ 75 h 104"/>
                <a:gd name="T2" fmla="*/ 29 w 92"/>
                <a:gd name="T3" fmla="*/ 104 h 104"/>
                <a:gd name="T4" fmla="*/ 0 w 92"/>
                <a:gd name="T5" fmla="*/ 29 h 104"/>
                <a:gd name="T6" fmla="*/ 63 w 92"/>
                <a:gd name="T7" fmla="*/ 0 h 104"/>
                <a:gd name="T8" fmla="*/ 92 w 92"/>
                <a:gd name="T9" fmla="*/ 7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4">
                  <a:moveTo>
                    <a:pt x="92" y="75"/>
                  </a:moveTo>
                  <a:lnTo>
                    <a:pt x="29" y="104"/>
                  </a:lnTo>
                  <a:lnTo>
                    <a:pt x="0" y="29"/>
                  </a:lnTo>
                  <a:lnTo>
                    <a:pt x="63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2" name="Freeform 587"/>
            <p:cNvSpPr>
              <a:spLocks/>
            </p:cNvSpPr>
            <p:nvPr/>
          </p:nvSpPr>
          <p:spPr bwMode="auto">
            <a:xfrm>
              <a:off x="8851900" y="0"/>
              <a:ext cx="204787" cy="128588"/>
            </a:xfrm>
            <a:custGeom>
              <a:avLst/>
              <a:gdLst>
                <a:gd name="T0" fmla="*/ 86 w 129"/>
                <a:gd name="T1" fmla="*/ 29 h 81"/>
                <a:gd name="T2" fmla="*/ 129 w 129"/>
                <a:gd name="T3" fmla="*/ 81 h 81"/>
                <a:gd name="T4" fmla="*/ 46 w 129"/>
                <a:gd name="T5" fmla="*/ 55 h 81"/>
                <a:gd name="T6" fmla="*/ 0 w 129"/>
                <a:gd name="T7" fmla="*/ 0 h 81"/>
                <a:gd name="T8" fmla="*/ 86 w 129"/>
                <a:gd name="T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86" y="29"/>
                  </a:moveTo>
                  <a:lnTo>
                    <a:pt x="129" y="81"/>
                  </a:lnTo>
                  <a:lnTo>
                    <a:pt x="46" y="55"/>
                  </a:lnTo>
                  <a:lnTo>
                    <a:pt x="0" y="0"/>
                  </a:lnTo>
                  <a:lnTo>
                    <a:pt x="86" y="2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3" name="Freeform 588"/>
            <p:cNvSpPr>
              <a:spLocks/>
            </p:cNvSpPr>
            <p:nvPr/>
          </p:nvSpPr>
          <p:spPr bwMode="auto">
            <a:xfrm>
              <a:off x="9290050" y="-703263"/>
              <a:ext cx="184150" cy="41275"/>
            </a:xfrm>
            <a:custGeom>
              <a:avLst/>
              <a:gdLst>
                <a:gd name="T0" fmla="*/ 61 w 116"/>
                <a:gd name="T1" fmla="*/ 0 h 26"/>
                <a:gd name="T2" fmla="*/ 116 w 116"/>
                <a:gd name="T3" fmla="*/ 23 h 26"/>
                <a:gd name="T4" fmla="*/ 55 w 116"/>
                <a:gd name="T5" fmla="*/ 26 h 26"/>
                <a:gd name="T6" fmla="*/ 0 w 116"/>
                <a:gd name="T7" fmla="*/ 6 h 26"/>
                <a:gd name="T8" fmla="*/ 61 w 1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6">
                  <a:moveTo>
                    <a:pt x="61" y="0"/>
                  </a:moveTo>
                  <a:lnTo>
                    <a:pt x="116" y="23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4" name="Freeform 589"/>
            <p:cNvSpPr>
              <a:spLocks/>
            </p:cNvSpPr>
            <p:nvPr/>
          </p:nvSpPr>
          <p:spPr bwMode="auto">
            <a:xfrm>
              <a:off x="9975850" y="-509588"/>
              <a:ext cx="60325" cy="119063"/>
            </a:xfrm>
            <a:custGeom>
              <a:avLst/>
              <a:gdLst>
                <a:gd name="T0" fmla="*/ 38 w 38"/>
                <a:gd name="T1" fmla="*/ 37 h 75"/>
                <a:gd name="T2" fmla="*/ 24 w 38"/>
                <a:gd name="T3" fmla="*/ 75 h 75"/>
                <a:gd name="T4" fmla="*/ 0 w 38"/>
                <a:gd name="T5" fmla="*/ 37 h 75"/>
                <a:gd name="T6" fmla="*/ 15 w 38"/>
                <a:gd name="T7" fmla="*/ 0 h 75"/>
                <a:gd name="T8" fmla="*/ 38 w 38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5">
                  <a:moveTo>
                    <a:pt x="38" y="37"/>
                  </a:moveTo>
                  <a:lnTo>
                    <a:pt x="24" y="75"/>
                  </a:lnTo>
                  <a:lnTo>
                    <a:pt x="0" y="37"/>
                  </a:lnTo>
                  <a:lnTo>
                    <a:pt x="15" y="0"/>
                  </a:lnTo>
                  <a:lnTo>
                    <a:pt x="38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5" name="Freeform 590"/>
            <p:cNvSpPr>
              <a:spLocks/>
            </p:cNvSpPr>
            <p:nvPr/>
          </p:nvSpPr>
          <p:spPr bwMode="auto">
            <a:xfrm>
              <a:off x="10434638" y="-901700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6" name="Freeform 591"/>
            <p:cNvSpPr>
              <a:spLocks/>
            </p:cNvSpPr>
            <p:nvPr/>
          </p:nvSpPr>
          <p:spPr bwMode="auto">
            <a:xfrm>
              <a:off x="2894013" y="-1862138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38 h 75"/>
                <a:gd name="T6" fmla="*/ 14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38"/>
                  </a:lnTo>
                  <a:lnTo>
                    <a:pt x="14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7" name="Freeform 592"/>
            <p:cNvSpPr>
              <a:spLocks/>
            </p:cNvSpPr>
            <p:nvPr/>
          </p:nvSpPr>
          <p:spPr bwMode="auto">
            <a:xfrm>
              <a:off x="7512050" y="-1530350"/>
              <a:ext cx="160337" cy="68263"/>
            </a:xfrm>
            <a:custGeom>
              <a:avLst/>
              <a:gdLst>
                <a:gd name="T0" fmla="*/ 60 w 101"/>
                <a:gd name="T1" fmla="*/ 31 h 43"/>
                <a:gd name="T2" fmla="*/ 0 w 101"/>
                <a:gd name="T3" fmla="*/ 43 h 43"/>
                <a:gd name="T4" fmla="*/ 37 w 101"/>
                <a:gd name="T5" fmla="*/ 11 h 43"/>
                <a:gd name="T6" fmla="*/ 101 w 101"/>
                <a:gd name="T7" fmla="*/ 0 h 43"/>
                <a:gd name="T8" fmla="*/ 60 w 101"/>
                <a:gd name="T9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0" y="31"/>
                  </a:moveTo>
                  <a:lnTo>
                    <a:pt x="0" y="43"/>
                  </a:lnTo>
                  <a:lnTo>
                    <a:pt x="37" y="11"/>
                  </a:lnTo>
                  <a:lnTo>
                    <a:pt x="101" y="0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8" name="Freeform 593"/>
            <p:cNvSpPr>
              <a:spLocks/>
            </p:cNvSpPr>
            <p:nvPr/>
          </p:nvSpPr>
          <p:spPr bwMode="auto">
            <a:xfrm>
              <a:off x="9382125" y="-827088"/>
              <a:ext cx="92075" cy="36513"/>
            </a:xfrm>
            <a:custGeom>
              <a:avLst/>
              <a:gdLst>
                <a:gd name="T0" fmla="*/ 58 w 58"/>
                <a:gd name="T1" fmla="*/ 5 h 23"/>
                <a:gd name="T2" fmla="*/ 32 w 58"/>
                <a:gd name="T3" fmla="*/ 23 h 23"/>
                <a:gd name="T4" fmla="*/ 0 w 58"/>
                <a:gd name="T5" fmla="*/ 8 h 23"/>
                <a:gd name="T6" fmla="*/ 9 w 58"/>
                <a:gd name="T7" fmla="*/ 0 h 23"/>
                <a:gd name="T8" fmla="*/ 58 w 58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58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9" y="0"/>
                  </a:lnTo>
                  <a:lnTo>
                    <a:pt x="58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9" name="Freeform 594"/>
            <p:cNvSpPr>
              <a:spLocks/>
            </p:cNvSpPr>
            <p:nvPr/>
          </p:nvSpPr>
          <p:spPr bwMode="auto">
            <a:xfrm>
              <a:off x="98075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0" name="Freeform 595"/>
            <p:cNvSpPr>
              <a:spLocks/>
            </p:cNvSpPr>
            <p:nvPr/>
          </p:nvSpPr>
          <p:spPr bwMode="auto">
            <a:xfrm>
              <a:off x="9861550" y="-1765300"/>
              <a:ext cx="133350" cy="82550"/>
            </a:xfrm>
            <a:custGeom>
              <a:avLst/>
              <a:gdLst>
                <a:gd name="T0" fmla="*/ 29 w 84"/>
                <a:gd name="T1" fmla="*/ 35 h 52"/>
                <a:gd name="T2" fmla="*/ 0 w 84"/>
                <a:gd name="T3" fmla="*/ 0 h 52"/>
                <a:gd name="T4" fmla="*/ 55 w 84"/>
                <a:gd name="T5" fmla="*/ 17 h 52"/>
                <a:gd name="T6" fmla="*/ 84 w 84"/>
                <a:gd name="T7" fmla="*/ 52 h 52"/>
                <a:gd name="T8" fmla="*/ 29 w 84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2">
                  <a:moveTo>
                    <a:pt x="29" y="35"/>
                  </a:moveTo>
                  <a:lnTo>
                    <a:pt x="0" y="0"/>
                  </a:lnTo>
                  <a:lnTo>
                    <a:pt x="55" y="17"/>
                  </a:lnTo>
                  <a:lnTo>
                    <a:pt x="84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1" name="Freeform 596"/>
            <p:cNvSpPr>
              <a:spLocks/>
            </p:cNvSpPr>
            <p:nvPr/>
          </p:nvSpPr>
          <p:spPr bwMode="auto">
            <a:xfrm>
              <a:off x="10013950" y="-1350963"/>
              <a:ext cx="109537" cy="95250"/>
            </a:xfrm>
            <a:custGeom>
              <a:avLst/>
              <a:gdLst>
                <a:gd name="T0" fmla="*/ 34 w 69"/>
                <a:gd name="T1" fmla="*/ 14 h 60"/>
                <a:gd name="T2" fmla="*/ 69 w 69"/>
                <a:gd name="T3" fmla="*/ 0 h 60"/>
                <a:gd name="T4" fmla="*/ 31 w 69"/>
                <a:gd name="T5" fmla="*/ 43 h 60"/>
                <a:gd name="T6" fmla="*/ 0 w 69"/>
                <a:gd name="T7" fmla="*/ 60 h 60"/>
                <a:gd name="T8" fmla="*/ 34 w 69"/>
                <a:gd name="T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0">
                  <a:moveTo>
                    <a:pt x="34" y="14"/>
                  </a:moveTo>
                  <a:lnTo>
                    <a:pt x="69" y="0"/>
                  </a:lnTo>
                  <a:lnTo>
                    <a:pt x="31" y="43"/>
                  </a:lnTo>
                  <a:lnTo>
                    <a:pt x="0" y="60"/>
                  </a:lnTo>
                  <a:lnTo>
                    <a:pt x="34" y="14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2" name="Freeform 597"/>
            <p:cNvSpPr>
              <a:spLocks/>
            </p:cNvSpPr>
            <p:nvPr/>
          </p:nvSpPr>
          <p:spPr bwMode="auto">
            <a:xfrm>
              <a:off x="9469438" y="-1425575"/>
              <a:ext cx="160337" cy="157163"/>
            </a:xfrm>
            <a:custGeom>
              <a:avLst/>
              <a:gdLst>
                <a:gd name="T0" fmla="*/ 101 w 101"/>
                <a:gd name="T1" fmla="*/ 29 h 99"/>
                <a:gd name="T2" fmla="*/ 80 w 101"/>
                <a:gd name="T3" fmla="*/ 99 h 99"/>
                <a:gd name="T4" fmla="*/ 0 w 101"/>
                <a:gd name="T5" fmla="*/ 70 h 99"/>
                <a:gd name="T6" fmla="*/ 23 w 101"/>
                <a:gd name="T7" fmla="*/ 0 h 99"/>
                <a:gd name="T8" fmla="*/ 101 w 101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9">
                  <a:moveTo>
                    <a:pt x="101" y="29"/>
                  </a:moveTo>
                  <a:lnTo>
                    <a:pt x="80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1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3" name="Freeform 598"/>
            <p:cNvSpPr>
              <a:spLocks/>
            </p:cNvSpPr>
            <p:nvPr/>
          </p:nvSpPr>
          <p:spPr bwMode="auto">
            <a:xfrm>
              <a:off x="11974513" y="-1268413"/>
              <a:ext cx="160337" cy="160338"/>
            </a:xfrm>
            <a:custGeom>
              <a:avLst/>
              <a:gdLst>
                <a:gd name="T0" fmla="*/ 101 w 101"/>
                <a:gd name="T1" fmla="*/ 32 h 101"/>
                <a:gd name="T2" fmla="*/ 78 w 101"/>
                <a:gd name="T3" fmla="*/ 101 h 101"/>
                <a:gd name="T4" fmla="*/ 0 w 101"/>
                <a:gd name="T5" fmla="*/ 69 h 101"/>
                <a:gd name="T6" fmla="*/ 23 w 101"/>
                <a:gd name="T7" fmla="*/ 0 h 101"/>
                <a:gd name="T8" fmla="*/ 101 w 101"/>
                <a:gd name="T9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1">
                  <a:moveTo>
                    <a:pt x="101" y="32"/>
                  </a:moveTo>
                  <a:lnTo>
                    <a:pt x="78" y="101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1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4" name="Freeform 599"/>
            <p:cNvSpPr>
              <a:spLocks/>
            </p:cNvSpPr>
            <p:nvPr/>
          </p:nvSpPr>
          <p:spPr bwMode="auto">
            <a:xfrm>
              <a:off x="9866313" y="-1549400"/>
              <a:ext cx="142875" cy="165100"/>
            </a:xfrm>
            <a:custGeom>
              <a:avLst/>
              <a:gdLst>
                <a:gd name="T0" fmla="*/ 90 w 90"/>
                <a:gd name="T1" fmla="*/ 81 h 104"/>
                <a:gd name="T2" fmla="*/ 20 w 90"/>
                <a:gd name="T3" fmla="*/ 104 h 104"/>
                <a:gd name="T4" fmla="*/ 0 w 90"/>
                <a:gd name="T5" fmla="*/ 20 h 104"/>
                <a:gd name="T6" fmla="*/ 69 w 90"/>
                <a:gd name="T7" fmla="*/ 0 h 104"/>
                <a:gd name="T8" fmla="*/ 90 w 90"/>
                <a:gd name="T9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4">
                  <a:moveTo>
                    <a:pt x="90" y="81"/>
                  </a:moveTo>
                  <a:lnTo>
                    <a:pt x="20" y="104"/>
                  </a:lnTo>
                  <a:lnTo>
                    <a:pt x="0" y="20"/>
                  </a:lnTo>
                  <a:lnTo>
                    <a:pt x="69" y="0"/>
                  </a:lnTo>
                  <a:lnTo>
                    <a:pt x="90" y="8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5" name="Freeform 600"/>
            <p:cNvSpPr>
              <a:spLocks/>
            </p:cNvSpPr>
            <p:nvPr/>
          </p:nvSpPr>
          <p:spPr bwMode="auto">
            <a:xfrm>
              <a:off x="9331325" y="-1862138"/>
              <a:ext cx="142875" cy="160338"/>
            </a:xfrm>
            <a:custGeom>
              <a:avLst/>
              <a:gdLst>
                <a:gd name="T0" fmla="*/ 90 w 90"/>
                <a:gd name="T1" fmla="*/ 75 h 101"/>
                <a:gd name="T2" fmla="*/ 26 w 90"/>
                <a:gd name="T3" fmla="*/ 101 h 101"/>
                <a:gd name="T4" fmla="*/ 0 w 90"/>
                <a:gd name="T5" fmla="*/ 29 h 101"/>
                <a:gd name="T6" fmla="*/ 64 w 90"/>
                <a:gd name="T7" fmla="*/ 0 h 101"/>
                <a:gd name="T8" fmla="*/ 90 w 90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1">
                  <a:moveTo>
                    <a:pt x="90" y="75"/>
                  </a:moveTo>
                  <a:lnTo>
                    <a:pt x="26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0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6" name="Freeform 601"/>
            <p:cNvSpPr>
              <a:spLocks/>
            </p:cNvSpPr>
            <p:nvPr/>
          </p:nvSpPr>
          <p:spPr bwMode="auto">
            <a:xfrm>
              <a:off x="11531600" y="-436563"/>
              <a:ext cx="131762" cy="58738"/>
            </a:xfrm>
            <a:custGeom>
              <a:avLst/>
              <a:gdLst>
                <a:gd name="T0" fmla="*/ 0 w 83"/>
                <a:gd name="T1" fmla="*/ 29 h 37"/>
                <a:gd name="T2" fmla="*/ 34 w 83"/>
                <a:gd name="T3" fmla="*/ 0 h 37"/>
                <a:gd name="T4" fmla="*/ 83 w 83"/>
                <a:gd name="T5" fmla="*/ 23 h 37"/>
                <a:gd name="T6" fmla="*/ 72 w 83"/>
                <a:gd name="T7" fmla="*/ 37 h 37"/>
                <a:gd name="T8" fmla="*/ 0 w 83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7">
                  <a:moveTo>
                    <a:pt x="0" y="29"/>
                  </a:moveTo>
                  <a:lnTo>
                    <a:pt x="34" y="0"/>
                  </a:lnTo>
                  <a:lnTo>
                    <a:pt x="83" y="23"/>
                  </a:lnTo>
                  <a:lnTo>
                    <a:pt x="72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7" name="Freeform 602"/>
            <p:cNvSpPr>
              <a:spLocks/>
            </p:cNvSpPr>
            <p:nvPr/>
          </p:nvSpPr>
          <p:spPr bwMode="auto">
            <a:xfrm>
              <a:off x="10717213" y="-593725"/>
              <a:ext cx="133350" cy="55563"/>
            </a:xfrm>
            <a:custGeom>
              <a:avLst/>
              <a:gdLst>
                <a:gd name="T0" fmla="*/ 0 w 84"/>
                <a:gd name="T1" fmla="*/ 26 h 35"/>
                <a:gd name="T2" fmla="*/ 35 w 84"/>
                <a:gd name="T3" fmla="*/ 0 h 35"/>
                <a:gd name="T4" fmla="*/ 84 w 84"/>
                <a:gd name="T5" fmla="*/ 21 h 35"/>
                <a:gd name="T6" fmla="*/ 72 w 84"/>
                <a:gd name="T7" fmla="*/ 35 h 35"/>
                <a:gd name="T8" fmla="*/ 0 w 84"/>
                <a:gd name="T9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5">
                  <a:moveTo>
                    <a:pt x="0" y="26"/>
                  </a:moveTo>
                  <a:lnTo>
                    <a:pt x="35" y="0"/>
                  </a:lnTo>
                  <a:lnTo>
                    <a:pt x="84" y="21"/>
                  </a:lnTo>
                  <a:lnTo>
                    <a:pt x="72" y="35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8" name="Freeform 603"/>
            <p:cNvSpPr>
              <a:spLocks/>
            </p:cNvSpPr>
            <p:nvPr/>
          </p:nvSpPr>
          <p:spPr bwMode="auto">
            <a:xfrm>
              <a:off x="10498138" y="-1544638"/>
              <a:ext cx="141287" cy="82550"/>
            </a:xfrm>
            <a:custGeom>
              <a:avLst/>
              <a:gdLst>
                <a:gd name="T0" fmla="*/ 69 w 89"/>
                <a:gd name="T1" fmla="*/ 9 h 52"/>
                <a:gd name="T2" fmla="*/ 89 w 89"/>
                <a:gd name="T3" fmla="*/ 52 h 52"/>
                <a:gd name="T4" fmla="*/ 17 w 89"/>
                <a:gd name="T5" fmla="*/ 40 h 52"/>
                <a:gd name="T6" fmla="*/ 0 w 89"/>
                <a:gd name="T7" fmla="*/ 0 h 52"/>
                <a:gd name="T8" fmla="*/ 69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69" y="9"/>
                  </a:moveTo>
                  <a:lnTo>
                    <a:pt x="89" y="52"/>
                  </a:lnTo>
                  <a:lnTo>
                    <a:pt x="17" y="40"/>
                  </a:lnTo>
                  <a:lnTo>
                    <a:pt x="0" y="0"/>
                  </a:lnTo>
                  <a:lnTo>
                    <a:pt x="69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9" name="Freeform 604"/>
            <p:cNvSpPr>
              <a:spLocks/>
            </p:cNvSpPr>
            <p:nvPr/>
          </p:nvSpPr>
          <p:spPr bwMode="auto">
            <a:xfrm>
              <a:off x="11911013" y="-1673225"/>
              <a:ext cx="146050" cy="82550"/>
            </a:xfrm>
            <a:custGeom>
              <a:avLst/>
              <a:gdLst>
                <a:gd name="T0" fmla="*/ 72 w 92"/>
                <a:gd name="T1" fmla="*/ 8 h 52"/>
                <a:gd name="T2" fmla="*/ 92 w 92"/>
                <a:gd name="T3" fmla="*/ 52 h 52"/>
                <a:gd name="T4" fmla="*/ 20 w 92"/>
                <a:gd name="T5" fmla="*/ 40 h 52"/>
                <a:gd name="T6" fmla="*/ 0 w 92"/>
                <a:gd name="T7" fmla="*/ 0 h 52"/>
                <a:gd name="T8" fmla="*/ 72 w 92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2">
                  <a:moveTo>
                    <a:pt x="72" y="8"/>
                  </a:moveTo>
                  <a:lnTo>
                    <a:pt x="92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20" name="Freeform 605"/>
            <p:cNvSpPr>
              <a:spLocks/>
            </p:cNvSpPr>
            <p:nvPr/>
          </p:nvSpPr>
          <p:spPr bwMode="auto">
            <a:xfrm>
              <a:off x="4594225" y="-1365250"/>
              <a:ext cx="192087" cy="41275"/>
            </a:xfrm>
            <a:custGeom>
              <a:avLst/>
              <a:gdLst>
                <a:gd name="T0" fmla="*/ 58 w 121"/>
                <a:gd name="T1" fmla="*/ 26 h 26"/>
                <a:gd name="T2" fmla="*/ 0 w 121"/>
                <a:gd name="T3" fmla="*/ 6 h 26"/>
                <a:gd name="T4" fmla="*/ 64 w 121"/>
                <a:gd name="T5" fmla="*/ 0 h 26"/>
                <a:gd name="T6" fmla="*/ 121 w 121"/>
                <a:gd name="T7" fmla="*/ 20 h 26"/>
                <a:gd name="T8" fmla="*/ 58 w 12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58" y="26"/>
                  </a:moveTo>
                  <a:lnTo>
                    <a:pt x="0" y="6"/>
                  </a:lnTo>
                  <a:lnTo>
                    <a:pt x="64" y="0"/>
                  </a:lnTo>
                  <a:lnTo>
                    <a:pt x="121" y="20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4" name="TextBox 1"/>
          <p:cNvSpPr txBox="1"/>
          <p:nvPr/>
        </p:nvSpPr>
        <p:spPr>
          <a:xfrm>
            <a:off x="668338" y="4844225"/>
            <a:ext cx="11258681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dirty="0" smtClean="0">
                <a:solidFill>
                  <a:srgbClr val="C1272D"/>
                </a:solidFill>
                <a:latin typeface="+mj-ea"/>
                <a:ea typeface="+mj-ea"/>
                <a:cs typeface="+mn-ea"/>
                <a:sym typeface="+mn-lt"/>
              </a:rPr>
              <a:t>新年总结</a:t>
            </a:r>
            <a:r>
              <a:rPr lang="en-US" altLang="zh-CN" sz="6600" b="1" dirty="0" smtClean="0">
                <a:solidFill>
                  <a:srgbClr val="C1272D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rgbClr val="C1272D"/>
                </a:solidFill>
                <a:latin typeface="+mj-ea"/>
                <a:ea typeface="+mj-ea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srgbClr val="C1272D"/>
                </a:solidFill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rgbClr val="C1272D"/>
                </a:solidFill>
                <a:latin typeface="+mj-ea"/>
                <a:ea typeface="+mj-ea"/>
                <a:cs typeface="+mn-ea"/>
                <a:sym typeface="+mn-lt"/>
              </a:rPr>
              <a:t>汇报</a:t>
            </a:r>
            <a:r>
              <a:rPr lang="en-US" altLang="zh-CN" sz="6600" b="1" dirty="0" smtClean="0">
                <a:solidFill>
                  <a:srgbClr val="C1272D"/>
                </a:solidFill>
                <a:latin typeface="+mj-ea"/>
                <a:ea typeface="+mj-ea"/>
                <a:cs typeface="+mn-ea"/>
                <a:sym typeface="+mn-lt"/>
              </a:rPr>
              <a:t>PPT</a:t>
            </a:r>
            <a:r>
              <a:rPr lang="zh-CN" altLang="en-US" sz="6600" b="1" dirty="0" smtClean="0">
                <a:solidFill>
                  <a:srgbClr val="C1272D"/>
                </a:solidFill>
                <a:latin typeface="+mj-ea"/>
                <a:ea typeface="+mj-ea"/>
                <a:cs typeface="+mn-ea"/>
                <a:sym typeface="+mn-lt"/>
              </a:rPr>
              <a:t>模板</a:t>
            </a:r>
            <a:endParaRPr lang="zh-CN" altLang="en-US" sz="6600" b="1" dirty="0">
              <a:solidFill>
                <a:srgbClr val="C1272D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3351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67" name="AutoShape 292"/>
          <p:cNvSpPr>
            <a:spLocks noChangeAspect="1" noChangeArrowheads="1" noTextEdit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91" name="Rectangle 294"/>
          <p:cNvSpPr>
            <a:spLocks noChangeArrowheads="1"/>
          </p:cNvSpPr>
          <p:nvPr/>
        </p:nvSpPr>
        <p:spPr bwMode="auto">
          <a:xfrm>
            <a:off x="4763" y="0"/>
            <a:ext cx="12165013" cy="6821488"/>
          </a:xfrm>
          <a:prstGeom prst="rect">
            <a:avLst/>
          </a:prstGeom>
          <a:solidFill>
            <a:srgbClr val="C1272D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72" name="Rectangle 295"/>
          <p:cNvSpPr>
            <a:spLocks noChangeArrowheads="1"/>
          </p:cNvSpPr>
          <p:nvPr/>
        </p:nvSpPr>
        <p:spPr bwMode="auto">
          <a:xfrm>
            <a:off x="4763" y="0"/>
            <a:ext cx="12165013" cy="682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73" name="Freeform 296"/>
          <p:cNvSpPr>
            <a:spLocks/>
          </p:cNvSpPr>
          <p:nvPr/>
        </p:nvSpPr>
        <p:spPr bwMode="auto">
          <a:xfrm>
            <a:off x="0" y="1806574"/>
            <a:ext cx="12187239" cy="5056189"/>
          </a:xfrm>
          <a:custGeom>
            <a:avLst/>
            <a:gdLst>
              <a:gd name="T0" fmla="*/ 2630 w 2630"/>
              <a:gd name="T1" fmla="*/ 51 h 1023"/>
              <a:gd name="T2" fmla="*/ 2630 w 2630"/>
              <a:gd name="T3" fmla="*/ 1023 h 1023"/>
              <a:gd name="T4" fmla="*/ 0 w 2630"/>
              <a:gd name="T5" fmla="*/ 1023 h 1023"/>
              <a:gd name="T6" fmla="*/ 0 w 2630"/>
              <a:gd name="T7" fmla="*/ 41 h 1023"/>
              <a:gd name="T8" fmla="*/ 251 w 2630"/>
              <a:gd name="T9" fmla="*/ 34 h 1023"/>
              <a:gd name="T10" fmla="*/ 649 w 2630"/>
              <a:gd name="T11" fmla="*/ 102 h 1023"/>
              <a:gd name="T12" fmla="*/ 1196 w 2630"/>
              <a:gd name="T13" fmla="*/ 15 h 1023"/>
              <a:gd name="T14" fmla="*/ 1558 w 2630"/>
              <a:gd name="T15" fmla="*/ 86 h 1023"/>
              <a:gd name="T16" fmla="*/ 1919 w 2630"/>
              <a:gd name="T17" fmla="*/ 33 h 1023"/>
              <a:gd name="T18" fmla="*/ 2121 w 2630"/>
              <a:gd name="T19" fmla="*/ 58 h 1023"/>
              <a:gd name="T20" fmla="*/ 2340 w 2630"/>
              <a:gd name="T21" fmla="*/ 83 h 1023"/>
              <a:gd name="T22" fmla="*/ 2630 w 2630"/>
              <a:gd name="T23" fmla="*/ 51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30" h="1023">
                <a:moveTo>
                  <a:pt x="2630" y="51"/>
                </a:moveTo>
                <a:cubicBezTo>
                  <a:pt x="2630" y="1023"/>
                  <a:pt x="2630" y="1023"/>
                  <a:pt x="2630" y="1023"/>
                </a:cubicBezTo>
                <a:cubicBezTo>
                  <a:pt x="0" y="1023"/>
                  <a:pt x="0" y="1023"/>
                  <a:pt x="0" y="1023"/>
                </a:cubicBezTo>
                <a:cubicBezTo>
                  <a:pt x="0" y="41"/>
                  <a:pt x="0" y="41"/>
                  <a:pt x="0" y="41"/>
                </a:cubicBezTo>
                <a:cubicBezTo>
                  <a:pt x="79" y="18"/>
                  <a:pt x="169" y="20"/>
                  <a:pt x="251" y="34"/>
                </a:cubicBezTo>
                <a:cubicBezTo>
                  <a:pt x="384" y="56"/>
                  <a:pt x="514" y="104"/>
                  <a:pt x="649" y="102"/>
                </a:cubicBezTo>
                <a:cubicBezTo>
                  <a:pt x="835" y="99"/>
                  <a:pt x="1011" y="0"/>
                  <a:pt x="1196" y="15"/>
                </a:cubicBezTo>
                <a:cubicBezTo>
                  <a:pt x="1319" y="24"/>
                  <a:pt x="1435" y="83"/>
                  <a:pt x="1558" y="86"/>
                </a:cubicBezTo>
                <a:cubicBezTo>
                  <a:pt x="1680" y="89"/>
                  <a:pt x="1797" y="37"/>
                  <a:pt x="1919" y="33"/>
                </a:cubicBezTo>
                <a:cubicBezTo>
                  <a:pt x="1987" y="31"/>
                  <a:pt x="2054" y="45"/>
                  <a:pt x="2121" y="58"/>
                </a:cubicBezTo>
                <a:cubicBezTo>
                  <a:pt x="2193" y="73"/>
                  <a:pt x="2266" y="88"/>
                  <a:pt x="2340" y="83"/>
                </a:cubicBezTo>
                <a:cubicBezTo>
                  <a:pt x="2437" y="76"/>
                  <a:pt x="2537" y="36"/>
                  <a:pt x="2630" y="5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74" name="Rectangle 297"/>
          <p:cNvSpPr>
            <a:spLocks noChangeArrowheads="1"/>
          </p:cNvSpPr>
          <p:nvPr/>
        </p:nvSpPr>
        <p:spPr bwMode="auto">
          <a:xfrm>
            <a:off x="1759129" y="308599"/>
            <a:ext cx="909717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kumimoji="0" lang="zh-CN" altLang="zh-CN" sz="76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+mj-ea"/>
                <a:ea typeface="+mj-ea"/>
              </a:rPr>
              <a:t>HAP</a:t>
            </a:r>
            <a:r>
              <a:rPr lang="en-US" altLang="zh-CN" sz="7600" b="1" dirty="0" smtClean="0">
                <a:solidFill>
                  <a:srgbClr val="FFFFFF"/>
                </a:solidFill>
                <a:latin typeface="+mj-ea"/>
                <a:ea typeface="+mj-ea"/>
              </a:rPr>
              <a:t>PY NEW YEAR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17930" name="组合 17929"/>
          <p:cNvGrpSpPr/>
          <p:nvPr/>
        </p:nvGrpSpPr>
        <p:grpSpPr>
          <a:xfrm>
            <a:off x="1083705" y="835194"/>
            <a:ext cx="1752600" cy="3590926"/>
            <a:chOff x="669926" y="1755775"/>
            <a:chExt cx="1752600" cy="3590926"/>
          </a:xfrm>
        </p:grpSpPr>
        <p:sp>
          <p:nvSpPr>
            <p:cNvPr id="17506" name="Freeform 329"/>
            <p:cNvSpPr>
              <a:spLocks/>
            </p:cNvSpPr>
            <p:nvPr/>
          </p:nvSpPr>
          <p:spPr bwMode="auto">
            <a:xfrm>
              <a:off x="1249363" y="3014663"/>
              <a:ext cx="790575" cy="2154238"/>
            </a:xfrm>
            <a:custGeom>
              <a:avLst/>
              <a:gdLst>
                <a:gd name="T0" fmla="*/ 0 w 171"/>
                <a:gd name="T1" fmla="*/ 443 h 476"/>
                <a:gd name="T2" fmla="*/ 15 w 171"/>
                <a:gd name="T3" fmla="*/ 455 h 476"/>
                <a:gd name="T4" fmla="*/ 91 w 171"/>
                <a:gd name="T5" fmla="*/ 249 h 476"/>
                <a:gd name="T6" fmla="*/ 102 w 171"/>
                <a:gd name="T7" fmla="*/ 172 h 476"/>
                <a:gd name="T8" fmla="*/ 112 w 171"/>
                <a:gd name="T9" fmla="*/ 103 h 476"/>
                <a:gd name="T10" fmla="*/ 122 w 171"/>
                <a:gd name="T11" fmla="*/ 206 h 476"/>
                <a:gd name="T12" fmla="*/ 130 w 171"/>
                <a:gd name="T13" fmla="*/ 263 h 476"/>
                <a:gd name="T14" fmla="*/ 130 w 171"/>
                <a:gd name="T15" fmla="*/ 267 h 476"/>
                <a:gd name="T16" fmla="*/ 115 w 171"/>
                <a:gd name="T17" fmla="*/ 334 h 476"/>
                <a:gd name="T18" fmla="*/ 114 w 171"/>
                <a:gd name="T19" fmla="*/ 476 h 476"/>
                <a:gd name="T20" fmla="*/ 140 w 171"/>
                <a:gd name="T21" fmla="*/ 475 h 476"/>
                <a:gd name="T22" fmla="*/ 143 w 171"/>
                <a:gd name="T23" fmla="*/ 432 h 476"/>
                <a:gd name="T24" fmla="*/ 157 w 171"/>
                <a:gd name="T25" fmla="*/ 335 h 476"/>
                <a:gd name="T26" fmla="*/ 166 w 171"/>
                <a:gd name="T27" fmla="*/ 259 h 476"/>
                <a:gd name="T28" fmla="*/ 162 w 171"/>
                <a:gd name="T29" fmla="*/ 24 h 476"/>
                <a:gd name="T30" fmla="*/ 160 w 171"/>
                <a:gd name="T31" fmla="*/ 5 h 476"/>
                <a:gd name="T32" fmla="*/ 160 w 171"/>
                <a:gd name="T33" fmla="*/ 5 h 476"/>
                <a:gd name="T34" fmla="*/ 139 w 171"/>
                <a:gd name="T35" fmla="*/ 4 h 476"/>
                <a:gd name="T36" fmla="*/ 84 w 171"/>
                <a:gd name="T37" fmla="*/ 0 h 476"/>
                <a:gd name="T38" fmla="*/ 79 w 171"/>
                <a:gd name="T39" fmla="*/ 11 h 476"/>
                <a:gd name="T40" fmla="*/ 79 w 171"/>
                <a:gd name="T41" fmla="*/ 12 h 476"/>
                <a:gd name="T42" fmla="*/ 78 w 171"/>
                <a:gd name="T43" fmla="*/ 14 h 476"/>
                <a:gd name="T44" fmla="*/ 44 w 171"/>
                <a:gd name="T45" fmla="*/ 196 h 476"/>
                <a:gd name="T46" fmla="*/ 50 w 171"/>
                <a:gd name="T47" fmla="*/ 234 h 476"/>
                <a:gd name="T48" fmla="*/ 0 w 171"/>
                <a:gd name="T49" fmla="*/ 443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1" h="476">
                  <a:moveTo>
                    <a:pt x="0" y="443"/>
                  </a:moveTo>
                  <a:cubicBezTo>
                    <a:pt x="15" y="455"/>
                    <a:pt x="15" y="455"/>
                    <a:pt x="15" y="455"/>
                  </a:cubicBezTo>
                  <a:cubicBezTo>
                    <a:pt x="91" y="249"/>
                    <a:pt x="91" y="249"/>
                    <a:pt x="91" y="249"/>
                  </a:cubicBezTo>
                  <a:cubicBezTo>
                    <a:pt x="91" y="249"/>
                    <a:pt x="96" y="210"/>
                    <a:pt x="102" y="172"/>
                  </a:cubicBezTo>
                  <a:cubicBezTo>
                    <a:pt x="106" y="142"/>
                    <a:pt x="110" y="111"/>
                    <a:pt x="112" y="103"/>
                  </a:cubicBezTo>
                  <a:cubicBezTo>
                    <a:pt x="110" y="121"/>
                    <a:pt x="116" y="166"/>
                    <a:pt x="122" y="206"/>
                  </a:cubicBezTo>
                  <a:cubicBezTo>
                    <a:pt x="125" y="230"/>
                    <a:pt x="129" y="251"/>
                    <a:pt x="130" y="263"/>
                  </a:cubicBezTo>
                  <a:cubicBezTo>
                    <a:pt x="130" y="265"/>
                    <a:pt x="131" y="266"/>
                    <a:pt x="130" y="267"/>
                  </a:cubicBezTo>
                  <a:cubicBezTo>
                    <a:pt x="120" y="278"/>
                    <a:pt x="116" y="304"/>
                    <a:pt x="115" y="334"/>
                  </a:cubicBezTo>
                  <a:cubicBezTo>
                    <a:pt x="114" y="385"/>
                    <a:pt x="114" y="471"/>
                    <a:pt x="114" y="476"/>
                  </a:cubicBezTo>
                  <a:cubicBezTo>
                    <a:pt x="140" y="475"/>
                    <a:pt x="140" y="475"/>
                    <a:pt x="140" y="475"/>
                  </a:cubicBezTo>
                  <a:cubicBezTo>
                    <a:pt x="139" y="468"/>
                    <a:pt x="142" y="438"/>
                    <a:pt x="143" y="432"/>
                  </a:cubicBezTo>
                  <a:cubicBezTo>
                    <a:pt x="157" y="335"/>
                    <a:pt x="157" y="335"/>
                    <a:pt x="157" y="335"/>
                  </a:cubicBezTo>
                  <a:cubicBezTo>
                    <a:pt x="161" y="310"/>
                    <a:pt x="164" y="285"/>
                    <a:pt x="166" y="259"/>
                  </a:cubicBezTo>
                  <a:cubicBezTo>
                    <a:pt x="171" y="181"/>
                    <a:pt x="168" y="102"/>
                    <a:pt x="162" y="24"/>
                  </a:cubicBezTo>
                  <a:cubicBezTo>
                    <a:pt x="161" y="18"/>
                    <a:pt x="161" y="11"/>
                    <a:pt x="160" y="5"/>
                  </a:cubicBezTo>
                  <a:cubicBezTo>
                    <a:pt x="160" y="5"/>
                    <a:pt x="160" y="5"/>
                    <a:pt x="160" y="5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3" y="4"/>
                    <a:pt x="82" y="8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2"/>
                    <a:pt x="78" y="13"/>
                    <a:pt x="78" y="14"/>
                  </a:cubicBezTo>
                  <a:cubicBezTo>
                    <a:pt x="40" y="70"/>
                    <a:pt x="35" y="133"/>
                    <a:pt x="44" y="196"/>
                  </a:cubicBezTo>
                  <a:cubicBezTo>
                    <a:pt x="45" y="209"/>
                    <a:pt x="47" y="221"/>
                    <a:pt x="50" y="234"/>
                  </a:cubicBezTo>
                  <a:cubicBezTo>
                    <a:pt x="50" y="234"/>
                    <a:pt x="26" y="242"/>
                    <a:pt x="0" y="443"/>
                  </a:cubicBezTo>
                  <a:close/>
                </a:path>
              </a:pathLst>
            </a:custGeom>
            <a:solidFill>
              <a:srgbClr val="FE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1" name="Freeform 324"/>
            <p:cNvSpPr>
              <a:spLocks/>
            </p:cNvSpPr>
            <p:nvPr/>
          </p:nvSpPr>
          <p:spPr bwMode="auto">
            <a:xfrm>
              <a:off x="2127251" y="2449513"/>
              <a:ext cx="188913" cy="284163"/>
            </a:xfrm>
            <a:custGeom>
              <a:avLst/>
              <a:gdLst>
                <a:gd name="T0" fmla="*/ 40 w 41"/>
                <a:gd name="T1" fmla="*/ 27 h 63"/>
                <a:gd name="T2" fmla="*/ 21 w 41"/>
                <a:gd name="T3" fmla="*/ 52 h 63"/>
                <a:gd name="T4" fmla="*/ 20 w 41"/>
                <a:gd name="T5" fmla="*/ 52 h 63"/>
                <a:gd name="T6" fmla="*/ 15 w 41"/>
                <a:gd name="T7" fmla="*/ 63 h 63"/>
                <a:gd name="T8" fmla="*/ 0 w 41"/>
                <a:gd name="T9" fmla="*/ 54 h 63"/>
                <a:gd name="T10" fmla="*/ 7 w 41"/>
                <a:gd name="T11" fmla="*/ 45 h 63"/>
                <a:gd name="T12" fmla="*/ 7 w 41"/>
                <a:gd name="T13" fmla="*/ 45 h 63"/>
                <a:gd name="T14" fmla="*/ 36 w 41"/>
                <a:gd name="T15" fmla="*/ 16 h 63"/>
                <a:gd name="T16" fmla="*/ 40 w 41"/>
                <a:gd name="T17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63">
                  <a:moveTo>
                    <a:pt x="40" y="27"/>
                  </a:moveTo>
                  <a:cubicBezTo>
                    <a:pt x="39" y="35"/>
                    <a:pt x="34" y="47"/>
                    <a:pt x="21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6" y="61"/>
                    <a:pt x="2" y="58"/>
                    <a:pt x="0" y="5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0"/>
                    <a:pt x="13" y="0"/>
                    <a:pt x="36" y="16"/>
                  </a:cubicBezTo>
                  <a:cubicBezTo>
                    <a:pt x="39" y="18"/>
                    <a:pt x="41" y="23"/>
                    <a:pt x="40" y="27"/>
                  </a:cubicBezTo>
                </a:path>
              </a:pathLst>
            </a:custGeom>
            <a:solidFill>
              <a:srgbClr val="FE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2" name="Freeform 325"/>
            <p:cNvSpPr>
              <a:spLocks/>
            </p:cNvSpPr>
            <p:nvPr/>
          </p:nvSpPr>
          <p:spPr bwMode="auto">
            <a:xfrm>
              <a:off x="1312863" y="1755775"/>
              <a:ext cx="393700" cy="1082675"/>
            </a:xfrm>
            <a:custGeom>
              <a:avLst/>
              <a:gdLst>
                <a:gd name="T0" fmla="*/ 83 w 85"/>
                <a:gd name="T1" fmla="*/ 20 h 239"/>
                <a:gd name="T2" fmla="*/ 53 w 85"/>
                <a:gd name="T3" fmla="*/ 2 h 239"/>
                <a:gd name="T4" fmla="*/ 24 w 85"/>
                <a:gd name="T5" fmla="*/ 33 h 239"/>
                <a:gd name="T6" fmla="*/ 26 w 85"/>
                <a:gd name="T7" fmla="*/ 87 h 239"/>
                <a:gd name="T8" fmla="*/ 23 w 85"/>
                <a:gd name="T9" fmla="*/ 138 h 239"/>
                <a:gd name="T10" fmla="*/ 2 w 85"/>
                <a:gd name="T11" fmla="*/ 193 h 239"/>
                <a:gd name="T12" fmla="*/ 5 w 85"/>
                <a:gd name="T13" fmla="*/ 198 h 239"/>
                <a:gd name="T14" fmla="*/ 12 w 85"/>
                <a:gd name="T15" fmla="*/ 196 h 239"/>
                <a:gd name="T16" fmla="*/ 31 w 85"/>
                <a:gd name="T17" fmla="*/ 237 h 239"/>
                <a:gd name="T18" fmla="*/ 36 w 85"/>
                <a:gd name="T19" fmla="*/ 234 h 239"/>
                <a:gd name="T20" fmla="*/ 40 w 85"/>
                <a:gd name="T21" fmla="*/ 212 h 239"/>
                <a:gd name="T22" fmla="*/ 41 w 85"/>
                <a:gd name="T23" fmla="*/ 223 h 239"/>
                <a:gd name="T24" fmla="*/ 47 w 85"/>
                <a:gd name="T25" fmla="*/ 225 h 239"/>
                <a:gd name="T26" fmla="*/ 62 w 85"/>
                <a:gd name="T27" fmla="*/ 151 h 239"/>
                <a:gd name="T28" fmla="*/ 56 w 85"/>
                <a:gd name="T29" fmla="*/ 105 h 239"/>
                <a:gd name="T30" fmla="*/ 71 w 85"/>
                <a:gd name="T31" fmla="*/ 64 h 239"/>
                <a:gd name="T32" fmla="*/ 83 w 85"/>
                <a:gd name="T33" fmla="*/ 22 h 239"/>
                <a:gd name="T34" fmla="*/ 83 w 85"/>
                <a:gd name="T35" fmla="*/ 2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239">
                  <a:moveTo>
                    <a:pt x="83" y="20"/>
                  </a:moveTo>
                  <a:cubicBezTo>
                    <a:pt x="80" y="7"/>
                    <a:pt x="66" y="0"/>
                    <a:pt x="53" y="2"/>
                  </a:cubicBezTo>
                  <a:cubicBezTo>
                    <a:pt x="38" y="5"/>
                    <a:pt x="28" y="19"/>
                    <a:pt x="24" y="33"/>
                  </a:cubicBezTo>
                  <a:cubicBezTo>
                    <a:pt x="20" y="51"/>
                    <a:pt x="25" y="69"/>
                    <a:pt x="26" y="87"/>
                  </a:cubicBezTo>
                  <a:cubicBezTo>
                    <a:pt x="28" y="104"/>
                    <a:pt x="27" y="122"/>
                    <a:pt x="23" y="138"/>
                  </a:cubicBezTo>
                  <a:cubicBezTo>
                    <a:pt x="19" y="158"/>
                    <a:pt x="12" y="176"/>
                    <a:pt x="2" y="193"/>
                  </a:cubicBezTo>
                  <a:cubicBezTo>
                    <a:pt x="0" y="196"/>
                    <a:pt x="3" y="198"/>
                    <a:pt x="5" y="198"/>
                  </a:cubicBezTo>
                  <a:cubicBezTo>
                    <a:pt x="8" y="198"/>
                    <a:pt x="10" y="197"/>
                    <a:pt x="12" y="196"/>
                  </a:cubicBezTo>
                  <a:cubicBezTo>
                    <a:pt x="13" y="211"/>
                    <a:pt x="20" y="226"/>
                    <a:pt x="31" y="237"/>
                  </a:cubicBezTo>
                  <a:cubicBezTo>
                    <a:pt x="33" y="239"/>
                    <a:pt x="36" y="237"/>
                    <a:pt x="36" y="234"/>
                  </a:cubicBezTo>
                  <a:cubicBezTo>
                    <a:pt x="35" y="226"/>
                    <a:pt x="36" y="219"/>
                    <a:pt x="40" y="212"/>
                  </a:cubicBezTo>
                  <a:cubicBezTo>
                    <a:pt x="41" y="215"/>
                    <a:pt x="41" y="219"/>
                    <a:pt x="41" y="223"/>
                  </a:cubicBezTo>
                  <a:cubicBezTo>
                    <a:pt x="41" y="225"/>
                    <a:pt x="45" y="227"/>
                    <a:pt x="47" y="225"/>
                  </a:cubicBezTo>
                  <a:cubicBezTo>
                    <a:pt x="68" y="206"/>
                    <a:pt x="66" y="176"/>
                    <a:pt x="62" y="151"/>
                  </a:cubicBezTo>
                  <a:cubicBezTo>
                    <a:pt x="59" y="136"/>
                    <a:pt x="56" y="121"/>
                    <a:pt x="56" y="105"/>
                  </a:cubicBezTo>
                  <a:cubicBezTo>
                    <a:pt x="57" y="90"/>
                    <a:pt x="64" y="77"/>
                    <a:pt x="71" y="64"/>
                  </a:cubicBezTo>
                  <a:cubicBezTo>
                    <a:pt x="78" y="51"/>
                    <a:pt x="85" y="37"/>
                    <a:pt x="83" y="22"/>
                  </a:cubicBezTo>
                  <a:cubicBezTo>
                    <a:pt x="83" y="22"/>
                    <a:pt x="84" y="21"/>
                    <a:pt x="83" y="20"/>
                  </a:cubicBezTo>
                  <a:close/>
                </a:path>
              </a:pathLst>
            </a:custGeom>
            <a:solidFill>
              <a:srgbClr val="FF6D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3" name="Freeform 326"/>
            <p:cNvSpPr>
              <a:spLocks/>
            </p:cNvSpPr>
            <p:nvPr/>
          </p:nvSpPr>
          <p:spPr bwMode="auto">
            <a:xfrm>
              <a:off x="1558926" y="1806575"/>
              <a:ext cx="161925" cy="153988"/>
            </a:xfrm>
            <a:custGeom>
              <a:avLst/>
              <a:gdLst>
                <a:gd name="T0" fmla="*/ 26 w 35"/>
                <a:gd name="T1" fmla="*/ 2 h 34"/>
                <a:gd name="T2" fmla="*/ 10 w 35"/>
                <a:gd name="T3" fmla="*/ 4 h 34"/>
                <a:gd name="T4" fmla="*/ 1 w 35"/>
                <a:gd name="T5" fmla="*/ 17 h 34"/>
                <a:gd name="T6" fmla="*/ 1 w 35"/>
                <a:gd name="T7" fmla="*/ 26 h 34"/>
                <a:gd name="T8" fmla="*/ 3 w 35"/>
                <a:gd name="T9" fmla="*/ 28 h 34"/>
                <a:gd name="T10" fmla="*/ 6 w 35"/>
                <a:gd name="T11" fmla="*/ 32 h 34"/>
                <a:gd name="T12" fmla="*/ 13 w 35"/>
                <a:gd name="T13" fmla="*/ 34 h 34"/>
                <a:gd name="T14" fmla="*/ 28 w 35"/>
                <a:gd name="T15" fmla="*/ 28 h 34"/>
                <a:gd name="T16" fmla="*/ 34 w 35"/>
                <a:gd name="T17" fmla="*/ 14 h 34"/>
                <a:gd name="T18" fmla="*/ 26 w 35"/>
                <a:gd name="T1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26" y="2"/>
                  </a:moveTo>
                  <a:cubicBezTo>
                    <a:pt x="21" y="0"/>
                    <a:pt x="15" y="2"/>
                    <a:pt x="10" y="4"/>
                  </a:cubicBezTo>
                  <a:cubicBezTo>
                    <a:pt x="5" y="7"/>
                    <a:pt x="2" y="12"/>
                    <a:pt x="1" y="17"/>
                  </a:cubicBezTo>
                  <a:cubicBezTo>
                    <a:pt x="0" y="20"/>
                    <a:pt x="0" y="23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3" y="30"/>
                    <a:pt x="4" y="31"/>
                    <a:pt x="6" y="32"/>
                  </a:cubicBezTo>
                  <a:cubicBezTo>
                    <a:pt x="8" y="34"/>
                    <a:pt x="11" y="34"/>
                    <a:pt x="13" y="34"/>
                  </a:cubicBezTo>
                  <a:cubicBezTo>
                    <a:pt x="18" y="34"/>
                    <a:pt x="24" y="31"/>
                    <a:pt x="28" y="28"/>
                  </a:cubicBezTo>
                  <a:cubicBezTo>
                    <a:pt x="32" y="24"/>
                    <a:pt x="35" y="20"/>
                    <a:pt x="34" y="14"/>
                  </a:cubicBezTo>
                  <a:cubicBezTo>
                    <a:pt x="34" y="9"/>
                    <a:pt x="31" y="4"/>
                    <a:pt x="26" y="2"/>
                  </a:cubicBez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4" name="Freeform 327"/>
            <p:cNvSpPr>
              <a:spLocks/>
            </p:cNvSpPr>
            <p:nvPr/>
          </p:nvSpPr>
          <p:spPr bwMode="auto">
            <a:xfrm>
              <a:off x="1747838" y="5119688"/>
              <a:ext cx="406400" cy="222250"/>
            </a:xfrm>
            <a:custGeom>
              <a:avLst/>
              <a:gdLst>
                <a:gd name="T0" fmla="*/ 3 w 88"/>
                <a:gd name="T1" fmla="*/ 23 h 49"/>
                <a:gd name="T2" fmla="*/ 4 w 88"/>
                <a:gd name="T3" fmla="*/ 19 h 49"/>
                <a:gd name="T4" fmla="*/ 8 w 88"/>
                <a:gd name="T5" fmla="*/ 7 h 49"/>
                <a:gd name="T6" fmla="*/ 8 w 88"/>
                <a:gd name="T7" fmla="*/ 6 h 49"/>
                <a:gd name="T8" fmla="*/ 26 w 88"/>
                <a:gd name="T9" fmla="*/ 0 h 49"/>
                <a:gd name="T10" fmla="*/ 35 w 88"/>
                <a:gd name="T11" fmla="*/ 13 h 49"/>
                <a:gd name="T12" fmla="*/ 64 w 88"/>
                <a:gd name="T13" fmla="*/ 32 h 49"/>
                <a:gd name="T14" fmla="*/ 85 w 88"/>
                <a:gd name="T15" fmla="*/ 36 h 49"/>
                <a:gd name="T16" fmla="*/ 86 w 88"/>
                <a:gd name="T17" fmla="*/ 41 h 49"/>
                <a:gd name="T18" fmla="*/ 49 w 88"/>
                <a:gd name="T19" fmla="*/ 46 h 49"/>
                <a:gd name="T20" fmla="*/ 16 w 88"/>
                <a:gd name="T21" fmla="*/ 43 h 49"/>
                <a:gd name="T22" fmla="*/ 3 w 88"/>
                <a:gd name="T23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49">
                  <a:moveTo>
                    <a:pt x="3" y="23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5"/>
                    <a:pt x="31" y="10"/>
                    <a:pt x="35" y="13"/>
                  </a:cubicBezTo>
                  <a:cubicBezTo>
                    <a:pt x="43" y="22"/>
                    <a:pt x="52" y="28"/>
                    <a:pt x="64" y="32"/>
                  </a:cubicBezTo>
                  <a:cubicBezTo>
                    <a:pt x="70" y="34"/>
                    <a:pt x="77" y="35"/>
                    <a:pt x="85" y="36"/>
                  </a:cubicBezTo>
                  <a:cubicBezTo>
                    <a:pt x="87" y="36"/>
                    <a:pt x="88" y="40"/>
                    <a:pt x="86" y="41"/>
                  </a:cubicBezTo>
                  <a:cubicBezTo>
                    <a:pt x="76" y="45"/>
                    <a:pt x="62" y="49"/>
                    <a:pt x="49" y="46"/>
                  </a:cubicBezTo>
                  <a:cubicBezTo>
                    <a:pt x="42" y="45"/>
                    <a:pt x="28" y="44"/>
                    <a:pt x="16" y="43"/>
                  </a:cubicBezTo>
                  <a:cubicBezTo>
                    <a:pt x="6" y="41"/>
                    <a:pt x="0" y="32"/>
                    <a:pt x="3" y="23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5" name="Freeform 328"/>
            <p:cNvSpPr>
              <a:spLocks/>
            </p:cNvSpPr>
            <p:nvPr/>
          </p:nvSpPr>
          <p:spPr bwMode="auto">
            <a:xfrm>
              <a:off x="1752601" y="2403475"/>
              <a:ext cx="444500" cy="628650"/>
            </a:xfrm>
            <a:custGeom>
              <a:avLst/>
              <a:gdLst>
                <a:gd name="T0" fmla="*/ 96 w 96"/>
                <a:gd name="T1" fmla="*/ 73 h 139"/>
                <a:gd name="T2" fmla="*/ 69 w 96"/>
                <a:gd name="T3" fmla="*/ 128 h 139"/>
                <a:gd name="T4" fmla="*/ 45 w 96"/>
                <a:gd name="T5" fmla="*/ 128 h 139"/>
                <a:gd name="T6" fmla="*/ 3 w 96"/>
                <a:gd name="T7" fmla="*/ 35 h 139"/>
                <a:gd name="T8" fmla="*/ 2 w 96"/>
                <a:gd name="T9" fmla="*/ 13 h 139"/>
                <a:gd name="T10" fmla="*/ 14 w 96"/>
                <a:gd name="T11" fmla="*/ 2 h 139"/>
                <a:gd name="T12" fmla="*/ 25 w 96"/>
                <a:gd name="T13" fmla="*/ 13 h 139"/>
                <a:gd name="T14" fmla="*/ 57 w 96"/>
                <a:gd name="T15" fmla="*/ 92 h 139"/>
                <a:gd name="T16" fmla="*/ 81 w 96"/>
                <a:gd name="T17" fmla="*/ 64 h 139"/>
                <a:gd name="T18" fmla="*/ 96 w 96"/>
                <a:gd name="T19" fmla="*/ 7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139">
                  <a:moveTo>
                    <a:pt x="96" y="73"/>
                  </a:moveTo>
                  <a:cubicBezTo>
                    <a:pt x="69" y="128"/>
                    <a:pt x="69" y="128"/>
                    <a:pt x="69" y="128"/>
                  </a:cubicBezTo>
                  <a:cubicBezTo>
                    <a:pt x="63" y="139"/>
                    <a:pt x="52" y="139"/>
                    <a:pt x="45" y="128"/>
                  </a:cubicBezTo>
                  <a:cubicBezTo>
                    <a:pt x="34" y="111"/>
                    <a:pt x="18" y="81"/>
                    <a:pt x="3" y="35"/>
                  </a:cubicBezTo>
                  <a:cubicBezTo>
                    <a:pt x="1" y="28"/>
                    <a:pt x="0" y="21"/>
                    <a:pt x="2" y="13"/>
                  </a:cubicBezTo>
                  <a:cubicBezTo>
                    <a:pt x="3" y="3"/>
                    <a:pt x="8" y="0"/>
                    <a:pt x="14" y="2"/>
                  </a:cubicBezTo>
                  <a:cubicBezTo>
                    <a:pt x="19" y="3"/>
                    <a:pt x="23" y="8"/>
                    <a:pt x="25" y="13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3" y="68"/>
                    <a:pt x="87" y="71"/>
                    <a:pt x="96" y="73"/>
                  </a:cubicBezTo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7" name="Rectangle 330"/>
            <p:cNvSpPr>
              <a:spLocks noChangeArrowheads="1"/>
            </p:cNvSpPr>
            <p:nvPr/>
          </p:nvSpPr>
          <p:spPr bwMode="auto">
            <a:xfrm>
              <a:off x="1989138" y="3036888"/>
              <a:ext cx="1588" cy="1588"/>
            </a:xfrm>
            <a:prstGeom prst="rect">
              <a:avLst/>
            </a:prstGeom>
            <a:solidFill>
              <a:srgbClr val="60A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8" name="Freeform 331"/>
            <p:cNvSpPr>
              <a:spLocks/>
            </p:cNvSpPr>
            <p:nvPr/>
          </p:nvSpPr>
          <p:spPr bwMode="auto">
            <a:xfrm>
              <a:off x="1150938" y="5014913"/>
              <a:ext cx="323850" cy="331788"/>
            </a:xfrm>
            <a:custGeom>
              <a:avLst/>
              <a:gdLst>
                <a:gd name="T0" fmla="*/ 66 w 70"/>
                <a:gd name="T1" fmla="*/ 72 h 73"/>
                <a:gd name="T2" fmla="*/ 33 w 70"/>
                <a:gd name="T3" fmla="*/ 57 h 73"/>
                <a:gd name="T4" fmla="*/ 7 w 70"/>
                <a:gd name="T5" fmla="*/ 35 h 73"/>
                <a:gd name="T6" fmla="*/ 7 w 70"/>
                <a:gd name="T7" fmla="*/ 11 h 73"/>
                <a:gd name="T8" fmla="*/ 10 w 70"/>
                <a:gd name="T9" fmla="*/ 9 h 73"/>
                <a:gd name="T10" fmla="*/ 20 w 70"/>
                <a:gd name="T11" fmla="*/ 0 h 73"/>
                <a:gd name="T12" fmla="*/ 36 w 70"/>
                <a:gd name="T13" fmla="*/ 13 h 73"/>
                <a:gd name="T14" fmla="*/ 53 w 70"/>
                <a:gd name="T15" fmla="*/ 52 h 73"/>
                <a:gd name="T16" fmla="*/ 68 w 70"/>
                <a:gd name="T17" fmla="*/ 68 h 73"/>
                <a:gd name="T18" fmla="*/ 66 w 70"/>
                <a:gd name="T19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73">
                  <a:moveTo>
                    <a:pt x="66" y="72"/>
                  </a:moveTo>
                  <a:cubicBezTo>
                    <a:pt x="56" y="70"/>
                    <a:pt x="42" y="66"/>
                    <a:pt x="33" y="57"/>
                  </a:cubicBezTo>
                  <a:cubicBezTo>
                    <a:pt x="28" y="52"/>
                    <a:pt x="16" y="43"/>
                    <a:pt x="7" y="35"/>
                  </a:cubicBezTo>
                  <a:cubicBezTo>
                    <a:pt x="0" y="29"/>
                    <a:pt x="0" y="18"/>
                    <a:pt x="7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25"/>
                    <a:pt x="46" y="43"/>
                    <a:pt x="53" y="52"/>
                  </a:cubicBezTo>
                  <a:cubicBezTo>
                    <a:pt x="57" y="58"/>
                    <a:pt x="62" y="63"/>
                    <a:pt x="68" y="68"/>
                  </a:cubicBezTo>
                  <a:cubicBezTo>
                    <a:pt x="70" y="69"/>
                    <a:pt x="69" y="73"/>
                    <a:pt x="66" y="72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09" name="Freeform 332"/>
            <p:cNvSpPr>
              <a:spLocks/>
            </p:cNvSpPr>
            <p:nvPr/>
          </p:nvSpPr>
          <p:spPr bwMode="auto">
            <a:xfrm>
              <a:off x="1397001" y="2327275"/>
              <a:ext cx="619125" cy="768350"/>
            </a:xfrm>
            <a:custGeom>
              <a:avLst/>
              <a:gdLst>
                <a:gd name="T0" fmla="*/ 49 w 134"/>
                <a:gd name="T1" fmla="*/ 134 h 170"/>
                <a:gd name="T2" fmla="*/ 49 w 134"/>
                <a:gd name="T3" fmla="*/ 135 h 170"/>
                <a:gd name="T4" fmla="*/ 52 w 134"/>
                <a:gd name="T5" fmla="*/ 141 h 170"/>
                <a:gd name="T6" fmla="*/ 52 w 134"/>
                <a:gd name="T7" fmla="*/ 141 h 170"/>
                <a:gd name="T8" fmla="*/ 53 w 134"/>
                <a:gd name="T9" fmla="*/ 149 h 170"/>
                <a:gd name="T10" fmla="*/ 52 w 134"/>
                <a:gd name="T11" fmla="*/ 157 h 170"/>
                <a:gd name="T12" fmla="*/ 52 w 134"/>
                <a:gd name="T13" fmla="*/ 157 h 170"/>
                <a:gd name="T14" fmla="*/ 128 w 134"/>
                <a:gd name="T15" fmla="*/ 162 h 170"/>
                <a:gd name="T16" fmla="*/ 126 w 134"/>
                <a:gd name="T17" fmla="*/ 135 h 170"/>
                <a:gd name="T18" fmla="*/ 125 w 134"/>
                <a:gd name="T19" fmla="*/ 131 h 170"/>
                <a:gd name="T20" fmla="*/ 122 w 134"/>
                <a:gd name="T21" fmla="*/ 86 h 170"/>
                <a:gd name="T22" fmla="*/ 122 w 134"/>
                <a:gd name="T23" fmla="*/ 85 h 170"/>
                <a:gd name="T24" fmla="*/ 122 w 134"/>
                <a:gd name="T25" fmla="*/ 80 h 170"/>
                <a:gd name="T26" fmla="*/ 101 w 134"/>
                <a:gd name="T27" fmla="*/ 25 h 170"/>
                <a:gd name="T28" fmla="*/ 73 w 134"/>
                <a:gd name="T29" fmla="*/ 5 h 170"/>
                <a:gd name="T30" fmla="*/ 61 w 134"/>
                <a:gd name="T31" fmla="*/ 3 h 170"/>
                <a:gd name="T32" fmla="*/ 57 w 134"/>
                <a:gd name="T33" fmla="*/ 3 h 170"/>
                <a:gd name="T34" fmla="*/ 29 w 134"/>
                <a:gd name="T35" fmla="*/ 8 h 170"/>
                <a:gd name="T36" fmla="*/ 25 w 134"/>
                <a:gd name="T37" fmla="*/ 10 h 170"/>
                <a:gd name="T38" fmla="*/ 18 w 134"/>
                <a:gd name="T39" fmla="*/ 12 h 170"/>
                <a:gd name="T40" fmla="*/ 14 w 134"/>
                <a:gd name="T41" fmla="*/ 15 h 170"/>
                <a:gd name="T42" fmla="*/ 49 w 134"/>
                <a:gd name="T43" fmla="*/ 13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170">
                  <a:moveTo>
                    <a:pt x="49" y="134"/>
                  </a:moveTo>
                  <a:cubicBezTo>
                    <a:pt x="49" y="135"/>
                    <a:pt x="49" y="135"/>
                    <a:pt x="49" y="135"/>
                  </a:cubicBezTo>
                  <a:cubicBezTo>
                    <a:pt x="50" y="137"/>
                    <a:pt x="51" y="139"/>
                    <a:pt x="52" y="141"/>
                  </a:cubicBezTo>
                  <a:cubicBezTo>
                    <a:pt x="52" y="141"/>
                    <a:pt x="52" y="141"/>
                    <a:pt x="52" y="141"/>
                  </a:cubicBezTo>
                  <a:cubicBezTo>
                    <a:pt x="52" y="144"/>
                    <a:pt x="53" y="147"/>
                    <a:pt x="53" y="149"/>
                  </a:cubicBezTo>
                  <a:cubicBezTo>
                    <a:pt x="53" y="151"/>
                    <a:pt x="53" y="154"/>
                    <a:pt x="52" y="157"/>
                  </a:cubicBezTo>
                  <a:cubicBezTo>
                    <a:pt x="52" y="157"/>
                    <a:pt x="52" y="157"/>
                    <a:pt x="52" y="157"/>
                  </a:cubicBezTo>
                  <a:cubicBezTo>
                    <a:pt x="71" y="170"/>
                    <a:pt x="128" y="162"/>
                    <a:pt x="128" y="162"/>
                  </a:cubicBezTo>
                  <a:cubicBezTo>
                    <a:pt x="127" y="153"/>
                    <a:pt x="126" y="144"/>
                    <a:pt x="126" y="135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4" y="116"/>
                    <a:pt x="123" y="101"/>
                    <a:pt x="122" y="86"/>
                  </a:cubicBezTo>
                  <a:cubicBezTo>
                    <a:pt x="122" y="86"/>
                    <a:pt x="122" y="86"/>
                    <a:pt x="122" y="85"/>
                  </a:cubicBezTo>
                  <a:cubicBezTo>
                    <a:pt x="122" y="84"/>
                    <a:pt x="121" y="80"/>
                    <a:pt x="122" y="80"/>
                  </a:cubicBezTo>
                  <a:cubicBezTo>
                    <a:pt x="128" y="74"/>
                    <a:pt x="134" y="50"/>
                    <a:pt x="101" y="25"/>
                  </a:cubicBezTo>
                  <a:cubicBezTo>
                    <a:pt x="92" y="18"/>
                    <a:pt x="82" y="11"/>
                    <a:pt x="73" y="5"/>
                  </a:cubicBezTo>
                  <a:cubicBezTo>
                    <a:pt x="69" y="2"/>
                    <a:pt x="65" y="2"/>
                    <a:pt x="61" y="3"/>
                  </a:cubicBezTo>
                  <a:cubicBezTo>
                    <a:pt x="60" y="3"/>
                    <a:pt x="58" y="3"/>
                    <a:pt x="57" y="3"/>
                  </a:cubicBezTo>
                  <a:cubicBezTo>
                    <a:pt x="45" y="0"/>
                    <a:pt x="38" y="6"/>
                    <a:pt x="29" y="8"/>
                  </a:cubicBezTo>
                  <a:cubicBezTo>
                    <a:pt x="28" y="9"/>
                    <a:pt x="26" y="9"/>
                    <a:pt x="25" y="10"/>
                  </a:cubicBezTo>
                  <a:cubicBezTo>
                    <a:pt x="22" y="10"/>
                    <a:pt x="20" y="11"/>
                    <a:pt x="18" y="12"/>
                  </a:cubicBezTo>
                  <a:cubicBezTo>
                    <a:pt x="17" y="13"/>
                    <a:pt x="15" y="14"/>
                    <a:pt x="14" y="15"/>
                  </a:cubicBezTo>
                  <a:cubicBezTo>
                    <a:pt x="0" y="26"/>
                    <a:pt x="47" y="128"/>
                    <a:pt x="49" y="134"/>
                  </a:cubicBez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10" name="Freeform 333"/>
            <p:cNvSpPr>
              <a:spLocks/>
            </p:cNvSpPr>
            <p:nvPr/>
          </p:nvSpPr>
          <p:spPr bwMode="auto">
            <a:xfrm>
              <a:off x="1027113" y="2919413"/>
              <a:ext cx="1271588" cy="1358900"/>
            </a:xfrm>
            <a:custGeom>
              <a:avLst/>
              <a:gdLst>
                <a:gd name="T0" fmla="*/ 134 w 275"/>
                <a:gd name="T1" fmla="*/ 0 h 300"/>
                <a:gd name="T2" fmla="*/ 207 w 275"/>
                <a:gd name="T3" fmla="*/ 19 h 300"/>
                <a:gd name="T4" fmla="*/ 275 w 275"/>
                <a:gd name="T5" fmla="*/ 261 h 300"/>
                <a:gd name="T6" fmla="*/ 210 w 275"/>
                <a:gd name="T7" fmla="*/ 270 h 300"/>
                <a:gd name="T8" fmla="*/ 207 w 275"/>
                <a:gd name="T9" fmla="*/ 287 h 300"/>
                <a:gd name="T10" fmla="*/ 141 w 275"/>
                <a:gd name="T11" fmla="*/ 282 h 300"/>
                <a:gd name="T12" fmla="*/ 120 w 275"/>
                <a:gd name="T13" fmla="*/ 276 h 300"/>
                <a:gd name="T14" fmla="*/ 75 w 275"/>
                <a:gd name="T15" fmla="*/ 247 h 300"/>
                <a:gd name="T16" fmla="*/ 72 w 275"/>
                <a:gd name="T17" fmla="*/ 259 h 300"/>
                <a:gd name="T18" fmla="*/ 0 w 275"/>
                <a:gd name="T19" fmla="*/ 232 h 300"/>
                <a:gd name="T20" fmla="*/ 134 w 275"/>
                <a:gd name="T21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5" h="300">
                  <a:moveTo>
                    <a:pt x="134" y="0"/>
                  </a:moveTo>
                  <a:cubicBezTo>
                    <a:pt x="207" y="19"/>
                    <a:pt x="207" y="19"/>
                    <a:pt x="207" y="19"/>
                  </a:cubicBezTo>
                  <a:cubicBezTo>
                    <a:pt x="275" y="261"/>
                    <a:pt x="275" y="261"/>
                    <a:pt x="275" y="261"/>
                  </a:cubicBezTo>
                  <a:cubicBezTo>
                    <a:pt x="275" y="261"/>
                    <a:pt x="229" y="275"/>
                    <a:pt x="210" y="270"/>
                  </a:cubicBezTo>
                  <a:cubicBezTo>
                    <a:pt x="207" y="287"/>
                    <a:pt x="207" y="287"/>
                    <a:pt x="207" y="287"/>
                  </a:cubicBezTo>
                  <a:cubicBezTo>
                    <a:pt x="207" y="287"/>
                    <a:pt x="167" y="300"/>
                    <a:pt x="141" y="282"/>
                  </a:cubicBezTo>
                  <a:cubicBezTo>
                    <a:pt x="120" y="276"/>
                    <a:pt x="120" y="276"/>
                    <a:pt x="120" y="276"/>
                  </a:cubicBezTo>
                  <a:cubicBezTo>
                    <a:pt x="75" y="247"/>
                    <a:pt x="75" y="247"/>
                    <a:pt x="75" y="247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2" y="259"/>
                    <a:pt x="25" y="256"/>
                    <a:pt x="0" y="232"/>
                  </a:cubicBezTo>
                  <a:cubicBezTo>
                    <a:pt x="37" y="136"/>
                    <a:pt x="71" y="34"/>
                    <a:pt x="134" y="0"/>
                  </a:cubicBez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11" name="Freeform 334"/>
            <p:cNvSpPr>
              <a:spLocks noEditPoints="1"/>
            </p:cNvSpPr>
            <p:nvPr/>
          </p:nvSpPr>
          <p:spPr bwMode="auto">
            <a:xfrm>
              <a:off x="669926" y="2136775"/>
              <a:ext cx="369888" cy="334963"/>
            </a:xfrm>
            <a:custGeom>
              <a:avLst/>
              <a:gdLst>
                <a:gd name="T0" fmla="*/ 59 w 80"/>
                <a:gd name="T1" fmla="*/ 59 h 74"/>
                <a:gd name="T2" fmla="*/ 68 w 80"/>
                <a:gd name="T3" fmla="*/ 74 h 74"/>
                <a:gd name="T4" fmla="*/ 80 w 80"/>
                <a:gd name="T5" fmla="*/ 61 h 74"/>
                <a:gd name="T6" fmla="*/ 64 w 80"/>
                <a:gd name="T7" fmla="*/ 47 h 74"/>
                <a:gd name="T8" fmla="*/ 58 w 80"/>
                <a:gd name="T9" fmla="*/ 28 h 74"/>
                <a:gd name="T10" fmla="*/ 55 w 80"/>
                <a:gd name="T11" fmla="*/ 20 h 74"/>
                <a:gd name="T12" fmla="*/ 47 w 80"/>
                <a:gd name="T13" fmla="*/ 9 h 74"/>
                <a:gd name="T14" fmla="*/ 50 w 80"/>
                <a:gd name="T15" fmla="*/ 32 h 74"/>
                <a:gd name="T16" fmla="*/ 13 w 80"/>
                <a:gd name="T17" fmla="*/ 5 h 74"/>
                <a:gd name="T18" fmla="*/ 29 w 80"/>
                <a:gd name="T19" fmla="*/ 25 h 74"/>
                <a:gd name="T20" fmla="*/ 4 w 80"/>
                <a:gd name="T21" fmla="*/ 10 h 74"/>
                <a:gd name="T22" fmla="*/ 24 w 80"/>
                <a:gd name="T23" fmla="*/ 32 h 74"/>
                <a:gd name="T24" fmla="*/ 4 w 80"/>
                <a:gd name="T25" fmla="*/ 22 h 74"/>
                <a:gd name="T26" fmla="*/ 24 w 80"/>
                <a:gd name="T27" fmla="*/ 40 h 74"/>
                <a:gd name="T28" fmla="*/ 6 w 80"/>
                <a:gd name="T29" fmla="*/ 37 h 74"/>
                <a:gd name="T30" fmla="*/ 59 w 80"/>
                <a:gd name="T31" fmla="*/ 59 h 74"/>
                <a:gd name="T32" fmla="*/ 59 w 80"/>
                <a:gd name="T33" fmla="*/ 59 h 74"/>
                <a:gd name="T34" fmla="*/ 59 w 80"/>
                <a:gd name="T35" fmla="*/ 59 h 74"/>
                <a:gd name="T36" fmla="*/ 59 w 80"/>
                <a:gd name="T37" fmla="*/ 5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74">
                  <a:moveTo>
                    <a:pt x="59" y="59"/>
                  </a:moveTo>
                  <a:cubicBezTo>
                    <a:pt x="68" y="74"/>
                    <a:pt x="68" y="74"/>
                    <a:pt x="68" y="74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1"/>
                    <a:pt x="61" y="32"/>
                    <a:pt x="58" y="28"/>
                  </a:cubicBezTo>
                  <a:cubicBezTo>
                    <a:pt x="57" y="26"/>
                    <a:pt x="55" y="23"/>
                    <a:pt x="55" y="20"/>
                  </a:cubicBezTo>
                  <a:cubicBezTo>
                    <a:pt x="48" y="3"/>
                    <a:pt x="47" y="9"/>
                    <a:pt x="47" y="9"/>
                  </a:cubicBezTo>
                  <a:cubicBezTo>
                    <a:pt x="42" y="11"/>
                    <a:pt x="50" y="32"/>
                    <a:pt x="50" y="32"/>
                  </a:cubicBezTo>
                  <a:cubicBezTo>
                    <a:pt x="30" y="16"/>
                    <a:pt x="16" y="0"/>
                    <a:pt x="13" y="5"/>
                  </a:cubicBezTo>
                  <a:cubicBezTo>
                    <a:pt x="10" y="7"/>
                    <a:pt x="25" y="22"/>
                    <a:pt x="29" y="25"/>
                  </a:cubicBezTo>
                  <a:cubicBezTo>
                    <a:pt x="7" y="6"/>
                    <a:pt x="4" y="10"/>
                    <a:pt x="4" y="10"/>
                  </a:cubicBezTo>
                  <a:cubicBezTo>
                    <a:pt x="0" y="15"/>
                    <a:pt x="17" y="27"/>
                    <a:pt x="24" y="32"/>
                  </a:cubicBezTo>
                  <a:cubicBezTo>
                    <a:pt x="4" y="19"/>
                    <a:pt x="4" y="22"/>
                    <a:pt x="4" y="22"/>
                  </a:cubicBezTo>
                  <a:cubicBezTo>
                    <a:pt x="1" y="27"/>
                    <a:pt x="23" y="39"/>
                    <a:pt x="24" y="40"/>
                  </a:cubicBezTo>
                  <a:cubicBezTo>
                    <a:pt x="5" y="34"/>
                    <a:pt x="6" y="37"/>
                    <a:pt x="6" y="37"/>
                  </a:cubicBezTo>
                  <a:cubicBezTo>
                    <a:pt x="5" y="44"/>
                    <a:pt x="59" y="59"/>
                    <a:pt x="59" y="59"/>
                  </a:cubicBezTo>
                  <a:close/>
                  <a:moveTo>
                    <a:pt x="59" y="59"/>
                  </a:move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lose/>
                </a:path>
              </a:pathLst>
            </a:custGeom>
            <a:solidFill>
              <a:srgbClr val="FE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12" name="Freeform 335"/>
            <p:cNvSpPr>
              <a:spLocks/>
            </p:cNvSpPr>
            <p:nvPr/>
          </p:nvSpPr>
          <p:spPr bwMode="auto">
            <a:xfrm>
              <a:off x="901701" y="2354263"/>
              <a:ext cx="754063" cy="339725"/>
            </a:xfrm>
            <a:custGeom>
              <a:avLst/>
              <a:gdLst>
                <a:gd name="T0" fmla="*/ 0 w 163"/>
                <a:gd name="T1" fmla="*/ 14 h 75"/>
                <a:gd name="T2" fmla="*/ 50 w 163"/>
                <a:gd name="T3" fmla="*/ 67 h 75"/>
                <a:gd name="T4" fmla="*/ 73 w 163"/>
                <a:gd name="T5" fmla="*/ 72 h 75"/>
                <a:gd name="T6" fmla="*/ 141 w 163"/>
                <a:gd name="T7" fmla="*/ 52 h 75"/>
                <a:gd name="T8" fmla="*/ 151 w 163"/>
                <a:gd name="T9" fmla="*/ 21 h 75"/>
                <a:gd name="T10" fmla="*/ 133 w 163"/>
                <a:gd name="T11" fmla="*/ 3 h 75"/>
                <a:gd name="T12" fmla="*/ 60 w 163"/>
                <a:gd name="T13" fmla="*/ 35 h 75"/>
                <a:gd name="T14" fmla="*/ 21 w 163"/>
                <a:gd name="T15" fmla="*/ 0 h 75"/>
                <a:gd name="T16" fmla="*/ 0 w 163"/>
                <a:gd name="T17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75">
                  <a:moveTo>
                    <a:pt x="0" y="14"/>
                  </a:moveTo>
                  <a:cubicBezTo>
                    <a:pt x="0" y="14"/>
                    <a:pt x="31" y="52"/>
                    <a:pt x="50" y="67"/>
                  </a:cubicBezTo>
                  <a:cubicBezTo>
                    <a:pt x="56" y="73"/>
                    <a:pt x="65" y="75"/>
                    <a:pt x="73" y="72"/>
                  </a:cubicBezTo>
                  <a:cubicBezTo>
                    <a:pt x="141" y="52"/>
                    <a:pt x="141" y="52"/>
                    <a:pt x="141" y="52"/>
                  </a:cubicBezTo>
                  <a:cubicBezTo>
                    <a:pt x="157" y="50"/>
                    <a:pt x="163" y="31"/>
                    <a:pt x="151" y="21"/>
                  </a:cubicBezTo>
                  <a:cubicBezTo>
                    <a:pt x="144" y="15"/>
                    <a:pt x="144" y="3"/>
                    <a:pt x="133" y="3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13" name="Rectangle 336"/>
            <p:cNvSpPr>
              <a:spLocks noChangeArrowheads="1"/>
            </p:cNvSpPr>
            <p:nvPr/>
          </p:nvSpPr>
          <p:spPr bwMode="auto">
            <a:xfrm>
              <a:off x="1808163" y="2390775"/>
              <a:ext cx="1588" cy="1588"/>
            </a:xfrm>
            <a:prstGeom prst="rect">
              <a:avLst/>
            </a:prstGeom>
            <a:solidFill>
              <a:srgbClr val="F3E2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14" name="Freeform 337"/>
            <p:cNvSpPr>
              <a:spLocks/>
            </p:cNvSpPr>
            <p:nvPr/>
          </p:nvSpPr>
          <p:spPr bwMode="auto">
            <a:xfrm>
              <a:off x="1600201" y="2181225"/>
              <a:ext cx="138113" cy="222250"/>
            </a:xfrm>
            <a:custGeom>
              <a:avLst/>
              <a:gdLst>
                <a:gd name="T0" fmla="*/ 23 w 30"/>
                <a:gd name="T1" fmla="*/ 49 h 49"/>
                <a:gd name="T2" fmla="*/ 1 w 30"/>
                <a:gd name="T3" fmla="*/ 37 h 49"/>
                <a:gd name="T4" fmla="*/ 0 w 30"/>
                <a:gd name="T5" fmla="*/ 35 h 49"/>
                <a:gd name="T6" fmla="*/ 6 w 30"/>
                <a:gd name="T7" fmla="*/ 0 h 49"/>
                <a:gd name="T8" fmla="*/ 30 w 30"/>
                <a:gd name="T9" fmla="*/ 18 h 49"/>
                <a:gd name="T10" fmla="*/ 26 w 30"/>
                <a:gd name="T11" fmla="*/ 45 h 49"/>
                <a:gd name="T12" fmla="*/ 23 w 30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9">
                  <a:moveTo>
                    <a:pt x="23" y="49"/>
                  </a:moveTo>
                  <a:cubicBezTo>
                    <a:pt x="14" y="48"/>
                    <a:pt x="7" y="44"/>
                    <a:pt x="1" y="37"/>
                  </a:cubicBezTo>
                  <a:cubicBezTo>
                    <a:pt x="1" y="36"/>
                    <a:pt x="0" y="35"/>
                    <a:pt x="0" y="3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7"/>
                    <a:pt x="25" y="49"/>
                    <a:pt x="23" y="49"/>
                  </a:cubicBezTo>
                  <a:close/>
                </a:path>
              </a:pathLst>
            </a:custGeom>
            <a:solidFill>
              <a:srgbClr val="FE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1" name="Freeform 338"/>
            <p:cNvSpPr>
              <a:spLocks/>
            </p:cNvSpPr>
            <p:nvPr/>
          </p:nvSpPr>
          <p:spPr bwMode="auto">
            <a:xfrm>
              <a:off x="1595438" y="2339975"/>
              <a:ext cx="147638" cy="68263"/>
            </a:xfrm>
            <a:custGeom>
              <a:avLst/>
              <a:gdLst>
                <a:gd name="T0" fmla="*/ 31 w 32"/>
                <a:gd name="T1" fmla="*/ 14 h 15"/>
                <a:gd name="T2" fmla="*/ 31 w 32"/>
                <a:gd name="T3" fmla="*/ 14 h 15"/>
                <a:gd name="T4" fmla="*/ 30 w 32"/>
                <a:gd name="T5" fmla="*/ 13 h 15"/>
                <a:gd name="T6" fmla="*/ 30 w 32"/>
                <a:gd name="T7" fmla="*/ 13 h 15"/>
                <a:gd name="T8" fmla="*/ 30 w 32"/>
                <a:gd name="T9" fmla="*/ 13 h 15"/>
                <a:gd name="T10" fmla="*/ 30 w 32"/>
                <a:gd name="T11" fmla="*/ 12 h 15"/>
                <a:gd name="T12" fmla="*/ 30 w 32"/>
                <a:gd name="T13" fmla="*/ 12 h 15"/>
                <a:gd name="T14" fmla="*/ 29 w 32"/>
                <a:gd name="T15" fmla="*/ 12 h 15"/>
                <a:gd name="T16" fmla="*/ 29 w 32"/>
                <a:gd name="T17" fmla="*/ 11 h 15"/>
                <a:gd name="T18" fmla="*/ 29 w 32"/>
                <a:gd name="T19" fmla="*/ 11 h 15"/>
                <a:gd name="T20" fmla="*/ 29 w 32"/>
                <a:gd name="T21" fmla="*/ 11 h 15"/>
                <a:gd name="T22" fmla="*/ 29 w 32"/>
                <a:gd name="T23" fmla="*/ 11 h 15"/>
                <a:gd name="T24" fmla="*/ 28 w 32"/>
                <a:gd name="T25" fmla="*/ 10 h 15"/>
                <a:gd name="T26" fmla="*/ 28 w 32"/>
                <a:gd name="T27" fmla="*/ 10 h 15"/>
                <a:gd name="T28" fmla="*/ 27 w 32"/>
                <a:gd name="T29" fmla="*/ 11 h 15"/>
                <a:gd name="T30" fmla="*/ 29 w 32"/>
                <a:gd name="T31" fmla="*/ 14 h 15"/>
                <a:gd name="T32" fmla="*/ 2 w 32"/>
                <a:gd name="T33" fmla="*/ 0 h 15"/>
                <a:gd name="T34" fmla="*/ 1 w 32"/>
                <a:gd name="T35" fmla="*/ 1 h 15"/>
                <a:gd name="T36" fmla="*/ 31 w 32"/>
                <a:gd name="T37" fmla="*/ 15 h 15"/>
                <a:gd name="T38" fmla="*/ 31 w 32"/>
                <a:gd name="T3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15">
                  <a:moveTo>
                    <a:pt x="31" y="14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2"/>
                    <a:pt x="29" y="13"/>
                    <a:pt x="29" y="14"/>
                  </a:cubicBezTo>
                  <a:cubicBezTo>
                    <a:pt x="19" y="13"/>
                    <a:pt x="9" y="8"/>
                    <a:pt x="2" y="0"/>
                  </a:cubicBezTo>
                  <a:cubicBezTo>
                    <a:pt x="1" y="0"/>
                    <a:pt x="0" y="0"/>
                    <a:pt x="1" y="1"/>
                  </a:cubicBezTo>
                  <a:cubicBezTo>
                    <a:pt x="9" y="9"/>
                    <a:pt x="20" y="15"/>
                    <a:pt x="31" y="15"/>
                  </a:cubicBezTo>
                  <a:cubicBezTo>
                    <a:pt x="32" y="15"/>
                    <a:pt x="32" y="14"/>
                    <a:pt x="31" y="14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2" name="Freeform 339"/>
            <p:cNvSpPr>
              <a:spLocks/>
            </p:cNvSpPr>
            <p:nvPr/>
          </p:nvSpPr>
          <p:spPr bwMode="auto">
            <a:xfrm>
              <a:off x="1614488" y="2181225"/>
              <a:ext cx="133350" cy="141288"/>
            </a:xfrm>
            <a:custGeom>
              <a:avLst/>
              <a:gdLst>
                <a:gd name="T0" fmla="*/ 29 w 29"/>
                <a:gd name="T1" fmla="*/ 3 h 31"/>
                <a:gd name="T2" fmla="*/ 26 w 29"/>
                <a:gd name="T3" fmla="*/ 31 h 31"/>
                <a:gd name="T4" fmla="*/ 22 w 29"/>
                <a:gd name="T5" fmla="*/ 31 h 31"/>
                <a:gd name="T6" fmla="*/ 21 w 29"/>
                <a:gd name="T7" fmla="*/ 31 h 31"/>
                <a:gd name="T8" fmla="*/ 2 w 29"/>
                <a:gd name="T9" fmla="*/ 6 h 31"/>
                <a:gd name="T10" fmla="*/ 3 w 29"/>
                <a:gd name="T11" fmla="*/ 0 h 31"/>
                <a:gd name="T12" fmla="*/ 29 w 29"/>
                <a:gd name="T13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29" y="3"/>
                  </a:moveTo>
                  <a:cubicBezTo>
                    <a:pt x="26" y="31"/>
                    <a:pt x="26" y="31"/>
                    <a:pt x="26" y="31"/>
                  </a:cubicBezTo>
                  <a:cubicBezTo>
                    <a:pt x="24" y="31"/>
                    <a:pt x="23" y="31"/>
                    <a:pt x="22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9" y="30"/>
                    <a:pt x="0" y="18"/>
                    <a:pt x="2" y="6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29" y="3"/>
                  </a:ln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3" name="Freeform 340"/>
            <p:cNvSpPr>
              <a:spLocks/>
            </p:cNvSpPr>
            <p:nvPr/>
          </p:nvSpPr>
          <p:spPr bwMode="auto">
            <a:xfrm>
              <a:off x="1520826" y="1870075"/>
              <a:ext cx="369888" cy="438150"/>
            </a:xfrm>
            <a:custGeom>
              <a:avLst/>
              <a:gdLst>
                <a:gd name="T0" fmla="*/ 6 w 80"/>
                <a:gd name="T1" fmla="*/ 43 h 97"/>
                <a:gd name="T2" fmla="*/ 11 w 80"/>
                <a:gd name="T3" fmla="*/ 45 h 97"/>
                <a:gd name="T4" fmla="*/ 39 w 80"/>
                <a:gd name="T5" fmla="*/ 3 h 97"/>
                <a:gd name="T6" fmla="*/ 78 w 80"/>
                <a:gd name="T7" fmla="*/ 53 h 97"/>
                <a:gd name="T8" fmla="*/ 52 w 80"/>
                <a:gd name="T9" fmla="*/ 94 h 97"/>
                <a:gd name="T10" fmla="*/ 15 w 80"/>
                <a:gd name="T11" fmla="*/ 70 h 97"/>
                <a:gd name="T12" fmla="*/ 6 w 80"/>
                <a:gd name="T13" fmla="*/ 4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97">
                  <a:moveTo>
                    <a:pt x="6" y="43"/>
                  </a:moveTo>
                  <a:cubicBezTo>
                    <a:pt x="7" y="43"/>
                    <a:pt x="9" y="44"/>
                    <a:pt x="11" y="45"/>
                  </a:cubicBezTo>
                  <a:cubicBezTo>
                    <a:pt x="14" y="26"/>
                    <a:pt x="26" y="5"/>
                    <a:pt x="39" y="3"/>
                  </a:cubicBezTo>
                  <a:cubicBezTo>
                    <a:pt x="56" y="0"/>
                    <a:pt x="72" y="8"/>
                    <a:pt x="78" y="53"/>
                  </a:cubicBezTo>
                  <a:cubicBezTo>
                    <a:pt x="80" y="71"/>
                    <a:pt x="69" y="90"/>
                    <a:pt x="52" y="94"/>
                  </a:cubicBezTo>
                  <a:cubicBezTo>
                    <a:pt x="39" y="97"/>
                    <a:pt x="23" y="85"/>
                    <a:pt x="15" y="70"/>
                  </a:cubicBezTo>
                  <a:cubicBezTo>
                    <a:pt x="10" y="69"/>
                    <a:pt x="0" y="44"/>
                    <a:pt x="6" y="43"/>
                  </a:cubicBezTo>
                  <a:close/>
                </a:path>
              </a:pathLst>
            </a:custGeom>
            <a:solidFill>
              <a:srgbClr val="FE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4" name="Freeform 341"/>
            <p:cNvSpPr>
              <a:spLocks/>
            </p:cNvSpPr>
            <p:nvPr/>
          </p:nvSpPr>
          <p:spPr bwMode="auto">
            <a:xfrm>
              <a:off x="1711326" y="2149475"/>
              <a:ext cx="96838" cy="63500"/>
            </a:xfrm>
            <a:custGeom>
              <a:avLst/>
              <a:gdLst>
                <a:gd name="T0" fmla="*/ 19 w 21"/>
                <a:gd name="T1" fmla="*/ 14 h 14"/>
                <a:gd name="T2" fmla="*/ 20 w 21"/>
                <a:gd name="T3" fmla="*/ 13 h 14"/>
                <a:gd name="T4" fmla="*/ 21 w 21"/>
                <a:gd name="T5" fmla="*/ 12 h 14"/>
                <a:gd name="T6" fmla="*/ 20 w 21"/>
                <a:gd name="T7" fmla="*/ 11 h 14"/>
                <a:gd name="T8" fmla="*/ 3 w 21"/>
                <a:gd name="T9" fmla="*/ 1 h 14"/>
                <a:gd name="T10" fmla="*/ 1 w 21"/>
                <a:gd name="T11" fmla="*/ 1 h 14"/>
                <a:gd name="T12" fmla="*/ 1 w 21"/>
                <a:gd name="T13" fmla="*/ 2 h 14"/>
                <a:gd name="T14" fmla="*/ 19 w 21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4">
                  <a:moveTo>
                    <a:pt x="19" y="14"/>
                  </a:moveTo>
                  <a:cubicBezTo>
                    <a:pt x="20" y="14"/>
                    <a:pt x="20" y="13"/>
                    <a:pt x="20" y="13"/>
                  </a:cubicBez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1"/>
                    <a:pt x="20" y="11"/>
                  </a:cubicBezTo>
                  <a:cubicBezTo>
                    <a:pt x="19" y="11"/>
                    <a:pt x="7" y="14"/>
                    <a:pt x="3" y="1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1"/>
                    <a:pt x="0" y="1"/>
                    <a:pt x="1" y="2"/>
                  </a:cubicBezTo>
                  <a:cubicBezTo>
                    <a:pt x="4" y="13"/>
                    <a:pt x="14" y="14"/>
                    <a:pt x="19" y="14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5" name="Oval 342"/>
            <p:cNvSpPr>
              <a:spLocks noChangeArrowheads="1"/>
            </p:cNvSpPr>
            <p:nvPr/>
          </p:nvSpPr>
          <p:spPr bwMode="auto">
            <a:xfrm>
              <a:off x="1711326" y="2078038"/>
              <a:ext cx="26988" cy="31750"/>
            </a:xfrm>
            <a:prstGeom prst="ellipse">
              <a:avLst/>
            </a:pr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6" name="Oval 343"/>
            <p:cNvSpPr>
              <a:spLocks noChangeArrowheads="1"/>
            </p:cNvSpPr>
            <p:nvPr/>
          </p:nvSpPr>
          <p:spPr bwMode="auto">
            <a:xfrm>
              <a:off x="1812926" y="2078038"/>
              <a:ext cx="26988" cy="31750"/>
            </a:xfrm>
            <a:prstGeom prst="ellipse">
              <a:avLst/>
            </a:pr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7" name="Freeform 344"/>
            <p:cNvSpPr>
              <a:spLocks/>
            </p:cNvSpPr>
            <p:nvPr/>
          </p:nvSpPr>
          <p:spPr bwMode="auto">
            <a:xfrm>
              <a:off x="1670051" y="2027238"/>
              <a:ext cx="58738" cy="36513"/>
            </a:xfrm>
            <a:custGeom>
              <a:avLst/>
              <a:gdLst>
                <a:gd name="T0" fmla="*/ 1 w 13"/>
                <a:gd name="T1" fmla="*/ 8 h 8"/>
                <a:gd name="T2" fmla="*/ 2 w 13"/>
                <a:gd name="T3" fmla="*/ 8 h 8"/>
                <a:gd name="T4" fmla="*/ 11 w 13"/>
                <a:gd name="T5" fmla="*/ 4 h 8"/>
                <a:gd name="T6" fmla="*/ 13 w 13"/>
                <a:gd name="T7" fmla="*/ 4 h 8"/>
                <a:gd name="T8" fmla="*/ 12 w 13"/>
                <a:gd name="T9" fmla="*/ 2 h 8"/>
                <a:gd name="T10" fmla="*/ 0 w 13"/>
                <a:gd name="T11" fmla="*/ 7 h 8"/>
                <a:gd name="T12" fmla="*/ 1 w 1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1" y="8"/>
                  </a:moveTo>
                  <a:cubicBezTo>
                    <a:pt x="1" y="8"/>
                    <a:pt x="2" y="8"/>
                    <a:pt x="2" y="8"/>
                  </a:cubicBezTo>
                  <a:cubicBezTo>
                    <a:pt x="5" y="2"/>
                    <a:pt x="11" y="4"/>
                    <a:pt x="11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3" y="3"/>
                    <a:pt x="13" y="2"/>
                    <a:pt x="12" y="2"/>
                  </a:cubicBezTo>
                  <a:cubicBezTo>
                    <a:pt x="9" y="1"/>
                    <a:pt x="3" y="0"/>
                    <a:pt x="0" y="7"/>
                  </a:cubicBezTo>
                  <a:cubicBezTo>
                    <a:pt x="0" y="7"/>
                    <a:pt x="0" y="8"/>
                    <a:pt x="1" y="8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8" name="Freeform 345"/>
            <p:cNvSpPr>
              <a:spLocks/>
            </p:cNvSpPr>
            <p:nvPr/>
          </p:nvSpPr>
          <p:spPr bwMode="auto">
            <a:xfrm>
              <a:off x="1808163" y="2024063"/>
              <a:ext cx="50800" cy="30163"/>
            </a:xfrm>
            <a:custGeom>
              <a:avLst/>
              <a:gdLst>
                <a:gd name="T0" fmla="*/ 0 w 11"/>
                <a:gd name="T1" fmla="*/ 4 h 7"/>
                <a:gd name="T2" fmla="*/ 1 w 11"/>
                <a:gd name="T3" fmla="*/ 4 h 7"/>
                <a:gd name="T4" fmla="*/ 9 w 11"/>
                <a:gd name="T5" fmla="*/ 7 h 7"/>
                <a:gd name="T6" fmla="*/ 10 w 11"/>
                <a:gd name="T7" fmla="*/ 7 h 7"/>
                <a:gd name="T8" fmla="*/ 11 w 11"/>
                <a:gd name="T9" fmla="*/ 6 h 7"/>
                <a:gd name="T10" fmla="*/ 1 w 11"/>
                <a:gd name="T11" fmla="*/ 2 h 7"/>
                <a:gd name="T12" fmla="*/ 0 w 11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7" y="2"/>
                    <a:pt x="9" y="7"/>
                    <a:pt x="9" y="7"/>
                  </a:cubicBezTo>
                  <a:cubicBezTo>
                    <a:pt x="9" y="7"/>
                    <a:pt x="10" y="7"/>
                    <a:pt x="10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0" y="4"/>
                    <a:pt x="6" y="0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39" name="Freeform 346"/>
            <p:cNvSpPr>
              <a:spLocks/>
            </p:cNvSpPr>
            <p:nvPr/>
          </p:nvSpPr>
          <p:spPr bwMode="auto">
            <a:xfrm>
              <a:off x="1784351" y="2122488"/>
              <a:ext cx="33338" cy="46038"/>
            </a:xfrm>
            <a:custGeom>
              <a:avLst/>
              <a:gdLst>
                <a:gd name="T0" fmla="*/ 1 w 7"/>
                <a:gd name="T1" fmla="*/ 10 h 10"/>
                <a:gd name="T2" fmla="*/ 0 w 7"/>
                <a:gd name="T3" fmla="*/ 9 h 10"/>
                <a:gd name="T4" fmla="*/ 1 w 7"/>
                <a:gd name="T5" fmla="*/ 8 h 10"/>
                <a:gd name="T6" fmla="*/ 4 w 7"/>
                <a:gd name="T7" fmla="*/ 7 h 10"/>
                <a:gd name="T8" fmla="*/ 2 w 7"/>
                <a:gd name="T9" fmla="*/ 1 h 10"/>
                <a:gd name="T10" fmla="*/ 2 w 7"/>
                <a:gd name="T11" fmla="*/ 0 h 10"/>
                <a:gd name="T12" fmla="*/ 4 w 7"/>
                <a:gd name="T13" fmla="*/ 0 h 10"/>
                <a:gd name="T14" fmla="*/ 6 w 7"/>
                <a:gd name="T15" fmla="*/ 8 h 10"/>
                <a:gd name="T16" fmla="*/ 1 w 7"/>
                <a:gd name="T1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0">
                  <a:moveTo>
                    <a:pt x="1" y="10"/>
                  </a:moveTo>
                  <a:cubicBezTo>
                    <a:pt x="1" y="10"/>
                    <a:pt x="0" y="9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3" y="8"/>
                    <a:pt x="4" y="7"/>
                  </a:cubicBezTo>
                  <a:cubicBezTo>
                    <a:pt x="4" y="7"/>
                    <a:pt x="4" y="5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6" y="4"/>
                    <a:pt x="7" y="6"/>
                    <a:pt x="6" y="8"/>
                  </a:cubicBezTo>
                  <a:cubicBezTo>
                    <a:pt x="4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40" name="Freeform 347"/>
            <p:cNvSpPr>
              <a:spLocks/>
            </p:cNvSpPr>
            <p:nvPr/>
          </p:nvSpPr>
          <p:spPr bwMode="auto">
            <a:xfrm>
              <a:off x="1493838" y="1819275"/>
              <a:ext cx="401638" cy="339725"/>
            </a:xfrm>
            <a:custGeom>
              <a:avLst/>
              <a:gdLst>
                <a:gd name="T0" fmla="*/ 87 w 87"/>
                <a:gd name="T1" fmla="*/ 41 h 75"/>
                <a:gd name="T2" fmla="*/ 87 w 87"/>
                <a:gd name="T3" fmla="*/ 41 h 75"/>
                <a:gd name="T4" fmla="*/ 68 w 87"/>
                <a:gd name="T5" fmla="*/ 10 h 75"/>
                <a:gd name="T6" fmla="*/ 55 w 87"/>
                <a:gd name="T7" fmla="*/ 5 h 75"/>
                <a:gd name="T8" fmla="*/ 7 w 87"/>
                <a:gd name="T9" fmla="*/ 27 h 75"/>
                <a:gd name="T10" fmla="*/ 9 w 87"/>
                <a:gd name="T11" fmla="*/ 68 h 75"/>
                <a:gd name="T12" fmla="*/ 16 w 87"/>
                <a:gd name="T13" fmla="*/ 75 h 75"/>
                <a:gd name="T14" fmla="*/ 15 w 87"/>
                <a:gd name="T15" fmla="*/ 74 h 75"/>
                <a:gd name="T16" fmla="*/ 14 w 87"/>
                <a:gd name="T17" fmla="*/ 70 h 75"/>
                <a:gd name="T18" fmla="*/ 14 w 87"/>
                <a:gd name="T19" fmla="*/ 63 h 75"/>
                <a:gd name="T20" fmla="*/ 18 w 87"/>
                <a:gd name="T21" fmla="*/ 56 h 75"/>
                <a:gd name="T22" fmla="*/ 22 w 87"/>
                <a:gd name="T23" fmla="*/ 59 h 75"/>
                <a:gd name="T24" fmla="*/ 26 w 87"/>
                <a:gd name="T25" fmla="*/ 68 h 75"/>
                <a:gd name="T26" fmla="*/ 29 w 87"/>
                <a:gd name="T27" fmla="*/ 75 h 75"/>
                <a:gd name="T28" fmla="*/ 29 w 87"/>
                <a:gd name="T29" fmla="*/ 75 h 75"/>
                <a:gd name="T30" fmla="*/ 33 w 87"/>
                <a:gd name="T31" fmla="*/ 53 h 75"/>
                <a:gd name="T32" fmla="*/ 48 w 87"/>
                <a:gd name="T33" fmla="*/ 36 h 75"/>
                <a:gd name="T34" fmla="*/ 66 w 87"/>
                <a:gd name="T35" fmla="*/ 34 h 75"/>
                <a:gd name="T36" fmla="*/ 82 w 87"/>
                <a:gd name="T37" fmla="*/ 53 h 75"/>
                <a:gd name="T38" fmla="*/ 83 w 87"/>
                <a:gd name="T39" fmla="*/ 63 h 75"/>
                <a:gd name="T40" fmla="*/ 87 w 87"/>
                <a:gd name="T41" fmla="*/ 42 h 75"/>
                <a:gd name="T42" fmla="*/ 87 w 87"/>
                <a:gd name="T43" fmla="*/ 4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75">
                  <a:moveTo>
                    <a:pt x="87" y="41"/>
                  </a:moveTo>
                  <a:cubicBezTo>
                    <a:pt x="87" y="41"/>
                    <a:pt x="87" y="41"/>
                    <a:pt x="87" y="41"/>
                  </a:cubicBezTo>
                  <a:cubicBezTo>
                    <a:pt x="86" y="28"/>
                    <a:pt x="79" y="17"/>
                    <a:pt x="68" y="10"/>
                  </a:cubicBezTo>
                  <a:cubicBezTo>
                    <a:pt x="64" y="8"/>
                    <a:pt x="59" y="6"/>
                    <a:pt x="55" y="5"/>
                  </a:cubicBezTo>
                  <a:cubicBezTo>
                    <a:pt x="37" y="0"/>
                    <a:pt x="13" y="9"/>
                    <a:pt x="7" y="27"/>
                  </a:cubicBezTo>
                  <a:cubicBezTo>
                    <a:pt x="0" y="43"/>
                    <a:pt x="2" y="57"/>
                    <a:pt x="9" y="68"/>
                  </a:cubicBezTo>
                  <a:cubicBezTo>
                    <a:pt x="11" y="70"/>
                    <a:pt x="13" y="73"/>
                    <a:pt x="16" y="75"/>
                  </a:cubicBezTo>
                  <a:cubicBezTo>
                    <a:pt x="16" y="75"/>
                    <a:pt x="15" y="74"/>
                    <a:pt x="15" y="74"/>
                  </a:cubicBezTo>
                  <a:cubicBezTo>
                    <a:pt x="15" y="72"/>
                    <a:pt x="14" y="71"/>
                    <a:pt x="14" y="70"/>
                  </a:cubicBezTo>
                  <a:cubicBezTo>
                    <a:pt x="13" y="67"/>
                    <a:pt x="13" y="65"/>
                    <a:pt x="14" y="63"/>
                  </a:cubicBezTo>
                  <a:cubicBezTo>
                    <a:pt x="14" y="61"/>
                    <a:pt x="16" y="56"/>
                    <a:pt x="18" y="56"/>
                  </a:cubicBezTo>
                  <a:cubicBezTo>
                    <a:pt x="20" y="56"/>
                    <a:pt x="21" y="57"/>
                    <a:pt x="22" y="59"/>
                  </a:cubicBezTo>
                  <a:cubicBezTo>
                    <a:pt x="23" y="62"/>
                    <a:pt x="24" y="65"/>
                    <a:pt x="26" y="68"/>
                  </a:cubicBezTo>
                  <a:cubicBezTo>
                    <a:pt x="27" y="70"/>
                    <a:pt x="27" y="73"/>
                    <a:pt x="29" y="7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8" y="67"/>
                    <a:pt x="30" y="59"/>
                    <a:pt x="33" y="53"/>
                  </a:cubicBezTo>
                  <a:cubicBezTo>
                    <a:pt x="36" y="45"/>
                    <a:pt x="40" y="39"/>
                    <a:pt x="48" y="36"/>
                  </a:cubicBezTo>
                  <a:cubicBezTo>
                    <a:pt x="54" y="34"/>
                    <a:pt x="60" y="33"/>
                    <a:pt x="66" y="34"/>
                  </a:cubicBezTo>
                  <a:cubicBezTo>
                    <a:pt x="75" y="37"/>
                    <a:pt x="79" y="45"/>
                    <a:pt x="82" y="53"/>
                  </a:cubicBezTo>
                  <a:cubicBezTo>
                    <a:pt x="83" y="57"/>
                    <a:pt x="83" y="60"/>
                    <a:pt x="83" y="63"/>
                  </a:cubicBezTo>
                  <a:cubicBezTo>
                    <a:pt x="86" y="64"/>
                    <a:pt x="87" y="44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lose/>
                </a:path>
              </a:pathLst>
            </a:custGeom>
            <a:solidFill>
              <a:srgbClr val="FF6D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58" name="Freeform 348"/>
            <p:cNvSpPr>
              <a:spLocks/>
            </p:cNvSpPr>
            <p:nvPr/>
          </p:nvSpPr>
          <p:spPr bwMode="auto">
            <a:xfrm>
              <a:off x="1873251" y="2452688"/>
              <a:ext cx="123825" cy="552450"/>
            </a:xfrm>
            <a:custGeom>
              <a:avLst/>
              <a:gdLst>
                <a:gd name="T0" fmla="*/ 20 w 27"/>
                <a:gd name="T1" fmla="*/ 53 h 122"/>
                <a:gd name="T2" fmla="*/ 25 w 27"/>
                <a:gd name="T3" fmla="*/ 32 h 122"/>
                <a:gd name="T4" fmla="*/ 2 w 27"/>
                <a:gd name="T5" fmla="*/ 1 h 122"/>
                <a:gd name="T6" fmla="*/ 1 w 27"/>
                <a:gd name="T7" fmla="*/ 2 h 122"/>
                <a:gd name="T8" fmla="*/ 23 w 27"/>
                <a:gd name="T9" fmla="*/ 29 h 122"/>
                <a:gd name="T10" fmla="*/ 12 w 27"/>
                <a:gd name="T11" fmla="*/ 57 h 122"/>
                <a:gd name="T12" fmla="*/ 12 w 27"/>
                <a:gd name="T13" fmla="*/ 58 h 122"/>
                <a:gd name="T14" fmla="*/ 19 w 27"/>
                <a:gd name="T15" fmla="*/ 54 h 122"/>
                <a:gd name="T16" fmla="*/ 22 w 27"/>
                <a:gd name="T17" fmla="*/ 121 h 122"/>
                <a:gd name="T18" fmla="*/ 23 w 27"/>
                <a:gd name="T19" fmla="*/ 121 h 122"/>
                <a:gd name="T20" fmla="*/ 20 w 27"/>
                <a:gd name="T21" fmla="*/ 5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22">
                  <a:moveTo>
                    <a:pt x="20" y="53"/>
                  </a:moveTo>
                  <a:cubicBezTo>
                    <a:pt x="25" y="47"/>
                    <a:pt x="27" y="39"/>
                    <a:pt x="25" y="32"/>
                  </a:cubicBezTo>
                  <a:cubicBezTo>
                    <a:pt x="23" y="19"/>
                    <a:pt x="12" y="9"/>
                    <a:pt x="2" y="1"/>
                  </a:cubicBezTo>
                  <a:cubicBezTo>
                    <a:pt x="2" y="0"/>
                    <a:pt x="0" y="1"/>
                    <a:pt x="1" y="2"/>
                  </a:cubicBezTo>
                  <a:cubicBezTo>
                    <a:pt x="10" y="9"/>
                    <a:pt x="19" y="17"/>
                    <a:pt x="23" y="29"/>
                  </a:cubicBezTo>
                  <a:cubicBezTo>
                    <a:pt x="26" y="39"/>
                    <a:pt x="23" y="53"/>
                    <a:pt x="12" y="57"/>
                  </a:cubicBezTo>
                  <a:cubicBezTo>
                    <a:pt x="11" y="57"/>
                    <a:pt x="11" y="58"/>
                    <a:pt x="12" y="58"/>
                  </a:cubicBezTo>
                  <a:cubicBezTo>
                    <a:pt x="15" y="57"/>
                    <a:pt x="17" y="56"/>
                    <a:pt x="19" y="54"/>
                  </a:cubicBezTo>
                  <a:cubicBezTo>
                    <a:pt x="20" y="77"/>
                    <a:pt x="21" y="99"/>
                    <a:pt x="22" y="121"/>
                  </a:cubicBezTo>
                  <a:cubicBezTo>
                    <a:pt x="22" y="122"/>
                    <a:pt x="23" y="122"/>
                    <a:pt x="23" y="121"/>
                  </a:cubicBezTo>
                  <a:cubicBezTo>
                    <a:pt x="22" y="99"/>
                    <a:pt x="21" y="76"/>
                    <a:pt x="20" y="53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59" name="Freeform 349"/>
            <p:cNvSpPr>
              <a:spLocks/>
            </p:cNvSpPr>
            <p:nvPr/>
          </p:nvSpPr>
          <p:spPr bwMode="auto">
            <a:xfrm>
              <a:off x="1720851" y="2589213"/>
              <a:ext cx="109538" cy="163513"/>
            </a:xfrm>
            <a:custGeom>
              <a:avLst/>
              <a:gdLst>
                <a:gd name="T0" fmla="*/ 20 w 24"/>
                <a:gd name="T1" fmla="*/ 1 h 36"/>
                <a:gd name="T2" fmla="*/ 19 w 24"/>
                <a:gd name="T3" fmla="*/ 1 h 36"/>
                <a:gd name="T4" fmla="*/ 19 w 24"/>
                <a:gd name="T5" fmla="*/ 24 h 36"/>
                <a:gd name="T6" fmla="*/ 1 w 24"/>
                <a:gd name="T7" fmla="*/ 35 h 36"/>
                <a:gd name="T8" fmla="*/ 1 w 24"/>
                <a:gd name="T9" fmla="*/ 36 h 36"/>
                <a:gd name="T10" fmla="*/ 20 w 24"/>
                <a:gd name="T11" fmla="*/ 25 h 36"/>
                <a:gd name="T12" fmla="*/ 20 w 24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6">
                  <a:moveTo>
                    <a:pt x="20" y="1"/>
                  </a:moveTo>
                  <a:cubicBezTo>
                    <a:pt x="20" y="0"/>
                    <a:pt x="18" y="0"/>
                    <a:pt x="19" y="1"/>
                  </a:cubicBezTo>
                  <a:cubicBezTo>
                    <a:pt x="23" y="8"/>
                    <a:pt x="23" y="17"/>
                    <a:pt x="19" y="24"/>
                  </a:cubicBezTo>
                  <a:cubicBezTo>
                    <a:pt x="15" y="30"/>
                    <a:pt x="8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9" y="36"/>
                    <a:pt x="16" y="32"/>
                    <a:pt x="20" y="25"/>
                  </a:cubicBezTo>
                  <a:cubicBezTo>
                    <a:pt x="24" y="17"/>
                    <a:pt x="24" y="8"/>
                    <a:pt x="20" y="1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0" name="Freeform 350"/>
            <p:cNvSpPr>
              <a:spLocks/>
            </p:cNvSpPr>
            <p:nvPr/>
          </p:nvSpPr>
          <p:spPr bwMode="auto">
            <a:xfrm>
              <a:off x="1614488" y="2933700"/>
              <a:ext cx="309563" cy="103188"/>
            </a:xfrm>
            <a:custGeom>
              <a:avLst/>
              <a:gdLst>
                <a:gd name="T0" fmla="*/ 65 w 67"/>
                <a:gd name="T1" fmla="*/ 17 h 23"/>
                <a:gd name="T2" fmla="*/ 2 w 67"/>
                <a:gd name="T3" fmla="*/ 1 h 23"/>
                <a:gd name="T4" fmla="*/ 1 w 67"/>
                <a:gd name="T5" fmla="*/ 2 h 23"/>
                <a:gd name="T6" fmla="*/ 66 w 67"/>
                <a:gd name="T7" fmla="*/ 19 h 23"/>
                <a:gd name="T8" fmla="*/ 65 w 67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3">
                  <a:moveTo>
                    <a:pt x="65" y="17"/>
                  </a:moveTo>
                  <a:cubicBezTo>
                    <a:pt x="43" y="21"/>
                    <a:pt x="19" y="15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9" y="17"/>
                    <a:pt x="43" y="23"/>
                    <a:pt x="66" y="19"/>
                  </a:cubicBezTo>
                  <a:cubicBezTo>
                    <a:pt x="67" y="18"/>
                    <a:pt x="66" y="17"/>
                    <a:pt x="65" y="17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1" name="Freeform 351"/>
            <p:cNvSpPr>
              <a:spLocks/>
            </p:cNvSpPr>
            <p:nvPr/>
          </p:nvSpPr>
          <p:spPr bwMode="auto">
            <a:xfrm>
              <a:off x="1368426" y="3417888"/>
              <a:ext cx="231775" cy="647700"/>
            </a:xfrm>
            <a:custGeom>
              <a:avLst/>
              <a:gdLst>
                <a:gd name="T0" fmla="*/ 48 w 50"/>
                <a:gd name="T1" fmla="*/ 1 h 143"/>
                <a:gd name="T2" fmla="*/ 0 w 50"/>
                <a:gd name="T3" fmla="*/ 142 h 143"/>
                <a:gd name="T4" fmla="*/ 2 w 50"/>
                <a:gd name="T5" fmla="*/ 143 h 143"/>
                <a:gd name="T6" fmla="*/ 50 w 50"/>
                <a:gd name="T7" fmla="*/ 1 h 143"/>
                <a:gd name="T8" fmla="*/ 48 w 50"/>
                <a:gd name="T9" fmla="*/ 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43">
                  <a:moveTo>
                    <a:pt x="48" y="1"/>
                  </a:moveTo>
                  <a:cubicBezTo>
                    <a:pt x="28" y="46"/>
                    <a:pt x="14" y="94"/>
                    <a:pt x="0" y="142"/>
                  </a:cubicBezTo>
                  <a:cubicBezTo>
                    <a:pt x="0" y="143"/>
                    <a:pt x="1" y="143"/>
                    <a:pt x="2" y="143"/>
                  </a:cubicBezTo>
                  <a:cubicBezTo>
                    <a:pt x="15" y="95"/>
                    <a:pt x="29" y="47"/>
                    <a:pt x="50" y="1"/>
                  </a:cubicBezTo>
                  <a:cubicBezTo>
                    <a:pt x="50" y="1"/>
                    <a:pt x="49" y="0"/>
                    <a:pt x="48" y="1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2" name="Freeform 352"/>
            <p:cNvSpPr>
              <a:spLocks/>
            </p:cNvSpPr>
            <p:nvPr/>
          </p:nvSpPr>
          <p:spPr bwMode="auto">
            <a:xfrm>
              <a:off x="1581151" y="3630613"/>
              <a:ext cx="157163" cy="547688"/>
            </a:xfrm>
            <a:custGeom>
              <a:avLst/>
              <a:gdLst>
                <a:gd name="T0" fmla="*/ 32 w 34"/>
                <a:gd name="T1" fmla="*/ 1 h 121"/>
                <a:gd name="T2" fmla="*/ 0 w 34"/>
                <a:gd name="T3" fmla="*/ 119 h 121"/>
                <a:gd name="T4" fmla="*/ 2 w 34"/>
                <a:gd name="T5" fmla="*/ 120 h 121"/>
                <a:gd name="T6" fmla="*/ 34 w 34"/>
                <a:gd name="T7" fmla="*/ 1 h 121"/>
                <a:gd name="T8" fmla="*/ 32 w 34"/>
                <a:gd name="T9" fmla="*/ 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21">
                  <a:moveTo>
                    <a:pt x="32" y="1"/>
                  </a:moveTo>
                  <a:cubicBezTo>
                    <a:pt x="29" y="42"/>
                    <a:pt x="18" y="82"/>
                    <a:pt x="0" y="119"/>
                  </a:cubicBezTo>
                  <a:cubicBezTo>
                    <a:pt x="0" y="120"/>
                    <a:pt x="1" y="121"/>
                    <a:pt x="2" y="120"/>
                  </a:cubicBezTo>
                  <a:cubicBezTo>
                    <a:pt x="20" y="82"/>
                    <a:pt x="30" y="42"/>
                    <a:pt x="34" y="1"/>
                  </a:cubicBezTo>
                  <a:cubicBezTo>
                    <a:pt x="34" y="0"/>
                    <a:pt x="32" y="0"/>
                    <a:pt x="32" y="1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3" name="Freeform 353"/>
            <p:cNvSpPr>
              <a:spLocks/>
            </p:cNvSpPr>
            <p:nvPr/>
          </p:nvSpPr>
          <p:spPr bwMode="auto">
            <a:xfrm>
              <a:off x="1673226" y="3797300"/>
              <a:ext cx="134938" cy="398463"/>
            </a:xfrm>
            <a:custGeom>
              <a:avLst/>
              <a:gdLst>
                <a:gd name="T0" fmla="*/ 27 w 29"/>
                <a:gd name="T1" fmla="*/ 1 h 88"/>
                <a:gd name="T2" fmla="*/ 1 w 29"/>
                <a:gd name="T3" fmla="*/ 87 h 88"/>
                <a:gd name="T4" fmla="*/ 2 w 29"/>
                <a:gd name="T5" fmla="*/ 87 h 88"/>
                <a:gd name="T6" fmla="*/ 29 w 29"/>
                <a:gd name="T7" fmla="*/ 1 h 88"/>
                <a:gd name="T8" fmla="*/ 27 w 29"/>
                <a:gd name="T9" fmla="*/ 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88">
                  <a:moveTo>
                    <a:pt x="27" y="1"/>
                  </a:moveTo>
                  <a:cubicBezTo>
                    <a:pt x="19" y="30"/>
                    <a:pt x="11" y="59"/>
                    <a:pt x="1" y="87"/>
                  </a:cubicBezTo>
                  <a:cubicBezTo>
                    <a:pt x="0" y="88"/>
                    <a:pt x="2" y="88"/>
                    <a:pt x="2" y="87"/>
                  </a:cubicBezTo>
                  <a:cubicBezTo>
                    <a:pt x="12" y="59"/>
                    <a:pt x="21" y="30"/>
                    <a:pt x="29" y="1"/>
                  </a:cubicBezTo>
                  <a:cubicBezTo>
                    <a:pt x="29" y="0"/>
                    <a:pt x="27" y="0"/>
                    <a:pt x="27" y="1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4" name="Freeform 354"/>
            <p:cNvSpPr>
              <a:spLocks/>
            </p:cNvSpPr>
            <p:nvPr/>
          </p:nvSpPr>
          <p:spPr bwMode="auto">
            <a:xfrm>
              <a:off x="1979613" y="3535363"/>
              <a:ext cx="41275" cy="611188"/>
            </a:xfrm>
            <a:custGeom>
              <a:avLst/>
              <a:gdLst>
                <a:gd name="T0" fmla="*/ 2 w 9"/>
                <a:gd name="T1" fmla="*/ 1 h 135"/>
                <a:gd name="T2" fmla="*/ 0 w 9"/>
                <a:gd name="T3" fmla="*/ 1 h 135"/>
                <a:gd name="T4" fmla="*/ 3 w 9"/>
                <a:gd name="T5" fmla="*/ 133 h 135"/>
                <a:gd name="T6" fmla="*/ 3 w 9"/>
                <a:gd name="T7" fmla="*/ 133 h 135"/>
                <a:gd name="T8" fmla="*/ 3 w 9"/>
                <a:gd name="T9" fmla="*/ 135 h 135"/>
                <a:gd name="T10" fmla="*/ 3 w 9"/>
                <a:gd name="T11" fmla="*/ 135 h 135"/>
                <a:gd name="T12" fmla="*/ 4 w 9"/>
                <a:gd name="T13" fmla="*/ 134 h 135"/>
                <a:gd name="T14" fmla="*/ 2 w 9"/>
                <a:gd name="T15" fmla="*/ 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35">
                  <a:moveTo>
                    <a:pt x="2" y="1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7" y="45"/>
                    <a:pt x="8" y="89"/>
                    <a:pt x="3" y="133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2" y="133"/>
                    <a:pt x="2" y="135"/>
                    <a:pt x="3" y="135"/>
                  </a:cubicBezTo>
                  <a:cubicBezTo>
                    <a:pt x="3" y="135"/>
                    <a:pt x="3" y="135"/>
                    <a:pt x="3" y="135"/>
                  </a:cubicBezTo>
                  <a:cubicBezTo>
                    <a:pt x="4" y="135"/>
                    <a:pt x="4" y="135"/>
                    <a:pt x="4" y="134"/>
                  </a:cubicBezTo>
                  <a:cubicBezTo>
                    <a:pt x="9" y="90"/>
                    <a:pt x="9" y="45"/>
                    <a:pt x="2" y="1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5" name="Freeform 355"/>
            <p:cNvSpPr>
              <a:spLocks/>
            </p:cNvSpPr>
            <p:nvPr/>
          </p:nvSpPr>
          <p:spPr bwMode="auto">
            <a:xfrm>
              <a:off x="2066926" y="2344738"/>
              <a:ext cx="355600" cy="73025"/>
            </a:xfrm>
            <a:custGeom>
              <a:avLst/>
              <a:gdLst>
                <a:gd name="T0" fmla="*/ 77 w 77"/>
                <a:gd name="T1" fmla="*/ 5 h 16"/>
                <a:gd name="T2" fmla="*/ 0 w 77"/>
                <a:gd name="T3" fmla="*/ 5 h 16"/>
                <a:gd name="T4" fmla="*/ 77 w 77"/>
                <a:gd name="T5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16">
                  <a:moveTo>
                    <a:pt x="77" y="5"/>
                  </a:moveTo>
                  <a:cubicBezTo>
                    <a:pt x="51" y="15"/>
                    <a:pt x="26" y="16"/>
                    <a:pt x="0" y="5"/>
                  </a:cubicBezTo>
                  <a:cubicBezTo>
                    <a:pt x="3" y="0"/>
                    <a:pt x="77" y="0"/>
                    <a:pt x="77" y="5"/>
                  </a:cubicBezTo>
                </a:path>
              </a:pathLst>
            </a:custGeom>
            <a:solidFill>
              <a:srgbClr val="F7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6" name="Freeform 356"/>
            <p:cNvSpPr>
              <a:spLocks/>
            </p:cNvSpPr>
            <p:nvPr/>
          </p:nvSpPr>
          <p:spPr bwMode="auto">
            <a:xfrm>
              <a:off x="2095501" y="2366963"/>
              <a:ext cx="304800" cy="168275"/>
            </a:xfrm>
            <a:custGeom>
              <a:avLst/>
              <a:gdLst>
                <a:gd name="T0" fmla="*/ 0 w 66"/>
                <a:gd name="T1" fmla="*/ 2 h 37"/>
                <a:gd name="T2" fmla="*/ 29 w 66"/>
                <a:gd name="T3" fmla="*/ 35 h 37"/>
                <a:gd name="T4" fmla="*/ 34 w 66"/>
                <a:gd name="T5" fmla="*/ 36 h 37"/>
                <a:gd name="T6" fmla="*/ 66 w 66"/>
                <a:gd name="T7" fmla="*/ 2 h 37"/>
                <a:gd name="T8" fmla="*/ 0 w 66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7">
                  <a:moveTo>
                    <a:pt x="0" y="2"/>
                  </a:moveTo>
                  <a:cubicBezTo>
                    <a:pt x="29" y="35"/>
                    <a:pt x="29" y="35"/>
                    <a:pt x="29" y="35"/>
                  </a:cubicBezTo>
                  <a:cubicBezTo>
                    <a:pt x="30" y="37"/>
                    <a:pt x="33" y="37"/>
                    <a:pt x="34" y="36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44" y="0"/>
                    <a:pt x="18" y="0"/>
                    <a:pt x="0" y="2"/>
                  </a:cubicBezTo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7" name="Freeform 357"/>
            <p:cNvSpPr>
              <a:spLocks/>
            </p:cNvSpPr>
            <p:nvPr/>
          </p:nvSpPr>
          <p:spPr bwMode="auto">
            <a:xfrm>
              <a:off x="2252663" y="2398713"/>
              <a:ext cx="17463" cy="4763"/>
            </a:xfrm>
            <a:custGeom>
              <a:avLst/>
              <a:gdLst>
                <a:gd name="T0" fmla="*/ 2 w 4"/>
                <a:gd name="T1" fmla="*/ 0 h 1"/>
                <a:gd name="T2" fmla="*/ 0 w 4"/>
                <a:gd name="T3" fmla="*/ 1 h 1"/>
                <a:gd name="T4" fmla="*/ 4 w 4"/>
                <a:gd name="T5" fmla="*/ 1 h 1"/>
                <a:gd name="T6" fmla="*/ 2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3" y="1"/>
                    <a:pt x="4" y="1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F6A6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8" name="Freeform 358"/>
            <p:cNvSpPr>
              <a:spLocks/>
            </p:cNvSpPr>
            <p:nvPr/>
          </p:nvSpPr>
          <p:spPr bwMode="auto">
            <a:xfrm>
              <a:off x="2085976" y="2359025"/>
              <a:ext cx="323850" cy="31750"/>
            </a:xfrm>
            <a:custGeom>
              <a:avLst/>
              <a:gdLst>
                <a:gd name="T0" fmla="*/ 66 w 70"/>
                <a:gd name="T1" fmla="*/ 1 h 7"/>
                <a:gd name="T2" fmla="*/ 61 w 70"/>
                <a:gd name="T3" fmla="*/ 1 h 7"/>
                <a:gd name="T4" fmla="*/ 59 w 70"/>
                <a:gd name="T5" fmla="*/ 1 h 7"/>
                <a:gd name="T6" fmla="*/ 56 w 70"/>
                <a:gd name="T7" fmla="*/ 0 h 7"/>
                <a:gd name="T8" fmla="*/ 52 w 70"/>
                <a:gd name="T9" fmla="*/ 1 h 7"/>
                <a:gd name="T10" fmla="*/ 47 w 70"/>
                <a:gd name="T11" fmla="*/ 0 h 7"/>
                <a:gd name="T12" fmla="*/ 40 w 70"/>
                <a:gd name="T13" fmla="*/ 1 h 7"/>
                <a:gd name="T14" fmla="*/ 34 w 70"/>
                <a:gd name="T15" fmla="*/ 0 h 7"/>
                <a:gd name="T16" fmla="*/ 28 w 70"/>
                <a:gd name="T17" fmla="*/ 0 h 7"/>
                <a:gd name="T18" fmla="*/ 23 w 70"/>
                <a:gd name="T19" fmla="*/ 0 h 7"/>
                <a:gd name="T20" fmla="*/ 16 w 70"/>
                <a:gd name="T21" fmla="*/ 1 h 7"/>
                <a:gd name="T22" fmla="*/ 13 w 70"/>
                <a:gd name="T23" fmla="*/ 0 h 7"/>
                <a:gd name="T24" fmla="*/ 11 w 70"/>
                <a:gd name="T25" fmla="*/ 0 h 7"/>
                <a:gd name="T26" fmla="*/ 8 w 70"/>
                <a:gd name="T27" fmla="*/ 1 h 7"/>
                <a:gd name="T28" fmla="*/ 4 w 70"/>
                <a:gd name="T29" fmla="*/ 1 h 7"/>
                <a:gd name="T30" fmla="*/ 1 w 70"/>
                <a:gd name="T31" fmla="*/ 6 h 7"/>
                <a:gd name="T32" fmla="*/ 4 w 70"/>
                <a:gd name="T33" fmla="*/ 7 h 7"/>
                <a:gd name="T34" fmla="*/ 5 w 70"/>
                <a:gd name="T35" fmla="*/ 6 h 7"/>
                <a:gd name="T36" fmla="*/ 9 w 70"/>
                <a:gd name="T37" fmla="*/ 5 h 7"/>
                <a:gd name="T38" fmla="*/ 11 w 70"/>
                <a:gd name="T39" fmla="*/ 5 h 7"/>
                <a:gd name="T40" fmla="*/ 14 w 70"/>
                <a:gd name="T41" fmla="*/ 6 h 7"/>
                <a:gd name="T42" fmla="*/ 17 w 70"/>
                <a:gd name="T43" fmla="*/ 5 h 7"/>
                <a:gd name="T44" fmla="*/ 19 w 70"/>
                <a:gd name="T45" fmla="*/ 5 h 7"/>
                <a:gd name="T46" fmla="*/ 20 w 70"/>
                <a:gd name="T47" fmla="*/ 6 h 7"/>
                <a:gd name="T48" fmla="*/ 28 w 70"/>
                <a:gd name="T49" fmla="*/ 5 h 7"/>
                <a:gd name="T50" fmla="*/ 29 w 70"/>
                <a:gd name="T51" fmla="*/ 5 h 7"/>
                <a:gd name="T52" fmla="*/ 36 w 70"/>
                <a:gd name="T53" fmla="*/ 5 h 7"/>
                <a:gd name="T54" fmla="*/ 39 w 70"/>
                <a:gd name="T55" fmla="*/ 5 h 7"/>
                <a:gd name="T56" fmla="*/ 43 w 70"/>
                <a:gd name="T57" fmla="*/ 6 h 7"/>
                <a:gd name="T58" fmla="*/ 45 w 70"/>
                <a:gd name="T59" fmla="*/ 6 h 7"/>
                <a:gd name="T60" fmla="*/ 47 w 70"/>
                <a:gd name="T61" fmla="*/ 6 h 7"/>
                <a:gd name="T62" fmla="*/ 53 w 70"/>
                <a:gd name="T63" fmla="*/ 6 h 7"/>
                <a:gd name="T64" fmla="*/ 55 w 70"/>
                <a:gd name="T65" fmla="*/ 6 h 7"/>
                <a:gd name="T66" fmla="*/ 59 w 70"/>
                <a:gd name="T67" fmla="*/ 6 h 7"/>
                <a:gd name="T68" fmla="*/ 62 w 70"/>
                <a:gd name="T69" fmla="*/ 6 h 7"/>
                <a:gd name="T70" fmla="*/ 64 w 70"/>
                <a:gd name="T71" fmla="*/ 6 h 7"/>
                <a:gd name="T72" fmla="*/ 68 w 70"/>
                <a:gd name="T7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7">
                  <a:moveTo>
                    <a:pt x="68" y="2"/>
                  </a:moveTo>
                  <a:cubicBezTo>
                    <a:pt x="68" y="2"/>
                    <a:pt x="67" y="1"/>
                    <a:pt x="66" y="1"/>
                  </a:cubicBezTo>
                  <a:cubicBezTo>
                    <a:pt x="65" y="1"/>
                    <a:pt x="63" y="1"/>
                    <a:pt x="62" y="1"/>
                  </a:cubicBezTo>
                  <a:cubicBezTo>
                    <a:pt x="62" y="1"/>
                    <a:pt x="61" y="1"/>
                    <a:pt x="6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8" y="1"/>
                    <a:pt x="57" y="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4" y="1"/>
                  </a:cubicBezTo>
                  <a:cubicBezTo>
                    <a:pt x="53" y="1"/>
                    <a:pt x="53" y="1"/>
                    <a:pt x="52" y="1"/>
                  </a:cubicBezTo>
                  <a:cubicBezTo>
                    <a:pt x="51" y="0"/>
                    <a:pt x="50" y="0"/>
                    <a:pt x="49" y="1"/>
                  </a:cubicBezTo>
                  <a:cubicBezTo>
                    <a:pt x="48" y="1"/>
                    <a:pt x="48" y="1"/>
                    <a:pt x="47" y="0"/>
                  </a:cubicBezTo>
                  <a:cubicBezTo>
                    <a:pt x="46" y="0"/>
                    <a:pt x="45" y="0"/>
                    <a:pt x="44" y="0"/>
                  </a:cubicBezTo>
                  <a:cubicBezTo>
                    <a:pt x="42" y="0"/>
                    <a:pt x="41" y="0"/>
                    <a:pt x="40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6" y="0"/>
                    <a:pt x="24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9" y="0"/>
                    <a:pt x="17" y="0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3"/>
                    <a:pt x="0" y="4"/>
                    <a:pt x="1" y="6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6" y="7"/>
                    <a:pt x="8" y="7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1" y="5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5" y="6"/>
                    <a:pt x="16" y="6"/>
                  </a:cubicBezTo>
                  <a:cubicBezTo>
                    <a:pt x="16" y="6"/>
                    <a:pt x="17" y="6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7"/>
                    <a:pt x="23" y="7"/>
                    <a:pt x="24" y="6"/>
                  </a:cubicBezTo>
                  <a:cubicBezTo>
                    <a:pt x="25" y="7"/>
                    <a:pt x="27" y="6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0" y="6"/>
                    <a:pt x="31" y="6"/>
                    <a:pt x="32" y="6"/>
                  </a:cubicBezTo>
                  <a:cubicBezTo>
                    <a:pt x="33" y="6"/>
                    <a:pt x="35" y="6"/>
                    <a:pt x="36" y="5"/>
                  </a:cubicBezTo>
                  <a:cubicBezTo>
                    <a:pt x="36" y="5"/>
                    <a:pt x="37" y="6"/>
                    <a:pt x="38" y="6"/>
                  </a:cubicBezTo>
                  <a:cubicBezTo>
                    <a:pt x="38" y="6"/>
                    <a:pt x="39" y="5"/>
                    <a:pt x="39" y="5"/>
                  </a:cubicBezTo>
                  <a:cubicBezTo>
                    <a:pt x="40" y="5"/>
                    <a:pt x="41" y="6"/>
                    <a:pt x="42" y="5"/>
                  </a:cubicBezTo>
                  <a:cubicBezTo>
                    <a:pt x="42" y="5"/>
                    <a:pt x="42" y="6"/>
                    <a:pt x="43" y="6"/>
                  </a:cubicBezTo>
                  <a:cubicBezTo>
                    <a:pt x="44" y="6"/>
                    <a:pt x="44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8" y="6"/>
                    <a:pt x="49" y="6"/>
                    <a:pt x="50" y="5"/>
                  </a:cubicBezTo>
                  <a:cubicBezTo>
                    <a:pt x="51" y="6"/>
                    <a:pt x="52" y="6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4" y="6"/>
                    <a:pt x="54" y="6"/>
                    <a:pt x="55" y="6"/>
                  </a:cubicBezTo>
                  <a:cubicBezTo>
                    <a:pt x="55" y="6"/>
                    <a:pt x="56" y="6"/>
                    <a:pt x="57" y="6"/>
                  </a:cubicBezTo>
                  <a:cubicBezTo>
                    <a:pt x="58" y="6"/>
                    <a:pt x="58" y="6"/>
                    <a:pt x="59" y="6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1" y="7"/>
                    <a:pt x="61" y="7"/>
                    <a:pt x="62" y="6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3" y="7"/>
                    <a:pt x="64" y="6"/>
                    <a:pt x="64" y="6"/>
                  </a:cubicBezTo>
                  <a:cubicBezTo>
                    <a:pt x="65" y="6"/>
                    <a:pt x="65" y="7"/>
                    <a:pt x="66" y="6"/>
                  </a:cubicBezTo>
                  <a:cubicBezTo>
                    <a:pt x="66" y="7"/>
                    <a:pt x="67" y="7"/>
                    <a:pt x="68" y="7"/>
                  </a:cubicBezTo>
                  <a:cubicBezTo>
                    <a:pt x="69" y="6"/>
                    <a:pt x="70" y="4"/>
                    <a:pt x="68" y="2"/>
                  </a:cubicBezTo>
                </a:path>
              </a:pathLst>
            </a:custGeom>
            <a:solidFill>
              <a:srgbClr val="F7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69" name="Freeform 359"/>
            <p:cNvSpPr>
              <a:spLocks noEditPoints="1"/>
            </p:cNvSpPr>
            <p:nvPr/>
          </p:nvSpPr>
          <p:spPr bwMode="auto">
            <a:xfrm>
              <a:off x="2066926" y="2366963"/>
              <a:ext cx="355600" cy="153988"/>
            </a:xfrm>
            <a:custGeom>
              <a:avLst/>
              <a:gdLst>
                <a:gd name="T0" fmla="*/ 0 w 77"/>
                <a:gd name="T1" fmla="*/ 0 h 34"/>
                <a:gd name="T2" fmla="*/ 31 w 77"/>
                <a:gd name="T3" fmla="*/ 34 h 34"/>
                <a:gd name="T4" fmla="*/ 32 w 77"/>
                <a:gd name="T5" fmla="*/ 33 h 34"/>
                <a:gd name="T6" fmla="*/ 8 w 77"/>
                <a:gd name="T7" fmla="*/ 5 h 34"/>
                <a:gd name="T8" fmla="*/ 8 w 77"/>
                <a:gd name="T9" fmla="*/ 5 h 34"/>
                <a:gd name="T10" fmla="*/ 8 w 77"/>
                <a:gd name="T11" fmla="*/ 5 h 34"/>
                <a:gd name="T12" fmla="*/ 8 w 77"/>
                <a:gd name="T13" fmla="*/ 5 h 34"/>
                <a:gd name="T14" fmla="*/ 7 w 77"/>
                <a:gd name="T15" fmla="*/ 5 h 34"/>
                <a:gd name="T16" fmla="*/ 7 w 77"/>
                <a:gd name="T17" fmla="*/ 5 h 34"/>
                <a:gd name="T18" fmla="*/ 5 w 77"/>
                <a:gd name="T19" fmla="*/ 4 h 34"/>
                <a:gd name="T20" fmla="*/ 5 w 77"/>
                <a:gd name="T21" fmla="*/ 2 h 34"/>
                <a:gd name="T22" fmla="*/ 1 w 77"/>
                <a:gd name="T23" fmla="*/ 0 h 34"/>
                <a:gd name="T24" fmla="*/ 0 w 77"/>
                <a:gd name="T25" fmla="*/ 0 h 34"/>
                <a:gd name="T26" fmla="*/ 0 w 77"/>
                <a:gd name="T27" fmla="*/ 0 h 34"/>
                <a:gd name="T28" fmla="*/ 77 w 77"/>
                <a:gd name="T29" fmla="*/ 0 h 34"/>
                <a:gd name="T30" fmla="*/ 77 w 77"/>
                <a:gd name="T31" fmla="*/ 0 h 34"/>
                <a:gd name="T32" fmla="*/ 73 w 77"/>
                <a:gd name="T33" fmla="*/ 1 h 34"/>
                <a:gd name="T34" fmla="*/ 72 w 77"/>
                <a:gd name="T35" fmla="*/ 5 h 34"/>
                <a:gd name="T36" fmla="*/ 71 w 77"/>
                <a:gd name="T37" fmla="*/ 5 h 34"/>
                <a:gd name="T38" fmla="*/ 70 w 77"/>
                <a:gd name="T39" fmla="*/ 4 h 34"/>
                <a:gd name="T40" fmla="*/ 69 w 77"/>
                <a:gd name="T41" fmla="*/ 5 h 34"/>
                <a:gd name="T42" fmla="*/ 69 w 77"/>
                <a:gd name="T43" fmla="*/ 5 h 34"/>
                <a:gd name="T44" fmla="*/ 44 w 77"/>
                <a:gd name="T45" fmla="*/ 31 h 34"/>
                <a:gd name="T46" fmla="*/ 46 w 77"/>
                <a:gd name="T47" fmla="*/ 32 h 34"/>
                <a:gd name="T48" fmla="*/ 77 w 77"/>
                <a:gd name="T4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7" h="34">
                  <a:moveTo>
                    <a:pt x="0" y="0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2" y="33"/>
                    <a:pt x="32" y="3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6" y="0"/>
                    <a:pt x="74" y="1"/>
                    <a:pt x="73" y="1"/>
                  </a:cubicBezTo>
                  <a:cubicBezTo>
                    <a:pt x="73" y="2"/>
                    <a:pt x="73" y="4"/>
                    <a:pt x="72" y="5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5"/>
                    <a:pt x="70" y="5"/>
                    <a:pt x="70" y="4"/>
                  </a:cubicBezTo>
                  <a:cubicBezTo>
                    <a:pt x="70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5" y="32"/>
                    <a:pt x="46" y="32"/>
                    <a:pt x="46" y="3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rgbClr val="CBC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99" name="Freeform 360"/>
            <p:cNvSpPr>
              <a:spLocks/>
            </p:cNvSpPr>
            <p:nvPr/>
          </p:nvSpPr>
          <p:spPr bwMode="auto">
            <a:xfrm>
              <a:off x="2187576" y="2665413"/>
              <a:ext cx="128588" cy="87313"/>
            </a:xfrm>
            <a:custGeom>
              <a:avLst/>
              <a:gdLst>
                <a:gd name="T0" fmla="*/ 14 w 28"/>
                <a:gd name="T1" fmla="*/ 0 h 19"/>
                <a:gd name="T2" fmla="*/ 8 w 28"/>
                <a:gd name="T3" fmla="*/ 3 h 19"/>
                <a:gd name="T4" fmla="*/ 8 w 28"/>
                <a:gd name="T5" fmla="*/ 6 h 19"/>
                <a:gd name="T6" fmla="*/ 5 w 28"/>
                <a:gd name="T7" fmla="*/ 8 h 19"/>
                <a:gd name="T8" fmla="*/ 2 w 28"/>
                <a:gd name="T9" fmla="*/ 15 h 19"/>
                <a:gd name="T10" fmla="*/ 2 w 28"/>
                <a:gd name="T11" fmla="*/ 15 h 19"/>
                <a:gd name="T12" fmla="*/ 0 w 28"/>
                <a:gd name="T13" fmla="*/ 18 h 19"/>
                <a:gd name="T14" fmla="*/ 11 w 28"/>
                <a:gd name="T15" fmla="*/ 19 h 19"/>
                <a:gd name="T16" fmla="*/ 27 w 28"/>
                <a:gd name="T17" fmla="*/ 16 h 19"/>
                <a:gd name="T18" fmla="*/ 27 w 28"/>
                <a:gd name="T19" fmla="*/ 14 h 19"/>
                <a:gd name="T20" fmla="*/ 14 w 28"/>
                <a:gd name="T21" fmla="*/ 6 h 19"/>
                <a:gd name="T22" fmla="*/ 14 w 28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9">
                  <a:moveTo>
                    <a:pt x="14" y="0"/>
                  </a:moveTo>
                  <a:cubicBezTo>
                    <a:pt x="13" y="1"/>
                    <a:pt x="11" y="3"/>
                    <a:pt x="8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18"/>
                    <a:pt x="7" y="19"/>
                    <a:pt x="11" y="19"/>
                  </a:cubicBezTo>
                  <a:cubicBezTo>
                    <a:pt x="16" y="19"/>
                    <a:pt x="22" y="18"/>
                    <a:pt x="27" y="16"/>
                  </a:cubicBezTo>
                  <a:cubicBezTo>
                    <a:pt x="28" y="16"/>
                    <a:pt x="28" y="15"/>
                    <a:pt x="27" y="14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F9F7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2" name="Freeform 361"/>
            <p:cNvSpPr>
              <a:spLocks noEditPoints="1"/>
            </p:cNvSpPr>
            <p:nvPr/>
          </p:nvSpPr>
          <p:spPr bwMode="auto">
            <a:xfrm>
              <a:off x="2168526" y="2508250"/>
              <a:ext cx="111125" cy="225425"/>
            </a:xfrm>
            <a:custGeom>
              <a:avLst/>
              <a:gdLst>
                <a:gd name="T0" fmla="*/ 9 w 24"/>
                <a:gd name="T1" fmla="*/ 43 h 50"/>
                <a:gd name="T2" fmla="*/ 0 w 24"/>
                <a:gd name="T3" fmla="*/ 48 h 50"/>
                <a:gd name="T4" fmla="*/ 6 w 24"/>
                <a:gd name="T5" fmla="*/ 50 h 50"/>
                <a:gd name="T6" fmla="*/ 6 w 24"/>
                <a:gd name="T7" fmla="*/ 50 h 50"/>
                <a:gd name="T8" fmla="*/ 6 w 24"/>
                <a:gd name="T9" fmla="*/ 50 h 50"/>
                <a:gd name="T10" fmla="*/ 9 w 24"/>
                <a:gd name="T11" fmla="*/ 43 h 50"/>
                <a:gd name="T12" fmla="*/ 22 w 24"/>
                <a:gd name="T13" fmla="*/ 0 h 50"/>
                <a:gd name="T14" fmla="*/ 18 w 24"/>
                <a:gd name="T15" fmla="*/ 5 h 50"/>
                <a:gd name="T16" fmla="*/ 16 w 24"/>
                <a:gd name="T17" fmla="*/ 6 h 50"/>
                <a:gd name="T18" fmla="*/ 13 w 24"/>
                <a:gd name="T19" fmla="*/ 4 h 50"/>
                <a:gd name="T20" fmla="*/ 10 w 24"/>
                <a:gd name="T21" fmla="*/ 2 h 50"/>
                <a:gd name="T22" fmla="*/ 9 w 24"/>
                <a:gd name="T23" fmla="*/ 3 h 50"/>
                <a:gd name="T24" fmla="*/ 12 w 24"/>
                <a:gd name="T25" fmla="*/ 7 h 50"/>
                <a:gd name="T26" fmla="*/ 12 w 24"/>
                <a:gd name="T27" fmla="*/ 38 h 50"/>
                <a:gd name="T28" fmla="*/ 18 w 24"/>
                <a:gd name="T29" fmla="*/ 35 h 50"/>
                <a:gd name="T30" fmla="*/ 19 w 24"/>
                <a:gd name="T31" fmla="*/ 7 h 50"/>
                <a:gd name="T32" fmla="*/ 24 w 24"/>
                <a:gd name="T33" fmla="*/ 1 h 50"/>
                <a:gd name="T34" fmla="*/ 22 w 24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50">
                  <a:moveTo>
                    <a:pt x="9" y="43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" y="49"/>
                    <a:pt x="4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9" y="43"/>
                    <a:pt x="9" y="43"/>
                    <a:pt x="9" y="43"/>
                  </a:cubicBezTo>
                  <a:moveTo>
                    <a:pt x="22" y="0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7" y="6"/>
                    <a:pt x="16" y="6"/>
                  </a:cubicBezTo>
                  <a:cubicBezTo>
                    <a:pt x="15" y="6"/>
                    <a:pt x="13" y="5"/>
                    <a:pt x="13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3"/>
                    <a:pt x="9" y="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5" y="38"/>
                    <a:pt x="17" y="36"/>
                    <a:pt x="18" y="35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2" y="0"/>
                  </a:cubicBezTo>
                </a:path>
              </a:pathLst>
            </a:custGeom>
            <a:solidFill>
              <a:srgbClr val="F8E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3" name="Freeform 362"/>
            <p:cNvSpPr>
              <a:spLocks/>
            </p:cNvSpPr>
            <p:nvPr/>
          </p:nvSpPr>
          <p:spPr bwMode="auto">
            <a:xfrm>
              <a:off x="2159001" y="2725738"/>
              <a:ext cx="38100" cy="22225"/>
            </a:xfrm>
            <a:custGeom>
              <a:avLst/>
              <a:gdLst>
                <a:gd name="T0" fmla="*/ 2 w 8"/>
                <a:gd name="T1" fmla="*/ 0 h 5"/>
                <a:gd name="T2" fmla="*/ 1 w 8"/>
                <a:gd name="T3" fmla="*/ 1 h 5"/>
                <a:gd name="T4" fmla="*/ 1 w 8"/>
                <a:gd name="T5" fmla="*/ 3 h 5"/>
                <a:gd name="T6" fmla="*/ 6 w 8"/>
                <a:gd name="T7" fmla="*/ 5 h 5"/>
                <a:gd name="T8" fmla="*/ 8 w 8"/>
                <a:gd name="T9" fmla="*/ 2 h 5"/>
                <a:gd name="T10" fmla="*/ 2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3" y="4"/>
                    <a:pt x="5" y="4"/>
                    <a:pt x="6" y="5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4" y="1"/>
                    <a:pt x="2" y="0"/>
                  </a:cubicBezTo>
                </a:path>
              </a:pathLst>
            </a:custGeom>
            <a:solidFill>
              <a:srgbClr val="C9E8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4" name="Freeform 363"/>
            <p:cNvSpPr>
              <a:spLocks noEditPoints="1"/>
            </p:cNvSpPr>
            <p:nvPr/>
          </p:nvSpPr>
          <p:spPr bwMode="auto">
            <a:xfrm>
              <a:off x="2066926" y="2366963"/>
              <a:ext cx="355600" cy="9525"/>
            </a:xfrm>
            <a:custGeom>
              <a:avLst/>
              <a:gdLst>
                <a:gd name="T0" fmla="*/ 1 w 77"/>
                <a:gd name="T1" fmla="*/ 0 h 2"/>
                <a:gd name="T2" fmla="*/ 5 w 77"/>
                <a:gd name="T3" fmla="*/ 2 h 2"/>
                <a:gd name="T4" fmla="*/ 5 w 77"/>
                <a:gd name="T5" fmla="*/ 2 h 2"/>
                <a:gd name="T6" fmla="*/ 1 w 77"/>
                <a:gd name="T7" fmla="*/ 0 h 2"/>
                <a:gd name="T8" fmla="*/ 0 w 77"/>
                <a:gd name="T9" fmla="*/ 0 h 2"/>
                <a:gd name="T10" fmla="*/ 0 w 77"/>
                <a:gd name="T11" fmla="*/ 0 h 2"/>
                <a:gd name="T12" fmla="*/ 0 w 77"/>
                <a:gd name="T13" fmla="*/ 0 h 2"/>
                <a:gd name="T14" fmla="*/ 0 w 77"/>
                <a:gd name="T15" fmla="*/ 0 h 2"/>
                <a:gd name="T16" fmla="*/ 77 w 77"/>
                <a:gd name="T17" fmla="*/ 0 h 2"/>
                <a:gd name="T18" fmla="*/ 77 w 77"/>
                <a:gd name="T19" fmla="*/ 0 h 2"/>
                <a:gd name="T20" fmla="*/ 77 w 77"/>
                <a:gd name="T2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2">
                  <a:moveTo>
                    <a:pt x="1" y="0"/>
                  </a:moveTo>
                  <a:cubicBezTo>
                    <a:pt x="2" y="1"/>
                    <a:pt x="3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2" y="1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77" y="0"/>
                  </a:move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rgbClr val="F7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5" name="Freeform 364"/>
            <p:cNvSpPr>
              <a:spLocks noEditPoints="1"/>
            </p:cNvSpPr>
            <p:nvPr/>
          </p:nvSpPr>
          <p:spPr bwMode="auto">
            <a:xfrm>
              <a:off x="2103438" y="2386013"/>
              <a:ext cx="282575" cy="149225"/>
            </a:xfrm>
            <a:custGeom>
              <a:avLst/>
              <a:gdLst>
                <a:gd name="T0" fmla="*/ 31 w 61"/>
                <a:gd name="T1" fmla="*/ 28 h 33"/>
                <a:gd name="T2" fmla="*/ 27 w 61"/>
                <a:gd name="T3" fmla="*/ 24 h 33"/>
                <a:gd name="T4" fmla="*/ 31 w 61"/>
                <a:gd name="T5" fmla="*/ 21 h 33"/>
                <a:gd name="T6" fmla="*/ 34 w 61"/>
                <a:gd name="T7" fmla="*/ 24 h 33"/>
                <a:gd name="T8" fmla="*/ 31 w 61"/>
                <a:gd name="T9" fmla="*/ 28 h 33"/>
                <a:gd name="T10" fmla="*/ 24 w 61"/>
                <a:gd name="T11" fmla="*/ 21 h 33"/>
                <a:gd name="T12" fmla="*/ 22 w 61"/>
                <a:gd name="T13" fmla="*/ 19 h 33"/>
                <a:gd name="T14" fmla="*/ 24 w 61"/>
                <a:gd name="T15" fmla="*/ 16 h 33"/>
                <a:gd name="T16" fmla="*/ 27 w 61"/>
                <a:gd name="T17" fmla="*/ 19 h 33"/>
                <a:gd name="T18" fmla="*/ 24 w 61"/>
                <a:gd name="T19" fmla="*/ 21 h 33"/>
                <a:gd name="T20" fmla="*/ 35 w 61"/>
                <a:gd name="T21" fmla="*/ 16 h 33"/>
                <a:gd name="T22" fmla="*/ 32 w 61"/>
                <a:gd name="T23" fmla="*/ 14 h 33"/>
                <a:gd name="T24" fmla="*/ 35 w 61"/>
                <a:gd name="T25" fmla="*/ 12 h 33"/>
                <a:gd name="T26" fmla="*/ 37 w 61"/>
                <a:gd name="T27" fmla="*/ 14 h 33"/>
                <a:gd name="T28" fmla="*/ 35 w 61"/>
                <a:gd name="T29" fmla="*/ 16 h 33"/>
                <a:gd name="T30" fmla="*/ 22 w 61"/>
                <a:gd name="T31" fmla="*/ 14 h 33"/>
                <a:gd name="T32" fmla="*/ 19 w 61"/>
                <a:gd name="T33" fmla="*/ 11 h 33"/>
                <a:gd name="T34" fmla="*/ 22 w 61"/>
                <a:gd name="T35" fmla="*/ 7 h 33"/>
                <a:gd name="T36" fmla="*/ 26 w 61"/>
                <a:gd name="T37" fmla="*/ 11 h 33"/>
                <a:gd name="T38" fmla="*/ 22 w 61"/>
                <a:gd name="T39" fmla="*/ 14 h 33"/>
                <a:gd name="T40" fmla="*/ 42 w 61"/>
                <a:gd name="T41" fmla="*/ 10 h 33"/>
                <a:gd name="T42" fmla="*/ 40 w 61"/>
                <a:gd name="T43" fmla="*/ 8 h 33"/>
                <a:gd name="T44" fmla="*/ 42 w 61"/>
                <a:gd name="T45" fmla="*/ 5 h 33"/>
                <a:gd name="T46" fmla="*/ 44 w 61"/>
                <a:gd name="T47" fmla="*/ 8 h 33"/>
                <a:gd name="T48" fmla="*/ 42 w 61"/>
                <a:gd name="T49" fmla="*/ 10 h 33"/>
                <a:gd name="T50" fmla="*/ 13 w 61"/>
                <a:gd name="T51" fmla="*/ 7 h 33"/>
                <a:gd name="T52" fmla="*/ 10 w 61"/>
                <a:gd name="T53" fmla="*/ 5 h 33"/>
                <a:gd name="T54" fmla="*/ 13 w 61"/>
                <a:gd name="T55" fmla="*/ 3 h 33"/>
                <a:gd name="T56" fmla="*/ 15 w 61"/>
                <a:gd name="T57" fmla="*/ 5 h 33"/>
                <a:gd name="T58" fmla="*/ 13 w 61"/>
                <a:gd name="T59" fmla="*/ 7 h 33"/>
                <a:gd name="T60" fmla="*/ 60 w 61"/>
                <a:gd name="T61" fmla="*/ 0 h 33"/>
                <a:gd name="T62" fmla="*/ 59 w 61"/>
                <a:gd name="T63" fmla="*/ 1 h 33"/>
                <a:gd name="T64" fmla="*/ 58 w 61"/>
                <a:gd name="T65" fmla="*/ 1 h 33"/>
                <a:gd name="T66" fmla="*/ 58 w 61"/>
                <a:gd name="T67" fmla="*/ 0 h 33"/>
                <a:gd name="T68" fmla="*/ 57 w 61"/>
                <a:gd name="T69" fmla="*/ 1 h 33"/>
                <a:gd name="T70" fmla="*/ 56 w 61"/>
                <a:gd name="T71" fmla="*/ 1 h 33"/>
                <a:gd name="T72" fmla="*/ 55 w 61"/>
                <a:gd name="T73" fmla="*/ 1 h 33"/>
                <a:gd name="T74" fmla="*/ 36 w 61"/>
                <a:gd name="T75" fmla="*/ 4 h 33"/>
                <a:gd name="T76" fmla="*/ 36 w 61"/>
                <a:gd name="T77" fmla="*/ 5 h 33"/>
                <a:gd name="T78" fmla="*/ 34 w 61"/>
                <a:gd name="T79" fmla="*/ 7 h 33"/>
                <a:gd name="T80" fmla="*/ 32 w 61"/>
                <a:gd name="T81" fmla="*/ 5 h 33"/>
                <a:gd name="T82" fmla="*/ 32 w 61"/>
                <a:gd name="T83" fmla="*/ 4 h 33"/>
                <a:gd name="T84" fmla="*/ 30 w 61"/>
                <a:gd name="T85" fmla="*/ 4 h 33"/>
                <a:gd name="T86" fmla="*/ 4 w 61"/>
                <a:gd name="T87" fmla="*/ 0 h 33"/>
                <a:gd name="T88" fmla="*/ 2 w 61"/>
                <a:gd name="T89" fmla="*/ 1 h 33"/>
                <a:gd name="T90" fmla="*/ 1 w 61"/>
                <a:gd name="T91" fmla="*/ 0 h 33"/>
                <a:gd name="T92" fmla="*/ 0 w 61"/>
                <a:gd name="T93" fmla="*/ 1 h 33"/>
                <a:gd name="T94" fmla="*/ 24 w 61"/>
                <a:gd name="T95" fmla="*/ 29 h 33"/>
                <a:gd name="T96" fmla="*/ 27 w 61"/>
                <a:gd name="T97" fmla="*/ 31 h 33"/>
                <a:gd name="T98" fmla="*/ 30 w 61"/>
                <a:gd name="T99" fmla="*/ 33 h 33"/>
                <a:gd name="T100" fmla="*/ 32 w 61"/>
                <a:gd name="T101" fmla="*/ 32 h 33"/>
                <a:gd name="T102" fmla="*/ 36 w 61"/>
                <a:gd name="T103" fmla="*/ 27 h 33"/>
                <a:gd name="T104" fmla="*/ 61 w 61"/>
                <a:gd name="T105" fmla="*/ 1 h 33"/>
                <a:gd name="T106" fmla="*/ 60 w 61"/>
                <a:gd name="T10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1" h="33">
                  <a:moveTo>
                    <a:pt x="31" y="28"/>
                  </a:moveTo>
                  <a:cubicBezTo>
                    <a:pt x="29" y="28"/>
                    <a:pt x="27" y="26"/>
                    <a:pt x="27" y="24"/>
                  </a:cubicBezTo>
                  <a:cubicBezTo>
                    <a:pt x="27" y="23"/>
                    <a:pt x="29" y="21"/>
                    <a:pt x="31" y="21"/>
                  </a:cubicBezTo>
                  <a:cubicBezTo>
                    <a:pt x="32" y="21"/>
                    <a:pt x="34" y="23"/>
                    <a:pt x="34" y="24"/>
                  </a:cubicBezTo>
                  <a:cubicBezTo>
                    <a:pt x="34" y="26"/>
                    <a:pt x="32" y="28"/>
                    <a:pt x="31" y="28"/>
                  </a:cubicBezTo>
                  <a:moveTo>
                    <a:pt x="24" y="21"/>
                  </a:moveTo>
                  <a:cubicBezTo>
                    <a:pt x="23" y="21"/>
                    <a:pt x="22" y="20"/>
                    <a:pt x="22" y="19"/>
                  </a:cubicBezTo>
                  <a:cubicBezTo>
                    <a:pt x="22" y="17"/>
                    <a:pt x="23" y="16"/>
                    <a:pt x="24" y="16"/>
                  </a:cubicBezTo>
                  <a:cubicBezTo>
                    <a:pt x="26" y="16"/>
                    <a:pt x="27" y="17"/>
                    <a:pt x="27" y="19"/>
                  </a:cubicBezTo>
                  <a:cubicBezTo>
                    <a:pt x="27" y="20"/>
                    <a:pt x="26" y="21"/>
                    <a:pt x="24" y="21"/>
                  </a:cubicBezTo>
                  <a:moveTo>
                    <a:pt x="35" y="16"/>
                  </a:moveTo>
                  <a:cubicBezTo>
                    <a:pt x="33" y="16"/>
                    <a:pt x="32" y="15"/>
                    <a:pt x="32" y="14"/>
                  </a:cubicBezTo>
                  <a:cubicBezTo>
                    <a:pt x="32" y="13"/>
                    <a:pt x="33" y="12"/>
                    <a:pt x="35" y="12"/>
                  </a:cubicBezTo>
                  <a:cubicBezTo>
                    <a:pt x="36" y="12"/>
                    <a:pt x="37" y="13"/>
                    <a:pt x="37" y="14"/>
                  </a:cubicBezTo>
                  <a:cubicBezTo>
                    <a:pt x="37" y="15"/>
                    <a:pt x="36" y="16"/>
                    <a:pt x="35" y="16"/>
                  </a:cubicBezTo>
                  <a:moveTo>
                    <a:pt x="22" y="14"/>
                  </a:moveTo>
                  <a:cubicBezTo>
                    <a:pt x="20" y="14"/>
                    <a:pt x="19" y="12"/>
                    <a:pt x="19" y="11"/>
                  </a:cubicBezTo>
                  <a:cubicBezTo>
                    <a:pt x="19" y="9"/>
                    <a:pt x="20" y="7"/>
                    <a:pt x="22" y="7"/>
                  </a:cubicBezTo>
                  <a:cubicBezTo>
                    <a:pt x="24" y="7"/>
                    <a:pt x="26" y="9"/>
                    <a:pt x="26" y="11"/>
                  </a:cubicBezTo>
                  <a:cubicBezTo>
                    <a:pt x="26" y="12"/>
                    <a:pt x="24" y="14"/>
                    <a:pt x="22" y="14"/>
                  </a:cubicBezTo>
                  <a:moveTo>
                    <a:pt x="42" y="10"/>
                  </a:moveTo>
                  <a:cubicBezTo>
                    <a:pt x="41" y="10"/>
                    <a:pt x="40" y="9"/>
                    <a:pt x="40" y="8"/>
                  </a:cubicBezTo>
                  <a:cubicBezTo>
                    <a:pt x="40" y="6"/>
                    <a:pt x="41" y="5"/>
                    <a:pt x="42" y="5"/>
                  </a:cubicBezTo>
                  <a:cubicBezTo>
                    <a:pt x="43" y="5"/>
                    <a:pt x="44" y="6"/>
                    <a:pt x="44" y="8"/>
                  </a:cubicBezTo>
                  <a:cubicBezTo>
                    <a:pt x="44" y="9"/>
                    <a:pt x="43" y="10"/>
                    <a:pt x="42" y="10"/>
                  </a:cubicBezTo>
                  <a:moveTo>
                    <a:pt x="13" y="7"/>
                  </a:moveTo>
                  <a:cubicBezTo>
                    <a:pt x="11" y="7"/>
                    <a:pt x="10" y="6"/>
                    <a:pt x="10" y="5"/>
                  </a:cubicBezTo>
                  <a:cubicBezTo>
                    <a:pt x="10" y="4"/>
                    <a:pt x="11" y="3"/>
                    <a:pt x="13" y="3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5" y="6"/>
                    <a:pt x="14" y="7"/>
                    <a:pt x="13" y="7"/>
                  </a:cubicBezTo>
                  <a:moveTo>
                    <a:pt x="60" y="0"/>
                  </a:moveTo>
                  <a:cubicBezTo>
                    <a:pt x="60" y="0"/>
                    <a:pt x="59" y="1"/>
                    <a:pt x="59" y="1"/>
                  </a:cubicBezTo>
                  <a:cubicBezTo>
                    <a:pt x="59" y="1"/>
                    <a:pt x="58" y="1"/>
                    <a:pt x="58" y="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1"/>
                    <a:pt x="57" y="1"/>
                    <a:pt x="57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49" y="2"/>
                    <a:pt x="42" y="3"/>
                    <a:pt x="36" y="4"/>
                  </a:cubicBezTo>
                  <a:cubicBezTo>
                    <a:pt x="36" y="4"/>
                    <a:pt x="36" y="5"/>
                    <a:pt x="36" y="5"/>
                  </a:cubicBezTo>
                  <a:cubicBezTo>
                    <a:pt x="36" y="6"/>
                    <a:pt x="35" y="7"/>
                    <a:pt x="34" y="7"/>
                  </a:cubicBezTo>
                  <a:cubicBezTo>
                    <a:pt x="33" y="7"/>
                    <a:pt x="32" y="6"/>
                    <a:pt x="32" y="5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1" y="4"/>
                    <a:pt x="12" y="3"/>
                    <a:pt x="4" y="0"/>
                  </a:cubicBezTo>
                  <a:cubicBezTo>
                    <a:pt x="3" y="0"/>
                    <a:pt x="3" y="1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2"/>
                    <a:pt x="29" y="33"/>
                    <a:pt x="30" y="33"/>
                  </a:cubicBezTo>
                  <a:cubicBezTo>
                    <a:pt x="31" y="33"/>
                    <a:pt x="32" y="32"/>
                    <a:pt x="32" y="32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1" y="0"/>
                    <a:pt x="60" y="0"/>
                    <a:pt x="60" y="0"/>
                  </a:cubicBezTo>
                </a:path>
              </a:pathLst>
            </a:custGeom>
            <a:solidFill>
              <a:srgbClr val="F9EB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6" name="Oval 365"/>
            <p:cNvSpPr>
              <a:spLocks noChangeArrowheads="1"/>
            </p:cNvSpPr>
            <p:nvPr/>
          </p:nvSpPr>
          <p:spPr bwMode="auto">
            <a:xfrm>
              <a:off x="2192338" y="2417763"/>
              <a:ext cx="31750" cy="31750"/>
            </a:xfrm>
            <a:prstGeom prst="ellipse">
              <a:avLst/>
            </a:prstGeom>
            <a:solidFill>
              <a:srgbClr val="F7E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7" name="Oval 366"/>
            <p:cNvSpPr>
              <a:spLocks noChangeArrowheads="1"/>
            </p:cNvSpPr>
            <p:nvPr/>
          </p:nvSpPr>
          <p:spPr bwMode="auto">
            <a:xfrm>
              <a:off x="2228851" y="2481263"/>
              <a:ext cx="31750" cy="30163"/>
            </a:xfrm>
            <a:prstGeom prst="ellipse">
              <a:avLst/>
            </a:prstGeom>
            <a:solidFill>
              <a:srgbClr val="F7E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8" name="Oval 367"/>
            <p:cNvSpPr>
              <a:spLocks noChangeArrowheads="1"/>
            </p:cNvSpPr>
            <p:nvPr/>
          </p:nvSpPr>
          <p:spPr bwMode="auto">
            <a:xfrm>
              <a:off x="2205038" y="2457450"/>
              <a:ext cx="23813" cy="23813"/>
            </a:xfrm>
            <a:prstGeom prst="ellipse">
              <a:avLst/>
            </a:prstGeom>
            <a:solidFill>
              <a:srgbClr val="F7E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9" name="Freeform 368"/>
            <p:cNvSpPr>
              <a:spLocks/>
            </p:cNvSpPr>
            <p:nvPr/>
          </p:nvSpPr>
          <p:spPr bwMode="auto">
            <a:xfrm>
              <a:off x="2252663" y="2403475"/>
              <a:ext cx="17463" cy="14288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0 h 3"/>
                <a:gd name="T4" fmla="*/ 0 w 4"/>
                <a:gd name="T5" fmla="*/ 1 h 3"/>
                <a:gd name="T6" fmla="*/ 2 w 4"/>
                <a:gd name="T7" fmla="*/ 3 h 3"/>
                <a:gd name="T8" fmla="*/ 4 w 4"/>
                <a:gd name="T9" fmla="*/ 1 h 3"/>
                <a:gd name="T10" fmla="*/ 4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F7E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0" name="Oval 369"/>
            <p:cNvSpPr>
              <a:spLocks noChangeArrowheads="1"/>
            </p:cNvSpPr>
            <p:nvPr/>
          </p:nvSpPr>
          <p:spPr bwMode="auto">
            <a:xfrm>
              <a:off x="2149476" y="2398713"/>
              <a:ext cx="23813" cy="19050"/>
            </a:xfrm>
            <a:prstGeom prst="ellipse">
              <a:avLst/>
            </a:prstGeom>
            <a:solidFill>
              <a:srgbClr val="F7E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1" name="Oval 370"/>
            <p:cNvSpPr>
              <a:spLocks noChangeArrowheads="1"/>
            </p:cNvSpPr>
            <p:nvPr/>
          </p:nvSpPr>
          <p:spPr bwMode="auto">
            <a:xfrm>
              <a:off x="2252663" y="2439988"/>
              <a:ext cx="22225" cy="17463"/>
            </a:xfrm>
            <a:prstGeom prst="ellipse">
              <a:avLst/>
            </a:prstGeom>
            <a:solidFill>
              <a:srgbClr val="F7E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2" name="Oval 371"/>
            <p:cNvSpPr>
              <a:spLocks noChangeArrowheads="1"/>
            </p:cNvSpPr>
            <p:nvPr/>
          </p:nvSpPr>
          <p:spPr bwMode="auto">
            <a:xfrm>
              <a:off x="2289176" y="2408238"/>
              <a:ext cx="17463" cy="22225"/>
            </a:xfrm>
            <a:prstGeom prst="ellipse">
              <a:avLst/>
            </a:prstGeom>
            <a:solidFill>
              <a:srgbClr val="F7E6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3" name="Freeform 372"/>
            <p:cNvSpPr>
              <a:spLocks noEditPoints="1"/>
            </p:cNvSpPr>
            <p:nvPr/>
          </p:nvSpPr>
          <p:spPr bwMode="auto">
            <a:xfrm>
              <a:off x="2090738" y="2371725"/>
              <a:ext cx="314325" cy="19050"/>
            </a:xfrm>
            <a:custGeom>
              <a:avLst/>
              <a:gdLst>
                <a:gd name="T0" fmla="*/ 0 w 68"/>
                <a:gd name="T1" fmla="*/ 1 h 4"/>
                <a:gd name="T2" fmla="*/ 0 w 68"/>
                <a:gd name="T3" fmla="*/ 1 h 4"/>
                <a:gd name="T4" fmla="*/ 0 w 68"/>
                <a:gd name="T5" fmla="*/ 3 h 4"/>
                <a:gd name="T6" fmla="*/ 2 w 68"/>
                <a:gd name="T7" fmla="*/ 4 h 4"/>
                <a:gd name="T8" fmla="*/ 2 w 68"/>
                <a:gd name="T9" fmla="*/ 4 h 4"/>
                <a:gd name="T10" fmla="*/ 3 w 68"/>
                <a:gd name="T11" fmla="*/ 4 h 4"/>
                <a:gd name="T12" fmla="*/ 3 w 68"/>
                <a:gd name="T13" fmla="*/ 4 h 4"/>
                <a:gd name="T14" fmla="*/ 3 w 68"/>
                <a:gd name="T15" fmla="*/ 4 h 4"/>
                <a:gd name="T16" fmla="*/ 3 w 68"/>
                <a:gd name="T17" fmla="*/ 4 h 4"/>
                <a:gd name="T18" fmla="*/ 4 w 68"/>
                <a:gd name="T19" fmla="*/ 3 h 4"/>
                <a:gd name="T20" fmla="*/ 5 w 68"/>
                <a:gd name="T21" fmla="*/ 4 h 4"/>
                <a:gd name="T22" fmla="*/ 7 w 68"/>
                <a:gd name="T23" fmla="*/ 3 h 4"/>
                <a:gd name="T24" fmla="*/ 0 w 68"/>
                <a:gd name="T25" fmla="*/ 1 h 4"/>
                <a:gd name="T26" fmla="*/ 68 w 68"/>
                <a:gd name="T27" fmla="*/ 0 h 4"/>
                <a:gd name="T28" fmla="*/ 58 w 68"/>
                <a:gd name="T29" fmla="*/ 4 h 4"/>
                <a:gd name="T30" fmla="*/ 59 w 68"/>
                <a:gd name="T31" fmla="*/ 4 h 4"/>
                <a:gd name="T32" fmla="*/ 60 w 68"/>
                <a:gd name="T33" fmla="*/ 4 h 4"/>
                <a:gd name="T34" fmla="*/ 61 w 68"/>
                <a:gd name="T35" fmla="*/ 3 h 4"/>
                <a:gd name="T36" fmla="*/ 61 w 68"/>
                <a:gd name="T37" fmla="*/ 4 h 4"/>
                <a:gd name="T38" fmla="*/ 62 w 68"/>
                <a:gd name="T39" fmla="*/ 4 h 4"/>
                <a:gd name="T40" fmla="*/ 63 w 68"/>
                <a:gd name="T41" fmla="*/ 3 h 4"/>
                <a:gd name="T42" fmla="*/ 64 w 68"/>
                <a:gd name="T43" fmla="*/ 4 h 4"/>
                <a:gd name="T44" fmla="*/ 64 w 68"/>
                <a:gd name="T45" fmla="*/ 4 h 4"/>
                <a:gd name="T46" fmla="*/ 65 w 68"/>
                <a:gd name="T47" fmla="*/ 3 h 4"/>
                <a:gd name="T48" fmla="*/ 66 w 68"/>
                <a:gd name="T49" fmla="*/ 4 h 4"/>
                <a:gd name="T50" fmla="*/ 67 w 68"/>
                <a:gd name="T51" fmla="*/ 4 h 4"/>
                <a:gd name="T52" fmla="*/ 68 w 68"/>
                <a:gd name="T5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" h="4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4" y="2"/>
                    <a:pt x="2" y="2"/>
                    <a:pt x="0" y="1"/>
                  </a:cubicBezTo>
                  <a:moveTo>
                    <a:pt x="68" y="0"/>
                  </a:moveTo>
                  <a:cubicBezTo>
                    <a:pt x="65" y="2"/>
                    <a:pt x="62" y="3"/>
                    <a:pt x="58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4"/>
                    <a:pt x="60" y="4"/>
                  </a:cubicBezTo>
                  <a:cubicBezTo>
                    <a:pt x="60" y="4"/>
                    <a:pt x="61" y="4"/>
                    <a:pt x="61" y="3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2" y="4"/>
                    <a:pt x="63" y="3"/>
                    <a:pt x="63" y="3"/>
                  </a:cubicBezTo>
                  <a:cubicBezTo>
                    <a:pt x="63" y="3"/>
                    <a:pt x="64" y="3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5" y="4"/>
                    <a:pt x="65" y="3"/>
                  </a:cubicBezTo>
                  <a:cubicBezTo>
                    <a:pt x="65" y="4"/>
                    <a:pt x="65" y="4"/>
                    <a:pt x="66" y="4"/>
                  </a:cubicBezTo>
                  <a:cubicBezTo>
                    <a:pt x="66" y="4"/>
                    <a:pt x="66" y="4"/>
                    <a:pt x="67" y="4"/>
                  </a:cubicBezTo>
                  <a:cubicBezTo>
                    <a:pt x="68" y="3"/>
                    <a:pt x="68" y="1"/>
                    <a:pt x="68" y="0"/>
                  </a:cubicBezTo>
                </a:path>
              </a:pathLst>
            </a:custGeom>
            <a:solidFill>
              <a:srgbClr val="F7F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4" name="Freeform 373"/>
            <p:cNvSpPr>
              <a:spLocks/>
            </p:cNvSpPr>
            <p:nvPr/>
          </p:nvSpPr>
          <p:spPr bwMode="auto">
            <a:xfrm>
              <a:off x="2200276" y="2493963"/>
              <a:ext cx="130175" cy="122238"/>
            </a:xfrm>
            <a:custGeom>
              <a:avLst/>
              <a:gdLst>
                <a:gd name="T0" fmla="*/ 22 w 28"/>
                <a:gd name="T1" fmla="*/ 0 h 27"/>
                <a:gd name="T2" fmla="*/ 8 w 28"/>
                <a:gd name="T3" fmla="*/ 2 h 27"/>
                <a:gd name="T4" fmla="*/ 4 w 28"/>
                <a:gd name="T5" fmla="*/ 4 h 27"/>
                <a:gd name="T6" fmla="*/ 19 w 28"/>
                <a:gd name="T7" fmla="*/ 9 h 27"/>
                <a:gd name="T8" fmla="*/ 6 w 28"/>
                <a:gd name="T9" fmla="*/ 10 h 27"/>
                <a:gd name="T10" fmla="*/ 2 w 28"/>
                <a:gd name="T11" fmla="*/ 11 h 27"/>
                <a:gd name="T12" fmla="*/ 4 w 28"/>
                <a:gd name="T13" fmla="*/ 16 h 27"/>
                <a:gd name="T14" fmla="*/ 15 w 28"/>
                <a:gd name="T15" fmla="*/ 18 h 27"/>
                <a:gd name="T16" fmla="*/ 5 w 28"/>
                <a:gd name="T17" fmla="*/ 19 h 27"/>
                <a:gd name="T18" fmla="*/ 1 w 28"/>
                <a:gd name="T19" fmla="*/ 21 h 27"/>
                <a:gd name="T20" fmla="*/ 9 w 28"/>
                <a:gd name="T21" fmla="*/ 26 h 27"/>
                <a:gd name="T22" fmla="*/ 17 w 28"/>
                <a:gd name="T23" fmla="*/ 25 h 27"/>
                <a:gd name="T24" fmla="*/ 22 w 28"/>
                <a:gd name="T2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7">
                  <a:moveTo>
                    <a:pt x="22" y="0"/>
                  </a:moveTo>
                  <a:cubicBezTo>
                    <a:pt x="22" y="0"/>
                    <a:pt x="15" y="5"/>
                    <a:pt x="8" y="2"/>
                  </a:cubicBezTo>
                  <a:cubicBezTo>
                    <a:pt x="6" y="1"/>
                    <a:pt x="5" y="2"/>
                    <a:pt x="4" y="4"/>
                  </a:cubicBezTo>
                  <a:cubicBezTo>
                    <a:pt x="4" y="7"/>
                    <a:pt x="6" y="9"/>
                    <a:pt x="19" y="9"/>
                  </a:cubicBezTo>
                  <a:cubicBezTo>
                    <a:pt x="19" y="9"/>
                    <a:pt x="14" y="12"/>
                    <a:pt x="6" y="10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1" y="12"/>
                    <a:pt x="1" y="14"/>
                    <a:pt x="4" y="16"/>
                  </a:cubicBezTo>
                  <a:cubicBezTo>
                    <a:pt x="4" y="16"/>
                    <a:pt x="8" y="19"/>
                    <a:pt x="15" y="18"/>
                  </a:cubicBezTo>
                  <a:cubicBezTo>
                    <a:pt x="15" y="18"/>
                    <a:pt x="11" y="22"/>
                    <a:pt x="5" y="19"/>
                  </a:cubicBezTo>
                  <a:cubicBezTo>
                    <a:pt x="3" y="19"/>
                    <a:pt x="2" y="19"/>
                    <a:pt x="1" y="21"/>
                  </a:cubicBezTo>
                  <a:cubicBezTo>
                    <a:pt x="0" y="23"/>
                    <a:pt x="1" y="25"/>
                    <a:pt x="9" y="26"/>
                  </a:cubicBezTo>
                  <a:cubicBezTo>
                    <a:pt x="12" y="27"/>
                    <a:pt x="15" y="26"/>
                    <a:pt x="17" y="25"/>
                  </a:cubicBezTo>
                  <a:cubicBezTo>
                    <a:pt x="22" y="23"/>
                    <a:pt x="28" y="17"/>
                    <a:pt x="22" y="0"/>
                  </a:cubicBezTo>
                  <a:close/>
                </a:path>
              </a:pathLst>
            </a:custGeom>
            <a:solidFill>
              <a:srgbClr val="FE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24796" y="804861"/>
            <a:ext cx="10545763" cy="3787775"/>
            <a:chOff x="942976" y="1652588"/>
            <a:chExt cx="10545763" cy="3787775"/>
          </a:xfrm>
        </p:grpSpPr>
        <p:sp>
          <p:nvSpPr>
            <p:cNvPr id="17479" name="Freeform 302"/>
            <p:cNvSpPr>
              <a:spLocks/>
            </p:cNvSpPr>
            <p:nvPr/>
          </p:nvSpPr>
          <p:spPr bwMode="auto">
            <a:xfrm>
              <a:off x="942976" y="5200650"/>
              <a:ext cx="10545763" cy="239713"/>
            </a:xfrm>
            <a:custGeom>
              <a:avLst/>
              <a:gdLst>
                <a:gd name="T0" fmla="*/ 1140 w 2281"/>
                <a:gd name="T1" fmla="*/ 0 h 53"/>
                <a:gd name="T2" fmla="*/ 954 w 2281"/>
                <a:gd name="T3" fmla="*/ 0 h 53"/>
                <a:gd name="T4" fmla="*/ 825 w 2281"/>
                <a:gd name="T5" fmla="*/ 33 h 53"/>
                <a:gd name="T6" fmla="*/ 699 w 2281"/>
                <a:gd name="T7" fmla="*/ 2 h 53"/>
                <a:gd name="T8" fmla="*/ 0 w 2281"/>
                <a:gd name="T9" fmla="*/ 26 h 53"/>
                <a:gd name="T10" fmla="*/ 1140 w 2281"/>
                <a:gd name="T11" fmla="*/ 53 h 53"/>
                <a:gd name="T12" fmla="*/ 2281 w 2281"/>
                <a:gd name="T13" fmla="*/ 26 h 53"/>
                <a:gd name="T14" fmla="*/ 1140 w 2281"/>
                <a:gd name="T1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1" h="53">
                  <a:moveTo>
                    <a:pt x="1140" y="0"/>
                  </a:moveTo>
                  <a:cubicBezTo>
                    <a:pt x="1077" y="0"/>
                    <a:pt x="1015" y="0"/>
                    <a:pt x="954" y="0"/>
                  </a:cubicBezTo>
                  <a:cubicBezTo>
                    <a:pt x="920" y="22"/>
                    <a:pt x="877" y="33"/>
                    <a:pt x="825" y="33"/>
                  </a:cubicBezTo>
                  <a:cubicBezTo>
                    <a:pt x="774" y="33"/>
                    <a:pt x="732" y="22"/>
                    <a:pt x="699" y="2"/>
                  </a:cubicBezTo>
                  <a:cubicBezTo>
                    <a:pt x="288" y="6"/>
                    <a:pt x="0" y="15"/>
                    <a:pt x="0" y="26"/>
                  </a:cubicBezTo>
                  <a:cubicBezTo>
                    <a:pt x="0" y="41"/>
                    <a:pt x="510" y="53"/>
                    <a:pt x="1140" y="53"/>
                  </a:cubicBezTo>
                  <a:cubicBezTo>
                    <a:pt x="1770" y="53"/>
                    <a:pt x="2281" y="41"/>
                    <a:pt x="2281" y="26"/>
                  </a:cubicBezTo>
                  <a:cubicBezTo>
                    <a:pt x="2281" y="12"/>
                    <a:pt x="1770" y="0"/>
                    <a:pt x="1140" y="0"/>
                  </a:cubicBezTo>
                </a:path>
              </a:pathLst>
            </a:custGeom>
            <a:solidFill>
              <a:srgbClr val="E3F7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5" name="Freeform 374"/>
            <p:cNvSpPr>
              <a:spLocks/>
            </p:cNvSpPr>
            <p:nvPr/>
          </p:nvSpPr>
          <p:spPr bwMode="auto">
            <a:xfrm>
              <a:off x="1566863" y="2693988"/>
              <a:ext cx="1900238" cy="2638425"/>
            </a:xfrm>
            <a:custGeom>
              <a:avLst/>
              <a:gdLst>
                <a:gd name="T0" fmla="*/ 2 w 411"/>
                <a:gd name="T1" fmla="*/ 451 h 583"/>
                <a:gd name="T2" fmla="*/ 232 w 411"/>
                <a:gd name="T3" fmla="*/ 186 h 583"/>
                <a:gd name="T4" fmla="*/ 201 w 411"/>
                <a:gd name="T5" fmla="*/ 147 h 583"/>
                <a:gd name="T6" fmla="*/ 170 w 411"/>
                <a:gd name="T7" fmla="*/ 213 h 583"/>
                <a:gd name="T8" fmla="*/ 0 w 411"/>
                <a:gd name="T9" fmla="*/ 213 h 583"/>
                <a:gd name="T10" fmla="*/ 213 w 411"/>
                <a:gd name="T11" fmla="*/ 0 h 583"/>
                <a:gd name="T12" fmla="*/ 409 w 411"/>
                <a:gd name="T13" fmla="*/ 173 h 583"/>
                <a:gd name="T14" fmla="*/ 230 w 411"/>
                <a:gd name="T15" fmla="*/ 441 h 583"/>
                <a:gd name="T16" fmla="*/ 411 w 411"/>
                <a:gd name="T17" fmla="*/ 441 h 583"/>
                <a:gd name="T18" fmla="*/ 411 w 411"/>
                <a:gd name="T19" fmla="*/ 583 h 583"/>
                <a:gd name="T20" fmla="*/ 2 w 411"/>
                <a:gd name="T21" fmla="*/ 583 h 583"/>
                <a:gd name="T22" fmla="*/ 2 w 411"/>
                <a:gd name="T23" fmla="*/ 451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1" h="583">
                  <a:moveTo>
                    <a:pt x="2" y="451"/>
                  </a:moveTo>
                  <a:cubicBezTo>
                    <a:pt x="114" y="367"/>
                    <a:pt x="232" y="269"/>
                    <a:pt x="232" y="186"/>
                  </a:cubicBezTo>
                  <a:cubicBezTo>
                    <a:pt x="232" y="161"/>
                    <a:pt x="220" y="147"/>
                    <a:pt x="201" y="147"/>
                  </a:cubicBezTo>
                  <a:cubicBezTo>
                    <a:pt x="182" y="147"/>
                    <a:pt x="167" y="166"/>
                    <a:pt x="170" y="213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5" y="59"/>
                    <a:pt x="105" y="0"/>
                    <a:pt x="213" y="0"/>
                  </a:cubicBezTo>
                  <a:cubicBezTo>
                    <a:pt x="357" y="0"/>
                    <a:pt x="409" y="81"/>
                    <a:pt x="409" y="173"/>
                  </a:cubicBezTo>
                  <a:cubicBezTo>
                    <a:pt x="409" y="288"/>
                    <a:pt x="322" y="383"/>
                    <a:pt x="230" y="441"/>
                  </a:cubicBezTo>
                  <a:cubicBezTo>
                    <a:pt x="411" y="441"/>
                    <a:pt x="411" y="441"/>
                    <a:pt x="411" y="441"/>
                  </a:cubicBezTo>
                  <a:cubicBezTo>
                    <a:pt x="411" y="583"/>
                    <a:pt x="411" y="583"/>
                    <a:pt x="411" y="583"/>
                  </a:cubicBezTo>
                  <a:cubicBezTo>
                    <a:pt x="2" y="583"/>
                    <a:pt x="2" y="583"/>
                    <a:pt x="2" y="583"/>
                  </a:cubicBezTo>
                  <a:lnTo>
                    <a:pt x="2" y="451"/>
                  </a:ln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7" name="Freeform 376"/>
            <p:cNvSpPr>
              <a:spLocks/>
            </p:cNvSpPr>
            <p:nvPr/>
          </p:nvSpPr>
          <p:spPr bwMode="auto">
            <a:xfrm>
              <a:off x="2122488" y="2870200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1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8" name="Freeform 377"/>
            <p:cNvSpPr>
              <a:spLocks/>
            </p:cNvSpPr>
            <p:nvPr/>
          </p:nvSpPr>
          <p:spPr bwMode="auto">
            <a:xfrm>
              <a:off x="2654301" y="2909888"/>
              <a:ext cx="401638" cy="307975"/>
            </a:xfrm>
            <a:custGeom>
              <a:avLst/>
              <a:gdLst>
                <a:gd name="T0" fmla="*/ 44 w 87"/>
                <a:gd name="T1" fmla="*/ 0 h 68"/>
                <a:gd name="T2" fmla="*/ 44 w 87"/>
                <a:gd name="T3" fmla="*/ 68 h 68"/>
                <a:gd name="T4" fmla="*/ 44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7" y="68"/>
                    <a:pt x="87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09" name="Freeform 378"/>
            <p:cNvSpPr>
              <a:spLocks/>
            </p:cNvSpPr>
            <p:nvPr/>
          </p:nvSpPr>
          <p:spPr bwMode="auto">
            <a:xfrm>
              <a:off x="2838451" y="3440113"/>
              <a:ext cx="407988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1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0" name="Freeform 379"/>
            <p:cNvSpPr>
              <a:spLocks/>
            </p:cNvSpPr>
            <p:nvPr/>
          </p:nvSpPr>
          <p:spPr bwMode="auto">
            <a:xfrm>
              <a:off x="2635251" y="3919538"/>
              <a:ext cx="323850" cy="312738"/>
            </a:xfrm>
            <a:custGeom>
              <a:avLst/>
              <a:gdLst>
                <a:gd name="T0" fmla="*/ 67 w 70"/>
                <a:gd name="T1" fmla="*/ 20 h 69"/>
                <a:gd name="T2" fmla="*/ 60 w 70"/>
                <a:gd name="T3" fmla="*/ 10 h 69"/>
                <a:gd name="T4" fmla="*/ 53 w 70"/>
                <a:gd name="T5" fmla="*/ 4 h 69"/>
                <a:gd name="T6" fmla="*/ 36 w 70"/>
                <a:gd name="T7" fmla="*/ 0 h 69"/>
                <a:gd name="T8" fmla="*/ 27 w 70"/>
                <a:gd name="T9" fmla="*/ 1 h 69"/>
                <a:gd name="T10" fmla="*/ 12 w 70"/>
                <a:gd name="T11" fmla="*/ 10 h 69"/>
                <a:gd name="T12" fmla="*/ 10 w 70"/>
                <a:gd name="T13" fmla="*/ 11 h 69"/>
                <a:gd name="T14" fmla="*/ 3 w 70"/>
                <a:gd name="T15" fmla="*/ 22 h 69"/>
                <a:gd name="T16" fmla="*/ 0 w 70"/>
                <a:gd name="T17" fmla="*/ 35 h 69"/>
                <a:gd name="T18" fmla="*/ 3 w 70"/>
                <a:gd name="T19" fmla="*/ 48 h 69"/>
                <a:gd name="T20" fmla="*/ 10 w 70"/>
                <a:gd name="T21" fmla="*/ 59 h 69"/>
                <a:gd name="T22" fmla="*/ 17 w 70"/>
                <a:gd name="T23" fmla="*/ 64 h 69"/>
                <a:gd name="T24" fmla="*/ 34 w 70"/>
                <a:gd name="T25" fmla="*/ 69 h 69"/>
                <a:gd name="T26" fmla="*/ 43 w 70"/>
                <a:gd name="T27" fmla="*/ 68 h 69"/>
                <a:gd name="T28" fmla="*/ 58 w 70"/>
                <a:gd name="T29" fmla="*/ 59 h 69"/>
                <a:gd name="T30" fmla="*/ 60 w 70"/>
                <a:gd name="T31" fmla="*/ 58 h 69"/>
                <a:gd name="T32" fmla="*/ 67 w 70"/>
                <a:gd name="T33" fmla="*/ 47 h 69"/>
                <a:gd name="T34" fmla="*/ 70 w 70"/>
                <a:gd name="T35" fmla="*/ 34 h 69"/>
                <a:gd name="T36" fmla="*/ 67 w 70"/>
                <a:gd name="T37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69">
                  <a:moveTo>
                    <a:pt x="67" y="20"/>
                  </a:moveTo>
                  <a:cubicBezTo>
                    <a:pt x="65" y="16"/>
                    <a:pt x="63" y="13"/>
                    <a:pt x="60" y="10"/>
                  </a:cubicBezTo>
                  <a:cubicBezTo>
                    <a:pt x="57" y="8"/>
                    <a:pt x="55" y="6"/>
                    <a:pt x="53" y="4"/>
                  </a:cubicBezTo>
                  <a:cubicBezTo>
                    <a:pt x="47" y="1"/>
                    <a:pt x="42" y="0"/>
                    <a:pt x="36" y="0"/>
                  </a:cubicBezTo>
                  <a:cubicBezTo>
                    <a:pt x="33" y="0"/>
                    <a:pt x="30" y="0"/>
                    <a:pt x="27" y="1"/>
                  </a:cubicBezTo>
                  <a:cubicBezTo>
                    <a:pt x="21" y="2"/>
                    <a:pt x="16" y="5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7" y="14"/>
                    <a:pt x="4" y="18"/>
                    <a:pt x="3" y="22"/>
                  </a:cubicBezTo>
                  <a:cubicBezTo>
                    <a:pt x="1" y="26"/>
                    <a:pt x="0" y="30"/>
                    <a:pt x="0" y="35"/>
                  </a:cubicBezTo>
                  <a:cubicBezTo>
                    <a:pt x="0" y="40"/>
                    <a:pt x="1" y="44"/>
                    <a:pt x="3" y="48"/>
                  </a:cubicBezTo>
                  <a:cubicBezTo>
                    <a:pt x="4" y="52"/>
                    <a:pt x="7" y="56"/>
                    <a:pt x="10" y="59"/>
                  </a:cubicBezTo>
                  <a:cubicBezTo>
                    <a:pt x="12" y="61"/>
                    <a:pt x="15" y="63"/>
                    <a:pt x="17" y="64"/>
                  </a:cubicBezTo>
                  <a:cubicBezTo>
                    <a:pt x="22" y="68"/>
                    <a:pt x="28" y="69"/>
                    <a:pt x="34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9" y="66"/>
                    <a:pt x="54" y="63"/>
                    <a:pt x="58" y="59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3" y="55"/>
                    <a:pt x="65" y="51"/>
                    <a:pt x="67" y="47"/>
                  </a:cubicBezTo>
                  <a:cubicBezTo>
                    <a:pt x="69" y="43"/>
                    <a:pt x="70" y="38"/>
                    <a:pt x="70" y="34"/>
                  </a:cubicBezTo>
                  <a:cubicBezTo>
                    <a:pt x="70" y="29"/>
                    <a:pt x="69" y="25"/>
                    <a:pt x="67" y="2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1" name="Freeform 380"/>
            <p:cNvSpPr>
              <a:spLocks/>
            </p:cNvSpPr>
            <p:nvPr/>
          </p:nvSpPr>
          <p:spPr bwMode="auto">
            <a:xfrm>
              <a:off x="2136776" y="4318000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1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2" name="Freeform 381"/>
            <p:cNvSpPr>
              <a:spLocks/>
            </p:cNvSpPr>
            <p:nvPr/>
          </p:nvSpPr>
          <p:spPr bwMode="auto">
            <a:xfrm>
              <a:off x="1706563" y="4821238"/>
              <a:ext cx="401638" cy="307975"/>
            </a:xfrm>
            <a:custGeom>
              <a:avLst/>
              <a:gdLst>
                <a:gd name="T0" fmla="*/ 43 w 87"/>
                <a:gd name="T1" fmla="*/ 0 h 68"/>
                <a:gd name="T2" fmla="*/ 43 w 87"/>
                <a:gd name="T3" fmla="*/ 68 h 68"/>
                <a:gd name="T4" fmla="*/ 43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3" y="0"/>
                  </a:moveTo>
                  <a:cubicBezTo>
                    <a:pt x="0" y="0"/>
                    <a:pt x="0" y="68"/>
                    <a:pt x="43" y="68"/>
                  </a:cubicBezTo>
                  <a:cubicBezTo>
                    <a:pt x="87" y="68"/>
                    <a:pt x="87" y="0"/>
                    <a:pt x="43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3" name="Freeform 382"/>
            <p:cNvSpPr>
              <a:spLocks/>
            </p:cNvSpPr>
            <p:nvPr/>
          </p:nvSpPr>
          <p:spPr bwMode="auto">
            <a:xfrm>
              <a:off x="2228851" y="4870450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4" name="Freeform 383"/>
            <p:cNvSpPr>
              <a:spLocks/>
            </p:cNvSpPr>
            <p:nvPr/>
          </p:nvSpPr>
          <p:spPr bwMode="auto">
            <a:xfrm>
              <a:off x="2765426" y="4852988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7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5" name="Freeform 384"/>
            <p:cNvSpPr>
              <a:spLocks/>
            </p:cNvSpPr>
            <p:nvPr/>
          </p:nvSpPr>
          <p:spPr bwMode="auto">
            <a:xfrm>
              <a:off x="2228851" y="4870450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6" name="Freeform 385"/>
            <p:cNvSpPr>
              <a:spLocks noEditPoints="1"/>
            </p:cNvSpPr>
            <p:nvPr/>
          </p:nvSpPr>
          <p:spPr bwMode="auto">
            <a:xfrm>
              <a:off x="3662363" y="2693988"/>
              <a:ext cx="2195513" cy="2655888"/>
            </a:xfrm>
            <a:custGeom>
              <a:avLst/>
              <a:gdLst>
                <a:gd name="T0" fmla="*/ 237 w 475"/>
                <a:gd name="T1" fmla="*/ 0 h 587"/>
                <a:gd name="T2" fmla="*/ 475 w 475"/>
                <a:gd name="T3" fmla="*/ 293 h 587"/>
                <a:gd name="T4" fmla="*/ 237 w 475"/>
                <a:gd name="T5" fmla="*/ 587 h 587"/>
                <a:gd name="T6" fmla="*/ 0 w 475"/>
                <a:gd name="T7" fmla="*/ 293 h 587"/>
                <a:gd name="T8" fmla="*/ 237 w 475"/>
                <a:gd name="T9" fmla="*/ 0 h 587"/>
                <a:gd name="T10" fmla="*/ 237 w 475"/>
                <a:gd name="T11" fmla="*/ 166 h 587"/>
                <a:gd name="T12" fmla="*/ 172 w 475"/>
                <a:gd name="T13" fmla="*/ 293 h 587"/>
                <a:gd name="T14" fmla="*/ 237 w 475"/>
                <a:gd name="T15" fmla="*/ 421 h 587"/>
                <a:gd name="T16" fmla="*/ 301 w 475"/>
                <a:gd name="T17" fmla="*/ 293 h 587"/>
                <a:gd name="T18" fmla="*/ 237 w 475"/>
                <a:gd name="T19" fmla="*/ 166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5" h="587">
                  <a:moveTo>
                    <a:pt x="237" y="0"/>
                  </a:moveTo>
                  <a:cubicBezTo>
                    <a:pt x="404" y="0"/>
                    <a:pt x="475" y="120"/>
                    <a:pt x="475" y="293"/>
                  </a:cubicBezTo>
                  <a:cubicBezTo>
                    <a:pt x="475" y="467"/>
                    <a:pt x="404" y="587"/>
                    <a:pt x="237" y="587"/>
                  </a:cubicBezTo>
                  <a:cubicBezTo>
                    <a:pt x="70" y="587"/>
                    <a:pt x="0" y="467"/>
                    <a:pt x="0" y="293"/>
                  </a:cubicBezTo>
                  <a:cubicBezTo>
                    <a:pt x="0" y="120"/>
                    <a:pt x="70" y="0"/>
                    <a:pt x="237" y="0"/>
                  </a:cubicBezTo>
                  <a:moveTo>
                    <a:pt x="237" y="166"/>
                  </a:moveTo>
                  <a:cubicBezTo>
                    <a:pt x="180" y="166"/>
                    <a:pt x="172" y="221"/>
                    <a:pt x="172" y="293"/>
                  </a:cubicBezTo>
                  <a:cubicBezTo>
                    <a:pt x="172" y="366"/>
                    <a:pt x="180" y="421"/>
                    <a:pt x="237" y="421"/>
                  </a:cubicBezTo>
                  <a:cubicBezTo>
                    <a:pt x="294" y="421"/>
                    <a:pt x="301" y="366"/>
                    <a:pt x="301" y="293"/>
                  </a:cubicBezTo>
                  <a:cubicBezTo>
                    <a:pt x="301" y="221"/>
                    <a:pt x="294" y="166"/>
                    <a:pt x="237" y="166"/>
                  </a:cubicBezTo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7" name="Freeform 386"/>
            <p:cNvSpPr>
              <a:spLocks/>
            </p:cNvSpPr>
            <p:nvPr/>
          </p:nvSpPr>
          <p:spPr bwMode="auto">
            <a:xfrm>
              <a:off x="4568826" y="2855913"/>
              <a:ext cx="401638" cy="307975"/>
            </a:xfrm>
            <a:custGeom>
              <a:avLst/>
              <a:gdLst>
                <a:gd name="T0" fmla="*/ 43 w 87"/>
                <a:gd name="T1" fmla="*/ 0 h 68"/>
                <a:gd name="T2" fmla="*/ 43 w 87"/>
                <a:gd name="T3" fmla="*/ 68 h 68"/>
                <a:gd name="T4" fmla="*/ 43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3" y="0"/>
                  </a:moveTo>
                  <a:cubicBezTo>
                    <a:pt x="0" y="0"/>
                    <a:pt x="0" y="68"/>
                    <a:pt x="43" y="68"/>
                  </a:cubicBezTo>
                  <a:cubicBezTo>
                    <a:pt x="87" y="68"/>
                    <a:pt x="87" y="0"/>
                    <a:pt x="43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8" name="Freeform 387"/>
            <p:cNvSpPr>
              <a:spLocks/>
            </p:cNvSpPr>
            <p:nvPr/>
          </p:nvSpPr>
          <p:spPr bwMode="auto">
            <a:xfrm>
              <a:off x="4600576" y="4843463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19" name="Freeform 388"/>
            <p:cNvSpPr>
              <a:spLocks/>
            </p:cNvSpPr>
            <p:nvPr/>
          </p:nvSpPr>
          <p:spPr bwMode="auto">
            <a:xfrm>
              <a:off x="5095876" y="4608513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7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0" name="Freeform 389"/>
            <p:cNvSpPr>
              <a:spLocks/>
            </p:cNvSpPr>
            <p:nvPr/>
          </p:nvSpPr>
          <p:spPr bwMode="auto">
            <a:xfrm>
              <a:off x="5299076" y="4073525"/>
              <a:ext cx="319088" cy="317500"/>
            </a:xfrm>
            <a:custGeom>
              <a:avLst/>
              <a:gdLst>
                <a:gd name="T0" fmla="*/ 65 w 69"/>
                <a:gd name="T1" fmla="*/ 21 h 70"/>
                <a:gd name="T2" fmla="*/ 58 w 69"/>
                <a:gd name="T3" fmla="*/ 10 h 70"/>
                <a:gd name="T4" fmla="*/ 47 w 69"/>
                <a:gd name="T5" fmla="*/ 3 h 70"/>
                <a:gd name="T6" fmla="*/ 34 w 69"/>
                <a:gd name="T7" fmla="*/ 0 h 70"/>
                <a:gd name="T8" fmla="*/ 25 w 69"/>
                <a:gd name="T9" fmla="*/ 1 h 70"/>
                <a:gd name="T10" fmla="*/ 10 w 69"/>
                <a:gd name="T11" fmla="*/ 10 h 70"/>
                <a:gd name="T12" fmla="*/ 5 w 69"/>
                <a:gd name="T13" fmla="*/ 17 h 70"/>
                <a:gd name="T14" fmla="*/ 0 w 69"/>
                <a:gd name="T15" fmla="*/ 34 h 70"/>
                <a:gd name="T16" fmla="*/ 0 w 69"/>
                <a:gd name="T17" fmla="*/ 36 h 70"/>
                <a:gd name="T18" fmla="*/ 3 w 69"/>
                <a:gd name="T19" fmla="*/ 49 h 70"/>
                <a:gd name="T20" fmla="*/ 10 w 69"/>
                <a:gd name="T21" fmla="*/ 60 h 70"/>
                <a:gd name="T22" fmla="*/ 21 w 69"/>
                <a:gd name="T23" fmla="*/ 67 h 70"/>
                <a:gd name="T24" fmla="*/ 34 w 69"/>
                <a:gd name="T25" fmla="*/ 70 h 70"/>
                <a:gd name="T26" fmla="*/ 43 w 69"/>
                <a:gd name="T27" fmla="*/ 68 h 70"/>
                <a:gd name="T28" fmla="*/ 58 w 69"/>
                <a:gd name="T29" fmla="*/ 60 h 70"/>
                <a:gd name="T30" fmla="*/ 64 w 69"/>
                <a:gd name="T31" fmla="*/ 53 h 70"/>
                <a:gd name="T32" fmla="*/ 68 w 69"/>
                <a:gd name="T33" fmla="*/ 36 h 70"/>
                <a:gd name="T34" fmla="*/ 68 w 69"/>
                <a:gd name="T35" fmla="*/ 34 h 70"/>
                <a:gd name="T36" fmla="*/ 65 w 69"/>
                <a:gd name="T37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70">
                  <a:moveTo>
                    <a:pt x="65" y="21"/>
                  </a:moveTo>
                  <a:cubicBezTo>
                    <a:pt x="64" y="17"/>
                    <a:pt x="62" y="13"/>
                    <a:pt x="58" y="10"/>
                  </a:cubicBezTo>
                  <a:cubicBezTo>
                    <a:pt x="55" y="7"/>
                    <a:pt x="52" y="4"/>
                    <a:pt x="47" y="3"/>
                  </a:cubicBezTo>
                  <a:cubicBezTo>
                    <a:pt x="43" y="1"/>
                    <a:pt x="39" y="0"/>
                    <a:pt x="34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0" y="3"/>
                    <a:pt x="15" y="6"/>
                    <a:pt x="10" y="10"/>
                  </a:cubicBezTo>
                  <a:cubicBezTo>
                    <a:pt x="9" y="12"/>
                    <a:pt x="7" y="15"/>
                    <a:pt x="5" y="17"/>
                  </a:cubicBezTo>
                  <a:cubicBezTo>
                    <a:pt x="2" y="22"/>
                    <a:pt x="0" y="28"/>
                    <a:pt x="0" y="3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1" y="45"/>
                    <a:pt x="3" y="49"/>
                  </a:cubicBezTo>
                  <a:cubicBezTo>
                    <a:pt x="5" y="53"/>
                    <a:pt x="7" y="57"/>
                    <a:pt x="10" y="60"/>
                  </a:cubicBezTo>
                  <a:cubicBezTo>
                    <a:pt x="13" y="63"/>
                    <a:pt x="17" y="65"/>
                    <a:pt x="21" y="67"/>
                  </a:cubicBezTo>
                  <a:cubicBezTo>
                    <a:pt x="25" y="69"/>
                    <a:pt x="30" y="70"/>
                    <a:pt x="34" y="70"/>
                  </a:cubicBezTo>
                  <a:cubicBezTo>
                    <a:pt x="37" y="69"/>
                    <a:pt x="40" y="69"/>
                    <a:pt x="43" y="68"/>
                  </a:cubicBezTo>
                  <a:cubicBezTo>
                    <a:pt x="49" y="67"/>
                    <a:pt x="54" y="64"/>
                    <a:pt x="58" y="60"/>
                  </a:cubicBezTo>
                  <a:cubicBezTo>
                    <a:pt x="60" y="57"/>
                    <a:pt x="62" y="55"/>
                    <a:pt x="64" y="53"/>
                  </a:cubicBezTo>
                  <a:cubicBezTo>
                    <a:pt x="67" y="48"/>
                    <a:pt x="68" y="42"/>
                    <a:pt x="68" y="36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9" y="30"/>
                    <a:pt x="68" y="25"/>
                    <a:pt x="65" y="21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1" name="Freeform 390"/>
            <p:cNvSpPr>
              <a:spLocks/>
            </p:cNvSpPr>
            <p:nvPr/>
          </p:nvSpPr>
          <p:spPr bwMode="auto">
            <a:xfrm>
              <a:off x="5253038" y="3557588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1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2" name="Freeform 391"/>
            <p:cNvSpPr>
              <a:spLocks/>
            </p:cNvSpPr>
            <p:nvPr/>
          </p:nvSpPr>
          <p:spPr bwMode="auto">
            <a:xfrm>
              <a:off x="5002213" y="3068638"/>
              <a:ext cx="407988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3" name="Freeform 392"/>
            <p:cNvSpPr>
              <a:spLocks/>
            </p:cNvSpPr>
            <p:nvPr/>
          </p:nvSpPr>
          <p:spPr bwMode="auto">
            <a:xfrm>
              <a:off x="3994151" y="4608513"/>
              <a:ext cx="407988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87" y="0"/>
                    <a:pt x="88" y="68"/>
                    <a:pt x="44" y="68"/>
                  </a:cubicBezTo>
                  <a:cubicBezTo>
                    <a:pt x="0" y="68"/>
                    <a:pt x="0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4" name="Freeform 393"/>
            <p:cNvSpPr>
              <a:spLocks/>
            </p:cNvSpPr>
            <p:nvPr/>
          </p:nvSpPr>
          <p:spPr bwMode="auto">
            <a:xfrm>
              <a:off x="3879851" y="4073525"/>
              <a:ext cx="314325" cy="317500"/>
            </a:xfrm>
            <a:custGeom>
              <a:avLst/>
              <a:gdLst>
                <a:gd name="T0" fmla="*/ 3 w 68"/>
                <a:gd name="T1" fmla="*/ 21 h 70"/>
                <a:gd name="T2" fmla="*/ 10 w 68"/>
                <a:gd name="T3" fmla="*/ 10 h 70"/>
                <a:gd name="T4" fmla="*/ 21 w 68"/>
                <a:gd name="T5" fmla="*/ 3 h 70"/>
                <a:gd name="T6" fmla="*/ 34 w 68"/>
                <a:gd name="T7" fmla="*/ 0 h 70"/>
                <a:gd name="T8" fmla="*/ 43 w 68"/>
                <a:gd name="T9" fmla="*/ 1 h 70"/>
                <a:gd name="T10" fmla="*/ 58 w 68"/>
                <a:gd name="T11" fmla="*/ 10 h 70"/>
                <a:gd name="T12" fmla="*/ 63 w 68"/>
                <a:gd name="T13" fmla="*/ 17 h 70"/>
                <a:gd name="T14" fmla="*/ 68 w 68"/>
                <a:gd name="T15" fmla="*/ 34 h 70"/>
                <a:gd name="T16" fmla="*/ 68 w 68"/>
                <a:gd name="T17" fmla="*/ 36 h 70"/>
                <a:gd name="T18" fmla="*/ 65 w 68"/>
                <a:gd name="T19" fmla="*/ 49 h 70"/>
                <a:gd name="T20" fmla="*/ 58 w 68"/>
                <a:gd name="T21" fmla="*/ 60 h 70"/>
                <a:gd name="T22" fmla="*/ 47 w 68"/>
                <a:gd name="T23" fmla="*/ 67 h 70"/>
                <a:gd name="T24" fmla="*/ 34 w 68"/>
                <a:gd name="T25" fmla="*/ 70 h 70"/>
                <a:gd name="T26" fmla="*/ 25 w 68"/>
                <a:gd name="T27" fmla="*/ 68 h 70"/>
                <a:gd name="T28" fmla="*/ 10 w 68"/>
                <a:gd name="T29" fmla="*/ 60 h 70"/>
                <a:gd name="T30" fmla="*/ 5 w 68"/>
                <a:gd name="T31" fmla="*/ 53 h 70"/>
                <a:gd name="T32" fmla="*/ 0 w 68"/>
                <a:gd name="T33" fmla="*/ 36 h 70"/>
                <a:gd name="T34" fmla="*/ 0 w 68"/>
                <a:gd name="T35" fmla="*/ 34 h 70"/>
                <a:gd name="T36" fmla="*/ 3 w 68"/>
                <a:gd name="T37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70">
                  <a:moveTo>
                    <a:pt x="3" y="21"/>
                  </a:moveTo>
                  <a:cubicBezTo>
                    <a:pt x="4" y="17"/>
                    <a:pt x="7" y="13"/>
                    <a:pt x="10" y="10"/>
                  </a:cubicBezTo>
                  <a:cubicBezTo>
                    <a:pt x="13" y="7"/>
                    <a:pt x="17" y="4"/>
                    <a:pt x="21" y="3"/>
                  </a:cubicBezTo>
                  <a:cubicBezTo>
                    <a:pt x="25" y="1"/>
                    <a:pt x="29" y="0"/>
                    <a:pt x="34" y="0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9" y="3"/>
                    <a:pt x="54" y="6"/>
                    <a:pt x="58" y="10"/>
                  </a:cubicBezTo>
                  <a:cubicBezTo>
                    <a:pt x="60" y="12"/>
                    <a:pt x="62" y="15"/>
                    <a:pt x="63" y="17"/>
                  </a:cubicBezTo>
                  <a:cubicBezTo>
                    <a:pt x="67" y="22"/>
                    <a:pt x="68" y="28"/>
                    <a:pt x="68" y="34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40"/>
                    <a:pt x="67" y="45"/>
                    <a:pt x="65" y="49"/>
                  </a:cubicBezTo>
                  <a:cubicBezTo>
                    <a:pt x="64" y="53"/>
                    <a:pt x="61" y="57"/>
                    <a:pt x="58" y="60"/>
                  </a:cubicBezTo>
                  <a:cubicBezTo>
                    <a:pt x="55" y="63"/>
                    <a:pt x="51" y="65"/>
                    <a:pt x="47" y="67"/>
                  </a:cubicBezTo>
                  <a:cubicBezTo>
                    <a:pt x="43" y="69"/>
                    <a:pt x="39" y="70"/>
                    <a:pt x="34" y="70"/>
                  </a:cubicBezTo>
                  <a:cubicBezTo>
                    <a:pt x="31" y="69"/>
                    <a:pt x="28" y="69"/>
                    <a:pt x="25" y="68"/>
                  </a:cubicBezTo>
                  <a:cubicBezTo>
                    <a:pt x="19" y="67"/>
                    <a:pt x="14" y="64"/>
                    <a:pt x="10" y="60"/>
                  </a:cubicBezTo>
                  <a:cubicBezTo>
                    <a:pt x="8" y="57"/>
                    <a:pt x="7" y="55"/>
                    <a:pt x="5" y="53"/>
                  </a:cubicBezTo>
                  <a:cubicBezTo>
                    <a:pt x="2" y="48"/>
                    <a:pt x="0" y="42"/>
                    <a:pt x="0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0"/>
                    <a:pt x="1" y="25"/>
                    <a:pt x="3" y="21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5" name="Freeform 394"/>
            <p:cNvSpPr>
              <a:spLocks/>
            </p:cNvSpPr>
            <p:nvPr/>
          </p:nvSpPr>
          <p:spPr bwMode="auto">
            <a:xfrm>
              <a:off x="3833813" y="3557588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88" y="0"/>
                    <a:pt x="88" y="68"/>
                    <a:pt x="44" y="68"/>
                  </a:cubicBezTo>
                  <a:cubicBezTo>
                    <a:pt x="0" y="68"/>
                    <a:pt x="0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6" name="Freeform 395"/>
            <p:cNvSpPr>
              <a:spLocks/>
            </p:cNvSpPr>
            <p:nvPr/>
          </p:nvSpPr>
          <p:spPr bwMode="auto">
            <a:xfrm>
              <a:off x="4083051" y="3068638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88" y="0"/>
                    <a:pt x="88" y="68"/>
                    <a:pt x="44" y="68"/>
                  </a:cubicBezTo>
                  <a:cubicBezTo>
                    <a:pt x="1" y="68"/>
                    <a:pt x="0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7" name="Freeform 396"/>
            <p:cNvSpPr>
              <a:spLocks/>
            </p:cNvSpPr>
            <p:nvPr/>
          </p:nvSpPr>
          <p:spPr bwMode="auto">
            <a:xfrm>
              <a:off x="6130926" y="2693988"/>
              <a:ext cx="1905000" cy="2638425"/>
            </a:xfrm>
            <a:custGeom>
              <a:avLst/>
              <a:gdLst>
                <a:gd name="T0" fmla="*/ 3 w 412"/>
                <a:gd name="T1" fmla="*/ 451 h 583"/>
                <a:gd name="T2" fmla="*/ 232 w 412"/>
                <a:gd name="T3" fmla="*/ 186 h 583"/>
                <a:gd name="T4" fmla="*/ 202 w 412"/>
                <a:gd name="T5" fmla="*/ 147 h 583"/>
                <a:gd name="T6" fmla="*/ 170 w 412"/>
                <a:gd name="T7" fmla="*/ 213 h 583"/>
                <a:gd name="T8" fmla="*/ 0 w 412"/>
                <a:gd name="T9" fmla="*/ 213 h 583"/>
                <a:gd name="T10" fmla="*/ 214 w 412"/>
                <a:gd name="T11" fmla="*/ 0 h 583"/>
                <a:gd name="T12" fmla="*/ 409 w 412"/>
                <a:gd name="T13" fmla="*/ 173 h 583"/>
                <a:gd name="T14" fmla="*/ 230 w 412"/>
                <a:gd name="T15" fmla="*/ 441 h 583"/>
                <a:gd name="T16" fmla="*/ 412 w 412"/>
                <a:gd name="T17" fmla="*/ 441 h 583"/>
                <a:gd name="T18" fmla="*/ 412 w 412"/>
                <a:gd name="T19" fmla="*/ 583 h 583"/>
                <a:gd name="T20" fmla="*/ 3 w 412"/>
                <a:gd name="T21" fmla="*/ 583 h 583"/>
                <a:gd name="T22" fmla="*/ 3 w 412"/>
                <a:gd name="T23" fmla="*/ 451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2" h="583">
                  <a:moveTo>
                    <a:pt x="3" y="451"/>
                  </a:moveTo>
                  <a:cubicBezTo>
                    <a:pt x="114" y="367"/>
                    <a:pt x="232" y="269"/>
                    <a:pt x="232" y="186"/>
                  </a:cubicBezTo>
                  <a:cubicBezTo>
                    <a:pt x="232" y="161"/>
                    <a:pt x="220" y="147"/>
                    <a:pt x="202" y="147"/>
                  </a:cubicBezTo>
                  <a:cubicBezTo>
                    <a:pt x="183" y="147"/>
                    <a:pt x="167" y="166"/>
                    <a:pt x="170" y="213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6" y="59"/>
                    <a:pt x="105" y="0"/>
                    <a:pt x="214" y="0"/>
                  </a:cubicBezTo>
                  <a:cubicBezTo>
                    <a:pt x="358" y="0"/>
                    <a:pt x="409" y="81"/>
                    <a:pt x="409" y="173"/>
                  </a:cubicBezTo>
                  <a:cubicBezTo>
                    <a:pt x="409" y="288"/>
                    <a:pt x="322" y="383"/>
                    <a:pt x="230" y="441"/>
                  </a:cubicBezTo>
                  <a:cubicBezTo>
                    <a:pt x="412" y="441"/>
                    <a:pt x="412" y="441"/>
                    <a:pt x="412" y="441"/>
                  </a:cubicBezTo>
                  <a:cubicBezTo>
                    <a:pt x="412" y="583"/>
                    <a:pt x="412" y="583"/>
                    <a:pt x="412" y="583"/>
                  </a:cubicBezTo>
                  <a:cubicBezTo>
                    <a:pt x="3" y="583"/>
                    <a:pt x="3" y="583"/>
                    <a:pt x="3" y="583"/>
                  </a:cubicBezTo>
                  <a:lnTo>
                    <a:pt x="3" y="451"/>
                  </a:ln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8" name="Freeform 397"/>
            <p:cNvSpPr>
              <a:spLocks/>
            </p:cNvSpPr>
            <p:nvPr/>
          </p:nvSpPr>
          <p:spPr bwMode="auto">
            <a:xfrm>
              <a:off x="6316663" y="3205163"/>
              <a:ext cx="401638" cy="307975"/>
            </a:xfrm>
            <a:custGeom>
              <a:avLst/>
              <a:gdLst>
                <a:gd name="T0" fmla="*/ 44 w 87"/>
                <a:gd name="T1" fmla="*/ 0 h 68"/>
                <a:gd name="T2" fmla="*/ 44 w 87"/>
                <a:gd name="T3" fmla="*/ 68 h 68"/>
                <a:gd name="T4" fmla="*/ 44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7" y="68"/>
                    <a:pt x="87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29" name="Freeform 398"/>
            <p:cNvSpPr>
              <a:spLocks/>
            </p:cNvSpPr>
            <p:nvPr/>
          </p:nvSpPr>
          <p:spPr bwMode="auto">
            <a:xfrm>
              <a:off x="6689726" y="2870200"/>
              <a:ext cx="407988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0" name="Freeform 399"/>
            <p:cNvSpPr>
              <a:spLocks/>
            </p:cNvSpPr>
            <p:nvPr/>
          </p:nvSpPr>
          <p:spPr bwMode="auto">
            <a:xfrm>
              <a:off x="7216776" y="2909888"/>
              <a:ext cx="407988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1" name="Freeform 400"/>
            <p:cNvSpPr>
              <a:spLocks/>
            </p:cNvSpPr>
            <p:nvPr/>
          </p:nvSpPr>
          <p:spPr bwMode="auto">
            <a:xfrm>
              <a:off x="7407276" y="3440113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2" name="Freeform 401"/>
            <p:cNvSpPr>
              <a:spLocks/>
            </p:cNvSpPr>
            <p:nvPr/>
          </p:nvSpPr>
          <p:spPr bwMode="auto">
            <a:xfrm>
              <a:off x="7199313" y="3919538"/>
              <a:ext cx="323850" cy="312738"/>
            </a:xfrm>
            <a:custGeom>
              <a:avLst/>
              <a:gdLst>
                <a:gd name="T0" fmla="*/ 67 w 70"/>
                <a:gd name="T1" fmla="*/ 20 h 69"/>
                <a:gd name="T2" fmla="*/ 60 w 70"/>
                <a:gd name="T3" fmla="*/ 10 h 69"/>
                <a:gd name="T4" fmla="*/ 53 w 70"/>
                <a:gd name="T5" fmla="*/ 4 h 69"/>
                <a:gd name="T6" fmla="*/ 36 w 70"/>
                <a:gd name="T7" fmla="*/ 0 h 69"/>
                <a:gd name="T8" fmla="*/ 27 w 70"/>
                <a:gd name="T9" fmla="*/ 1 h 69"/>
                <a:gd name="T10" fmla="*/ 12 w 70"/>
                <a:gd name="T11" fmla="*/ 10 h 69"/>
                <a:gd name="T12" fmla="*/ 11 w 70"/>
                <a:gd name="T13" fmla="*/ 11 h 69"/>
                <a:gd name="T14" fmla="*/ 4 w 70"/>
                <a:gd name="T15" fmla="*/ 22 h 69"/>
                <a:gd name="T16" fmla="*/ 1 w 70"/>
                <a:gd name="T17" fmla="*/ 35 h 69"/>
                <a:gd name="T18" fmla="*/ 4 w 70"/>
                <a:gd name="T19" fmla="*/ 48 h 69"/>
                <a:gd name="T20" fmla="*/ 11 w 70"/>
                <a:gd name="T21" fmla="*/ 59 h 69"/>
                <a:gd name="T22" fmla="*/ 17 w 70"/>
                <a:gd name="T23" fmla="*/ 64 h 69"/>
                <a:gd name="T24" fmla="*/ 35 w 70"/>
                <a:gd name="T25" fmla="*/ 69 h 69"/>
                <a:gd name="T26" fmla="*/ 44 w 70"/>
                <a:gd name="T27" fmla="*/ 68 h 69"/>
                <a:gd name="T28" fmla="*/ 59 w 70"/>
                <a:gd name="T29" fmla="*/ 59 h 69"/>
                <a:gd name="T30" fmla="*/ 60 w 70"/>
                <a:gd name="T31" fmla="*/ 58 h 69"/>
                <a:gd name="T32" fmla="*/ 67 w 70"/>
                <a:gd name="T33" fmla="*/ 47 h 69"/>
                <a:gd name="T34" fmla="*/ 70 w 70"/>
                <a:gd name="T35" fmla="*/ 34 h 69"/>
                <a:gd name="T36" fmla="*/ 67 w 70"/>
                <a:gd name="T37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69">
                  <a:moveTo>
                    <a:pt x="67" y="20"/>
                  </a:moveTo>
                  <a:cubicBezTo>
                    <a:pt x="66" y="16"/>
                    <a:pt x="63" y="13"/>
                    <a:pt x="60" y="10"/>
                  </a:cubicBezTo>
                  <a:cubicBezTo>
                    <a:pt x="58" y="8"/>
                    <a:pt x="56" y="6"/>
                    <a:pt x="53" y="4"/>
                  </a:cubicBezTo>
                  <a:cubicBezTo>
                    <a:pt x="48" y="1"/>
                    <a:pt x="42" y="0"/>
                    <a:pt x="36" y="0"/>
                  </a:cubicBezTo>
                  <a:cubicBezTo>
                    <a:pt x="33" y="0"/>
                    <a:pt x="30" y="0"/>
                    <a:pt x="27" y="1"/>
                  </a:cubicBezTo>
                  <a:cubicBezTo>
                    <a:pt x="21" y="2"/>
                    <a:pt x="16" y="5"/>
                    <a:pt x="12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7" y="14"/>
                    <a:pt x="5" y="18"/>
                    <a:pt x="4" y="22"/>
                  </a:cubicBezTo>
                  <a:cubicBezTo>
                    <a:pt x="1" y="26"/>
                    <a:pt x="0" y="30"/>
                    <a:pt x="1" y="35"/>
                  </a:cubicBezTo>
                  <a:cubicBezTo>
                    <a:pt x="0" y="40"/>
                    <a:pt x="1" y="44"/>
                    <a:pt x="4" y="48"/>
                  </a:cubicBezTo>
                  <a:cubicBezTo>
                    <a:pt x="5" y="52"/>
                    <a:pt x="7" y="56"/>
                    <a:pt x="11" y="59"/>
                  </a:cubicBezTo>
                  <a:cubicBezTo>
                    <a:pt x="13" y="61"/>
                    <a:pt x="15" y="63"/>
                    <a:pt x="17" y="64"/>
                  </a:cubicBezTo>
                  <a:cubicBezTo>
                    <a:pt x="23" y="68"/>
                    <a:pt x="28" y="69"/>
                    <a:pt x="35" y="69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6"/>
                    <a:pt x="54" y="63"/>
                    <a:pt x="59" y="59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3" y="55"/>
                    <a:pt x="66" y="51"/>
                    <a:pt x="67" y="47"/>
                  </a:cubicBezTo>
                  <a:cubicBezTo>
                    <a:pt x="69" y="43"/>
                    <a:pt x="70" y="38"/>
                    <a:pt x="70" y="34"/>
                  </a:cubicBezTo>
                  <a:cubicBezTo>
                    <a:pt x="70" y="29"/>
                    <a:pt x="69" y="25"/>
                    <a:pt x="67" y="2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3" name="Freeform 402"/>
            <p:cNvSpPr>
              <a:spLocks/>
            </p:cNvSpPr>
            <p:nvPr/>
          </p:nvSpPr>
          <p:spPr bwMode="auto">
            <a:xfrm>
              <a:off x="6704013" y="4318000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4" name="Freeform 403"/>
            <p:cNvSpPr>
              <a:spLocks/>
            </p:cNvSpPr>
            <p:nvPr/>
          </p:nvSpPr>
          <p:spPr bwMode="auto">
            <a:xfrm>
              <a:off x="6269038" y="4821238"/>
              <a:ext cx="407988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5" name="Freeform 404"/>
            <p:cNvSpPr>
              <a:spLocks/>
            </p:cNvSpPr>
            <p:nvPr/>
          </p:nvSpPr>
          <p:spPr bwMode="auto">
            <a:xfrm>
              <a:off x="6796088" y="4870450"/>
              <a:ext cx="403225" cy="307975"/>
            </a:xfrm>
            <a:custGeom>
              <a:avLst/>
              <a:gdLst>
                <a:gd name="T0" fmla="*/ 43 w 87"/>
                <a:gd name="T1" fmla="*/ 0 h 68"/>
                <a:gd name="T2" fmla="*/ 43 w 87"/>
                <a:gd name="T3" fmla="*/ 68 h 68"/>
                <a:gd name="T4" fmla="*/ 43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3" y="0"/>
                  </a:moveTo>
                  <a:cubicBezTo>
                    <a:pt x="0" y="0"/>
                    <a:pt x="0" y="68"/>
                    <a:pt x="43" y="68"/>
                  </a:cubicBezTo>
                  <a:cubicBezTo>
                    <a:pt x="87" y="68"/>
                    <a:pt x="87" y="0"/>
                    <a:pt x="43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6" name="Freeform 405"/>
            <p:cNvSpPr>
              <a:spLocks/>
            </p:cNvSpPr>
            <p:nvPr/>
          </p:nvSpPr>
          <p:spPr bwMode="auto">
            <a:xfrm>
              <a:off x="7327901" y="4852988"/>
              <a:ext cx="407988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7" name="Freeform 406"/>
            <p:cNvSpPr>
              <a:spLocks/>
            </p:cNvSpPr>
            <p:nvPr/>
          </p:nvSpPr>
          <p:spPr bwMode="auto">
            <a:xfrm>
              <a:off x="6796088" y="4870450"/>
              <a:ext cx="403225" cy="307975"/>
            </a:xfrm>
            <a:custGeom>
              <a:avLst/>
              <a:gdLst>
                <a:gd name="T0" fmla="*/ 43 w 87"/>
                <a:gd name="T1" fmla="*/ 0 h 68"/>
                <a:gd name="T2" fmla="*/ 43 w 87"/>
                <a:gd name="T3" fmla="*/ 68 h 68"/>
                <a:gd name="T4" fmla="*/ 43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3" y="0"/>
                  </a:moveTo>
                  <a:cubicBezTo>
                    <a:pt x="0" y="0"/>
                    <a:pt x="0" y="68"/>
                    <a:pt x="43" y="68"/>
                  </a:cubicBezTo>
                  <a:cubicBezTo>
                    <a:pt x="87" y="68"/>
                    <a:pt x="87" y="0"/>
                    <a:pt x="43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8" name="Freeform 407"/>
            <p:cNvSpPr>
              <a:spLocks noEditPoints="1"/>
            </p:cNvSpPr>
            <p:nvPr/>
          </p:nvSpPr>
          <p:spPr bwMode="auto">
            <a:xfrm>
              <a:off x="8224838" y="2693988"/>
              <a:ext cx="2197100" cy="2655888"/>
            </a:xfrm>
            <a:custGeom>
              <a:avLst/>
              <a:gdLst>
                <a:gd name="T0" fmla="*/ 238 w 475"/>
                <a:gd name="T1" fmla="*/ 0 h 587"/>
                <a:gd name="T2" fmla="*/ 475 w 475"/>
                <a:gd name="T3" fmla="*/ 293 h 587"/>
                <a:gd name="T4" fmla="*/ 238 w 475"/>
                <a:gd name="T5" fmla="*/ 587 h 587"/>
                <a:gd name="T6" fmla="*/ 0 w 475"/>
                <a:gd name="T7" fmla="*/ 293 h 587"/>
                <a:gd name="T8" fmla="*/ 238 w 475"/>
                <a:gd name="T9" fmla="*/ 0 h 587"/>
                <a:gd name="T10" fmla="*/ 238 w 475"/>
                <a:gd name="T11" fmla="*/ 166 h 587"/>
                <a:gd name="T12" fmla="*/ 173 w 475"/>
                <a:gd name="T13" fmla="*/ 293 h 587"/>
                <a:gd name="T14" fmla="*/ 238 w 475"/>
                <a:gd name="T15" fmla="*/ 421 h 587"/>
                <a:gd name="T16" fmla="*/ 302 w 475"/>
                <a:gd name="T17" fmla="*/ 293 h 587"/>
                <a:gd name="T18" fmla="*/ 238 w 475"/>
                <a:gd name="T19" fmla="*/ 166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5" h="587">
                  <a:moveTo>
                    <a:pt x="238" y="0"/>
                  </a:moveTo>
                  <a:cubicBezTo>
                    <a:pt x="405" y="0"/>
                    <a:pt x="475" y="120"/>
                    <a:pt x="475" y="293"/>
                  </a:cubicBezTo>
                  <a:cubicBezTo>
                    <a:pt x="475" y="467"/>
                    <a:pt x="405" y="587"/>
                    <a:pt x="238" y="587"/>
                  </a:cubicBezTo>
                  <a:cubicBezTo>
                    <a:pt x="70" y="587"/>
                    <a:pt x="0" y="467"/>
                    <a:pt x="0" y="293"/>
                  </a:cubicBezTo>
                  <a:cubicBezTo>
                    <a:pt x="0" y="120"/>
                    <a:pt x="70" y="0"/>
                    <a:pt x="238" y="0"/>
                  </a:cubicBezTo>
                  <a:close/>
                  <a:moveTo>
                    <a:pt x="238" y="166"/>
                  </a:moveTo>
                  <a:cubicBezTo>
                    <a:pt x="180" y="166"/>
                    <a:pt x="173" y="221"/>
                    <a:pt x="173" y="293"/>
                  </a:cubicBezTo>
                  <a:cubicBezTo>
                    <a:pt x="173" y="366"/>
                    <a:pt x="180" y="421"/>
                    <a:pt x="238" y="421"/>
                  </a:cubicBezTo>
                  <a:cubicBezTo>
                    <a:pt x="295" y="421"/>
                    <a:pt x="302" y="366"/>
                    <a:pt x="302" y="293"/>
                  </a:cubicBezTo>
                  <a:cubicBezTo>
                    <a:pt x="302" y="221"/>
                    <a:pt x="295" y="166"/>
                    <a:pt x="238" y="166"/>
                  </a:cubicBezTo>
                  <a:close/>
                </a:path>
              </a:pathLst>
            </a:custGeom>
            <a:solidFill>
              <a:srgbClr val="0D27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39" name="Freeform 408"/>
            <p:cNvSpPr>
              <a:spLocks/>
            </p:cNvSpPr>
            <p:nvPr/>
          </p:nvSpPr>
          <p:spPr bwMode="auto">
            <a:xfrm>
              <a:off x="9131301" y="2855913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0" name="Freeform 409"/>
            <p:cNvSpPr>
              <a:spLocks/>
            </p:cNvSpPr>
            <p:nvPr/>
          </p:nvSpPr>
          <p:spPr bwMode="auto">
            <a:xfrm>
              <a:off x="9167813" y="4843463"/>
              <a:ext cx="403225" cy="307975"/>
            </a:xfrm>
            <a:custGeom>
              <a:avLst/>
              <a:gdLst>
                <a:gd name="T0" fmla="*/ 43 w 87"/>
                <a:gd name="T1" fmla="*/ 0 h 68"/>
                <a:gd name="T2" fmla="*/ 43 w 87"/>
                <a:gd name="T3" fmla="*/ 68 h 68"/>
                <a:gd name="T4" fmla="*/ 43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3" y="0"/>
                  </a:moveTo>
                  <a:cubicBezTo>
                    <a:pt x="0" y="0"/>
                    <a:pt x="0" y="68"/>
                    <a:pt x="43" y="68"/>
                  </a:cubicBezTo>
                  <a:cubicBezTo>
                    <a:pt x="87" y="68"/>
                    <a:pt x="87" y="0"/>
                    <a:pt x="43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1" name="Freeform 410"/>
            <p:cNvSpPr>
              <a:spLocks/>
            </p:cNvSpPr>
            <p:nvPr/>
          </p:nvSpPr>
          <p:spPr bwMode="auto">
            <a:xfrm>
              <a:off x="9658351" y="4608513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2" name="Freeform 411"/>
            <p:cNvSpPr>
              <a:spLocks/>
            </p:cNvSpPr>
            <p:nvPr/>
          </p:nvSpPr>
          <p:spPr bwMode="auto">
            <a:xfrm>
              <a:off x="9866313" y="4073525"/>
              <a:ext cx="314325" cy="317500"/>
            </a:xfrm>
            <a:custGeom>
              <a:avLst/>
              <a:gdLst>
                <a:gd name="T0" fmla="*/ 65 w 68"/>
                <a:gd name="T1" fmla="*/ 21 h 70"/>
                <a:gd name="T2" fmla="*/ 58 w 68"/>
                <a:gd name="T3" fmla="*/ 10 h 70"/>
                <a:gd name="T4" fmla="*/ 47 w 68"/>
                <a:gd name="T5" fmla="*/ 3 h 70"/>
                <a:gd name="T6" fmla="*/ 34 w 68"/>
                <a:gd name="T7" fmla="*/ 0 h 70"/>
                <a:gd name="T8" fmla="*/ 25 w 68"/>
                <a:gd name="T9" fmla="*/ 1 h 70"/>
                <a:gd name="T10" fmla="*/ 10 w 68"/>
                <a:gd name="T11" fmla="*/ 10 h 70"/>
                <a:gd name="T12" fmla="*/ 4 w 68"/>
                <a:gd name="T13" fmla="*/ 17 h 70"/>
                <a:gd name="T14" fmla="*/ 0 w 68"/>
                <a:gd name="T15" fmla="*/ 34 h 70"/>
                <a:gd name="T16" fmla="*/ 0 w 68"/>
                <a:gd name="T17" fmla="*/ 36 h 70"/>
                <a:gd name="T18" fmla="*/ 3 w 68"/>
                <a:gd name="T19" fmla="*/ 49 h 70"/>
                <a:gd name="T20" fmla="*/ 10 w 68"/>
                <a:gd name="T21" fmla="*/ 60 h 70"/>
                <a:gd name="T22" fmla="*/ 21 w 68"/>
                <a:gd name="T23" fmla="*/ 67 h 70"/>
                <a:gd name="T24" fmla="*/ 34 w 68"/>
                <a:gd name="T25" fmla="*/ 70 h 70"/>
                <a:gd name="T26" fmla="*/ 43 w 68"/>
                <a:gd name="T27" fmla="*/ 68 h 70"/>
                <a:gd name="T28" fmla="*/ 58 w 68"/>
                <a:gd name="T29" fmla="*/ 60 h 70"/>
                <a:gd name="T30" fmla="*/ 63 w 68"/>
                <a:gd name="T31" fmla="*/ 53 h 70"/>
                <a:gd name="T32" fmla="*/ 68 w 68"/>
                <a:gd name="T33" fmla="*/ 36 h 70"/>
                <a:gd name="T34" fmla="*/ 68 w 68"/>
                <a:gd name="T35" fmla="*/ 34 h 70"/>
                <a:gd name="T36" fmla="*/ 65 w 68"/>
                <a:gd name="T37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70">
                  <a:moveTo>
                    <a:pt x="65" y="21"/>
                  </a:moveTo>
                  <a:cubicBezTo>
                    <a:pt x="64" y="17"/>
                    <a:pt x="61" y="13"/>
                    <a:pt x="58" y="10"/>
                  </a:cubicBezTo>
                  <a:cubicBezTo>
                    <a:pt x="55" y="7"/>
                    <a:pt x="51" y="4"/>
                    <a:pt x="47" y="3"/>
                  </a:cubicBezTo>
                  <a:cubicBezTo>
                    <a:pt x="43" y="1"/>
                    <a:pt x="38" y="0"/>
                    <a:pt x="34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19" y="3"/>
                    <a:pt x="14" y="6"/>
                    <a:pt x="10" y="10"/>
                  </a:cubicBezTo>
                  <a:cubicBezTo>
                    <a:pt x="8" y="12"/>
                    <a:pt x="6" y="15"/>
                    <a:pt x="4" y="17"/>
                  </a:cubicBezTo>
                  <a:cubicBezTo>
                    <a:pt x="1" y="22"/>
                    <a:pt x="0" y="28"/>
                    <a:pt x="0" y="3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1" y="45"/>
                    <a:pt x="3" y="49"/>
                  </a:cubicBezTo>
                  <a:cubicBezTo>
                    <a:pt x="4" y="53"/>
                    <a:pt x="6" y="57"/>
                    <a:pt x="10" y="60"/>
                  </a:cubicBezTo>
                  <a:cubicBezTo>
                    <a:pt x="13" y="63"/>
                    <a:pt x="16" y="65"/>
                    <a:pt x="21" y="67"/>
                  </a:cubicBezTo>
                  <a:cubicBezTo>
                    <a:pt x="25" y="69"/>
                    <a:pt x="29" y="70"/>
                    <a:pt x="34" y="70"/>
                  </a:cubicBezTo>
                  <a:cubicBezTo>
                    <a:pt x="37" y="69"/>
                    <a:pt x="40" y="69"/>
                    <a:pt x="43" y="68"/>
                  </a:cubicBezTo>
                  <a:cubicBezTo>
                    <a:pt x="49" y="67"/>
                    <a:pt x="54" y="64"/>
                    <a:pt x="58" y="60"/>
                  </a:cubicBezTo>
                  <a:cubicBezTo>
                    <a:pt x="60" y="57"/>
                    <a:pt x="61" y="55"/>
                    <a:pt x="63" y="53"/>
                  </a:cubicBezTo>
                  <a:cubicBezTo>
                    <a:pt x="66" y="48"/>
                    <a:pt x="68" y="42"/>
                    <a:pt x="68" y="36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0"/>
                    <a:pt x="67" y="25"/>
                    <a:pt x="65" y="21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3" name="Freeform 412"/>
            <p:cNvSpPr>
              <a:spLocks/>
            </p:cNvSpPr>
            <p:nvPr/>
          </p:nvSpPr>
          <p:spPr bwMode="auto">
            <a:xfrm>
              <a:off x="9820276" y="3557588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4" name="Freeform 413"/>
            <p:cNvSpPr>
              <a:spLocks/>
            </p:cNvSpPr>
            <p:nvPr/>
          </p:nvSpPr>
          <p:spPr bwMode="auto">
            <a:xfrm>
              <a:off x="9571038" y="3068638"/>
              <a:ext cx="401638" cy="307975"/>
            </a:xfrm>
            <a:custGeom>
              <a:avLst/>
              <a:gdLst>
                <a:gd name="T0" fmla="*/ 44 w 87"/>
                <a:gd name="T1" fmla="*/ 0 h 68"/>
                <a:gd name="T2" fmla="*/ 44 w 87"/>
                <a:gd name="T3" fmla="*/ 68 h 68"/>
                <a:gd name="T4" fmla="*/ 44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7" y="68"/>
                    <a:pt x="87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5" name="Freeform 414"/>
            <p:cNvSpPr>
              <a:spLocks/>
            </p:cNvSpPr>
            <p:nvPr/>
          </p:nvSpPr>
          <p:spPr bwMode="auto">
            <a:xfrm>
              <a:off x="8558213" y="4608513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88" y="0"/>
                    <a:pt x="88" y="68"/>
                    <a:pt x="44" y="68"/>
                  </a:cubicBezTo>
                  <a:cubicBezTo>
                    <a:pt x="0" y="68"/>
                    <a:pt x="0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6" name="Freeform 415"/>
            <p:cNvSpPr>
              <a:spLocks/>
            </p:cNvSpPr>
            <p:nvPr/>
          </p:nvSpPr>
          <p:spPr bwMode="auto">
            <a:xfrm>
              <a:off x="8442326" y="4073525"/>
              <a:ext cx="319088" cy="317500"/>
            </a:xfrm>
            <a:custGeom>
              <a:avLst/>
              <a:gdLst>
                <a:gd name="T0" fmla="*/ 4 w 69"/>
                <a:gd name="T1" fmla="*/ 21 h 70"/>
                <a:gd name="T2" fmla="*/ 11 w 69"/>
                <a:gd name="T3" fmla="*/ 10 h 70"/>
                <a:gd name="T4" fmla="*/ 22 w 69"/>
                <a:gd name="T5" fmla="*/ 3 h 70"/>
                <a:gd name="T6" fmla="*/ 35 w 69"/>
                <a:gd name="T7" fmla="*/ 0 h 70"/>
                <a:gd name="T8" fmla="*/ 44 w 69"/>
                <a:gd name="T9" fmla="*/ 1 h 70"/>
                <a:gd name="T10" fmla="*/ 59 w 69"/>
                <a:gd name="T11" fmla="*/ 10 h 70"/>
                <a:gd name="T12" fmla="*/ 64 w 69"/>
                <a:gd name="T13" fmla="*/ 17 h 70"/>
                <a:gd name="T14" fmla="*/ 69 w 69"/>
                <a:gd name="T15" fmla="*/ 34 h 70"/>
                <a:gd name="T16" fmla="*/ 69 w 69"/>
                <a:gd name="T17" fmla="*/ 36 h 70"/>
                <a:gd name="T18" fmla="*/ 66 w 69"/>
                <a:gd name="T19" fmla="*/ 49 h 70"/>
                <a:gd name="T20" fmla="*/ 59 w 69"/>
                <a:gd name="T21" fmla="*/ 60 h 70"/>
                <a:gd name="T22" fmla="*/ 48 w 69"/>
                <a:gd name="T23" fmla="*/ 67 h 70"/>
                <a:gd name="T24" fmla="*/ 35 w 69"/>
                <a:gd name="T25" fmla="*/ 70 h 70"/>
                <a:gd name="T26" fmla="*/ 26 w 69"/>
                <a:gd name="T27" fmla="*/ 68 h 70"/>
                <a:gd name="T28" fmla="*/ 11 w 69"/>
                <a:gd name="T29" fmla="*/ 60 h 70"/>
                <a:gd name="T30" fmla="*/ 5 w 69"/>
                <a:gd name="T31" fmla="*/ 53 h 70"/>
                <a:gd name="T32" fmla="*/ 1 w 69"/>
                <a:gd name="T33" fmla="*/ 36 h 70"/>
                <a:gd name="T34" fmla="*/ 1 w 69"/>
                <a:gd name="T35" fmla="*/ 34 h 70"/>
                <a:gd name="T36" fmla="*/ 4 w 69"/>
                <a:gd name="T37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" h="70">
                  <a:moveTo>
                    <a:pt x="4" y="21"/>
                  </a:moveTo>
                  <a:cubicBezTo>
                    <a:pt x="5" y="17"/>
                    <a:pt x="7" y="13"/>
                    <a:pt x="11" y="10"/>
                  </a:cubicBezTo>
                  <a:cubicBezTo>
                    <a:pt x="14" y="7"/>
                    <a:pt x="17" y="4"/>
                    <a:pt x="22" y="3"/>
                  </a:cubicBezTo>
                  <a:cubicBezTo>
                    <a:pt x="26" y="1"/>
                    <a:pt x="30" y="0"/>
                    <a:pt x="35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9" y="3"/>
                    <a:pt x="54" y="6"/>
                    <a:pt x="59" y="10"/>
                  </a:cubicBezTo>
                  <a:cubicBezTo>
                    <a:pt x="60" y="12"/>
                    <a:pt x="62" y="15"/>
                    <a:pt x="64" y="17"/>
                  </a:cubicBezTo>
                  <a:cubicBezTo>
                    <a:pt x="67" y="22"/>
                    <a:pt x="69" y="28"/>
                    <a:pt x="69" y="34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40"/>
                    <a:pt x="68" y="45"/>
                    <a:pt x="66" y="49"/>
                  </a:cubicBezTo>
                  <a:cubicBezTo>
                    <a:pt x="64" y="53"/>
                    <a:pt x="62" y="57"/>
                    <a:pt x="59" y="60"/>
                  </a:cubicBezTo>
                  <a:cubicBezTo>
                    <a:pt x="56" y="63"/>
                    <a:pt x="52" y="65"/>
                    <a:pt x="48" y="67"/>
                  </a:cubicBezTo>
                  <a:cubicBezTo>
                    <a:pt x="44" y="69"/>
                    <a:pt x="39" y="70"/>
                    <a:pt x="35" y="70"/>
                  </a:cubicBezTo>
                  <a:cubicBezTo>
                    <a:pt x="32" y="69"/>
                    <a:pt x="29" y="69"/>
                    <a:pt x="26" y="68"/>
                  </a:cubicBezTo>
                  <a:cubicBezTo>
                    <a:pt x="20" y="67"/>
                    <a:pt x="15" y="64"/>
                    <a:pt x="11" y="60"/>
                  </a:cubicBezTo>
                  <a:cubicBezTo>
                    <a:pt x="9" y="57"/>
                    <a:pt x="7" y="55"/>
                    <a:pt x="5" y="53"/>
                  </a:cubicBezTo>
                  <a:cubicBezTo>
                    <a:pt x="2" y="48"/>
                    <a:pt x="1" y="42"/>
                    <a:pt x="1" y="36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0"/>
                    <a:pt x="1" y="25"/>
                    <a:pt x="4" y="21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7" name="Freeform 416"/>
            <p:cNvSpPr>
              <a:spLocks/>
            </p:cNvSpPr>
            <p:nvPr/>
          </p:nvSpPr>
          <p:spPr bwMode="auto">
            <a:xfrm>
              <a:off x="8401051" y="3557588"/>
              <a:ext cx="401638" cy="307975"/>
            </a:xfrm>
            <a:custGeom>
              <a:avLst/>
              <a:gdLst>
                <a:gd name="T0" fmla="*/ 44 w 87"/>
                <a:gd name="T1" fmla="*/ 0 h 68"/>
                <a:gd name="T2" fmla="*/ 44 w 87"/>
                <a:gd name="T3" fmla="*/ 68 h 68"/>
                <a:gd name="T4" fmla="*/ 44 w 87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7" h="68">
                  <a:moveTo>
                    <a:pt x="44" y="0"/>
                  </a:moveTo>
                  <a:cubicBezTo>
                    <a:pt x="87" y="0"/>
                    <a:pt x="87" y="68"/>
                    <a:pt x="44" y="68"/>
                  </a:cubicBezTo>
                  <a:cubicBezTo>
                    <a:pt x="0" y="68"/>
                    <a:pt x="0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48" name="Freeform 417"/>
            <p:cNvSpPr>
              <a:spLocks/>
            </p:cNvSpPr>
            <p:nvPr/>
          </p:nvSpPr>
          <p:spPr bwMode="auto">
            <a:xfrm>
              <a:off x="8650288" y="3068638"/>
              <a:ext cx="407988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88" y="0"/>
                    <a:pt x="88" y="68"/>
                    <a:pt x="44" y="68"/>
                  </a:cubicBezTo>
                  <a:cubicBezTo>
                    <a:pt x="0" y="68"/>
                    <a:pt x="0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925" name="组合 17924"/>
            <p:cNvGrpSpPr/>
            <p:nvPr/>
          </p:nvGrpSpPr>
          <p:grpSpPr>
            <a:xfrm>
              <a:off x="10023476" y="1782763"/>
              <a:ext cx="1150937" cy="3576638"/>
              <a:chOff x="10023476" y="1782763"/>
              <a:chExt cx="1150937" cy="3576638"/>
            </a:xfrm>
          </p:grpSpPr>
          <p:sp>
            <p:nvSpPr>
              <p:cNvPr id="17480" name="Freeform 303"/>
              <p:cNvSpPr>
                <a:spLocks/>
              </p:cNvSpPr>
              <p:nvPr/>
            </p:nvSpPr>
            <p:spPr bwMode="auto">
              <a:xfrm>
                <a:off x="10033001" y="2322513"/>
                <a:ext cx="500063" cy="611188"/>
              </a:xfrm>
              <a:custGeom>
                <a:avLst/>
                <a:gdLst>
                  <a:gd name="T0" fmla="*/ 108 w 108"/>
                  <a:gd name="T1" fmla="*/ 0 h 135"/>
                  <a:gd name="T2" fmla="*/ 81 w 108"/>
                  <a:gd name="T3" fmla="*/ 7 h 135"/>
                  <a:gd name="T4" fmla="*/ 44 w 108"/>
                  <a:gd name="T5" fmla="*/ 39 h 135"/>
                  <a:gd name="T6" fmla="*/ 0 w 108"/>
                  <a:gd name="T7" fmla="*/ 116 h 135"/>
                  <a:gd name="T8" fmla="*/ 13 w 108"/>
                  <a:gd name="T9" fmla="*/ 125 h 135"/>
                  <a:gd name="T10" fmla="*/ 53 w 108"/>
                  <a:gd name="T11" fmla="*/ 116 h 135"/>
                  <a:gd name="T12" fmla="*/ 86 w 108"/>
                  <a:gd name="T13" fmla="*/ 62 h 135"/>
                  <a:gd name="T14" fmla="*/ 108 w 108"/>
                  <a:gd name="T15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35">
                    <a:moveTo>
                      <a:pt x="108" y="0"/>
                    </a:moveTo>
                    <a:cubicBezTo>
                      <a:pt x="108" y="0"/>
                      <a:pt x="100" y="3"/>
                      <a:pt x="81" y="7"/>
                    </a:cubicBezTo>
                    <a:cubicBezTo>
                      <a:pt x="64" y="11"/>
                      <a:pt x="50" y="23"/>
                      <a:pt x="44" y="39"/>
                    </a:cubicBezTo>
                    <a:cubicBezTo>
                      <a:pt x="32" y="68"/>
                      <a:pt x="25" y="73"/>
                      <a:pt x="0" y="116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27" y="135"/>
                      <a:pt x="46" y="131"/>
                      <a:pt x="53" y="116"/>
                    </a:cubicBezTo>
                    <a:cubicBezTo>
                      <a:pt x="86" y="62"/>
                      <a:pt x="86" y="62"/>
                      <a:pt x="86" y="62"/>
                    </a:cubicBezTo>
                    <a:cubicBezTo>
                      <a:pt x="108" y="0"/>
                      <a:pt x="108" y="0"/>
                      <a:pt x="108" y="0"/>
                    </a:cubicBezTo>
                  </a:path>
                </a:pathLst>
              </a:custGeom>
              <a:solidFill>
                <a:srgbClr val="00B0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1" name="Freeform 304"/>
              <p:cNvSpPr>
                <a:spLocks/>
              </p:cNvSpPr>
              <p:nvPr/>
            </p:nvSpPr>
            <p:spPr bwMode="auto">
              <a:xfrm>
                <a:off x="10277476" y="3163888"/>
                <a:ext cx="684213" cy="2060575"/>
              </a:xfrm>
              <a:custGeom>
                <a:avLst/>
                <a:gdLst>
                  <a:gd name="T0" fmla="*/ 132 w 148"/>
                  <a:gd name="T1" fmla="*/ 0 h 455"/>
                  <a:gd name="T2" fmla="*/ 144 w 148"/>
                  <a:gd name="T3" fmla="*/ 18 h 455"/>
                  <a:gd name="T4" fmla="*/ 147 w 148"/>
                  <a:gd name="T5" fmla="*/ 76 h 455"/>
                  <a:gd name="T6" fmla="*/ 117 w 148"/>
                  <a:gd name="T7" fmla="*/ 451 h 455"/>
                  <a:gd name="T8" fmla="*/ 98 w 148"/>
                  <a:gd name="T9" fmla="*/ 452 h 455"/>
                  <a:gd name="T10" fmla="*/ 87 w 148"/>
                  <a:gd name="T11" fmla="*/ 92 h 455"/>
                  <a:gd name="T12" fmla="*/ 21 w 148"/>
                  <a:gd name="T13" fmla="*/ 455 h 455"/>
                  <a:gd name="T14" fmla="*/ 0 w 148"/>
                  <a:gd name="T15" fmla="*/ 450 h 455"/>
                  <a:gd name="T16" fmla="*/ 23 w 148"/>
                  <a:gd name="T17" fmla="*/ 13 h 455"/>
                  <a:gd name="T18" fmla="*/ 132 w 148"/>
                  <a:gd name="T19" fmla="*/ 0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" h="455">
                    <a:moveTo>
                      <a:pt x="132" y="0"/>
                    </a:moveTo>
                    <a:cubicBezTo>
                      <a:pt x="144" y="18"/>
                      <a:pt x="144" y="18"/>
                      <a:pt x="144" y="18"/>
                    </a:cubicBezTo>
                    <a:cubicBezTo>
                      <a:pt x="143" y="33"/>
                      <a:pt x="148" y="59"/>
                      <a:pt x="147" y="76"/>
                    </a:cubicBezTo>
                    <a:cubicBezTo>
                      <a:pt x="117" y="451"/>
                      <a:pt x="117" y="451"/>
                      <a:pt x="117" y="451"/>
                    </a:cubicBezTo>
                    <a:cubicBezTo>
                      <a:pt x="98" y="452"/>
                      <a:pt x="98" y="452"/>
                      <a:pt x="98" y="452"/>
                    </a:cubicBezTo>
                    <a:cubicBezTo>
                      <a:pt x="87" y="92"/>
                      <a:pt x="87" y="92"/>
                      <a:pt x="87" y="92"/>
                    </a:cubicBezTo>
                    <a:cubicBezTo>
                      <a:pt x="21" y="455"/>
                      <a:pt x="21" y="455"/>
                      <a:pt x="21" y="455"/>
                    </a:cubicBezTo>
                    <a:cubicBezTo>
                      <a:pt x="0" y="450"/>
                      <a:pt x="0" y="450"/>
                      <a:pt x="0" y="450"/>
                    </a:cubicBezTo>
                    <a:cubicBezTo>
                      <a:pt x="0" y="450"/>
                      <a:pt x="26" y="42"/>
                      <a:pt x="23" y="13"/>
                    </a:cubicBez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FF5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2" name="Freeform 305"/>
              <p:cNvSpPr>
                <a:spLocks/>
              </p:cNvSpPr>
              <p:nvPr/>
            </p:nvSpPr>
            <p:spPr bwMode="auto">
              <a:xfrm>
                <a:off x="10129838" y="5192713"/>
                <a:ext cx="277813" cy="166688"/>
              </a:xfrm>
              <a:custGeom>
                <a:avLst/>
                <a:gdLst>
                  <a:gd name="T0" fmla="*/ 49 w 60"/>
                  <a:gd name="T1" fmla="*/ 26 h 37"/>
                  <a:gd name="T2" fmla="*/ 48 w 60"/>
                  <a:gd name="T3" fmla="*/ 26 h 37"/>
                  <a:gd name="T4" fmla="*/ 37 w 60"/>
                  <a:gd name="T5" fmla="*/ 31 h 37"/>
                  <a:gd name="T6" fmla="*/ 6 w 60"/>
                  <a:gd name="T7" fmla="*/ 34 h 37"/>
                  <a:gd name="T8" fmla="*/ 5 w 60"/>
                  <a:gd name="T9" fmla="*/ 34 h 37"/>
                  <a:gd name="T10" fmla="*/ 3 w 60"/>
                  <a:gd name="T11" fmla="*/ 25 h 37"/>
                  <a:gd name="T12" fmla="*/ 33 w 60"/>
                  <a:gd name="T13" fmla="*/ 0 h 37"/>
                  <a:gd name="T14" fmla="*/ 52 w 60"/>
                  <a:gd name="T15" fmla="*/ 2 h 37"/>
                  <a:gd name="T16" fmla="*/ 53 w 60"/>
                  <a:gd name="T17" fmla="*/ 5 h 37"/>
                  <a:gd name="T18" fmla="*/ 49 w 60"/>
                  <a:gd name="T19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37">
                    <a:moveTo>
                      <a:pt x="49" y="26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44" y="26"/>
                      <a:pt x="40" y="28"/>
                      <a:pt x="37" y="31"/>
                    </a:cubicBezTo>
                    <a:cubicBezTo>
                      <a:pt x="31" y="37"/>
                      <a:pt x="15" y="37"/>
                      <a:pt x="6" y="34"/>
                    </a:cubicBezTo>
                    <a:cubicBezTo>
                      <a:pt x="6" y="34"/>
                      <a:pt x="5" y="34"/>
                      <a:pt x="5" y="34"/>
                    </a:cubicBezTo>
                    <a:cubicBezTo>
                      <a:pt x="1" y="32"/>
                      <a:pt x="0" y="27"/>
                      <a:pt x="3" y="25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3" y="3"/>
                      <a:pt x="53" y="5"/>
                      <a:pt x="53" y="5"/>
                    </a:cubicBezTo>
                    <a:cubicBezTo>
                      <a:pt x="56" y="15"/>
                      <a:pt x="60" y="27"/>
                      <a:pt x="49" y="26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3" name="Freeform 306"/>
              <p:cNvSpPr>
                <a:spLocks/>
              </p:cNvSpPr>
              <p:nvPr/>
            </p:nvSpPr>
            <p:spPr bwMode="auto">
              <a:xfrm>
                <a:off x="10717213" y="5192713"/>
                <a:ext cx="277813" cy="166688"/>
              </a:xfrm>
              <a:custGeom>
                <a:avLst/>
                <a:gdLst>
                  <a:gd name="T0" fmla="*/ 11 w 60"/>
                  <a:gd name="T1" fmla="*/ 26 h 37"/>
                  <a:gd name="T2" fmla="*/ 12 w 60"/>
                  <a:gd name="T3" fmla="*/ 26 h 37"/>
                  <a:gd name="T4" fmla="*/ 23 w 60"/>
                  <a:gd name="T5" fmla="*/ 31 h 37"/>
                  <a:gd name="T6" fmla="*/ 55 w 60"/>
                  <a:gd name="T7" fmla="*/ 34 h 37"/>
                  <a:gd name="T8" fmla="*/ 56 w 60"/>
                  <a:gd name="T9" fmla="*/ 34 h 37"/>
                  <a:gd name="T10" fmla="*/ 57 w 60"/>
                  <a:gd name="T11" fmla="*/ 25 h 37"/>
                  <a:gd name="T12" fmla="*/ 22 w 60"/>
                  <a:gd name="T13" fmla="*/ 0 h 37"/>
                  <a:gd name="T14" fmla="*/ 3 w 60"/>
                  <a:gd name="T15" fmla="*/ 2 h 37"/>
                  <a:gd name="T16" fmla="*/ 3 w 60"/>
                  <a:gd name="T17" fmla="*/ 5 h 37"/>
                  <a:gd name="T18" fmla="*/ 11 w 60"/>
                  <a:gd name="T19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37">
                    <a:moveTo>
                      <a:pt x="11" y="26"/>
                    </a:moveTo>
                    <a:cubicBezTo>
                      <a:pt x="12" y="26"/>
                      <a:pt x="12" y="26"/>
                      <a:pt x="12" y="26"/>
                    </a:cubicBezTo>
                    <a:cubicBezTo>
                      <a:pt x="16" y="26"/>
                      <a:pt x="20" y="28"/>
                      <a:pt x="23" y="31"/>
                    </a:cubicBezTo>
                    <a:cubicBezTo>
                      <a:pt x="30" y="37"/>
                      <a:pt x="46" y="37"/>
                      <a:pt x="55" y="34"/>
                    </a:cubicBezTo>
                    <a:cubicBezTo>
                      <a:pt x="55" y="34"/>
                      <a:pt x="56" y="34"/>
                      <a:pt x="56" y="34"/>
                    </a:cubicBezTo>
                    <a:cubicBezTo>
                      <a:pt x="60" y="32"/>
                      <a:pt x="60" y="27"/>
                      <a:pt x="57" y="25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5"/>
                      <a:pt x="3" y="5"/>
                    </a:cubicBezTo>
                    <a:cubicBezTo>
                      <a:pt x="2" y="15"/>
                      <a:pt x="0" y="27"/>
                      <a:pt x="11" y="26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4" name="Freeform 307"/>
              <p:cNvSpPr>
                <a:spLocks/>
              </p:cNvSpPr>
              <p:nvPr/>
            </p:nvSpPr>
            <p:spPr bwMode="auto">
              <a:xfrm>
                <a:off x="10366376" y="2303463"/>
                <a:ext cx="655638" cy="1001713"/>
              </a:xfrm>
              <a:custGeom>
                <a:avLst/>
                <a:gdLst>
                  <a:gd name="T0" fmla="*/ 124 w 142"/>
                  <a:gd name="T1" fmla="*/ 196 h 221"/>
                  <a:gd name="T2" fmla="*/ 124 w 142"/>
                  <a:gd name="T3" fmla="*/ 202 h 221"/>
                  <a:gd name="T4" fmla="*/ 125 w 142"/>
                  <a:gd name="T5" fmla="*/ 220 h 221"/>
                  <a:gd name="T6" fmla="*/ 5 w 142"/>
                  <a:gd name="T7" fmla="*/ 221 h 221"/>
                  <a:gd name="T8" fmla="*/ 0 w 142"/>
                  <a:gd name="T9" fmla="*/ 204 h 221"/>
                  <a:gd name="T10" fmla="*/ 4 w 142"/>
                  <a:gd name="T11" fmla="*/ 14 h 221"/>
                  <a:gd name="T12" fmla="*/ 22 w 142"/>
                  <a:gd name="T13" fmla="*/ 9 h 221"/>
                  <a:gd name="T14" fmla="*/ 27 w 142"/>
                  <a:gd name="T15" fmla="*/ 7 h 221"/>
                  <a:gd name="T16" fmla="*/ 62 w 142"/>
                  <a:gd name="T17" fmla="*/ 1 h 221"/>
                  <a:gd name="T18" fmla="*/ 67 w 142"/>
                  <a:gd name="T19" fmla="*/ 1 h 221"/>
                  <a:gd name="T20" fmla="*/ 105 w 142"/>
                  <a:gd name="T21" fmla="*/ 6 h 221"/>
                  <a:gd name="T22" fmla="*/ 132 w 142"/>
                  <a:gd name="T23" fmla="*/ 15 h 221"/>
                  <a:gd name="T24" fmla="*/ 140 w 142"/>
                  <a:gd name="T25" fmla="*/ 31 h 221"/>
                  <a:gd name="T26" fmla="*/ 121 w 142"/>
                  <a:gd name="T27" fmla="*/ 135 h 221"/>
                  <a:gd name="T28" fmla="*/ 120 w 142"/>
                  <a:gd name="T29" fmla="*/ 176 h 221"/>
                  <a:gd name="T30" fmla="*/ 124 w 142"/>
                  <a:gd name="T31" fmla="*/ 196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2" h="221">
                    <a:moveTo>
                      <a:pt x="124" y="196"/>
                    </a:moveTo>
                    <a:cubicBezTo>
                      <a:pt x="125" y="198"/>
                      <a:pt x="125" y="200"/>
                      <a:pt x="124" y="202"/>
                    </a:cubicBezTo>
                    <a:cubicBezTo>
                      <a:pt x="125" y="220"/>
                      <a:pt x="125" y="220"/>
                      <a:pt x="125" y="220"/>
                    </a:cubicBezTo>
                    <a:cubicBezTo>
                      <a:pt x="5" y="221"/>
                      <a:pt x="5" y="221"/>
                      <a:pt x="5" y="221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7" y="115"/>
                      <a:pt x="4" y="14"/>
                      <a:pt x="4" y="14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38" y="3"/>
                      <a:pt x="50" y="1"/>
                      <a:pt x="62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80" y="0"/>
                      <a:pt x="93" y="2"/>
                      <a:pt x="105" y="6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9" y="17"/>
                      <a:pt x="142" y="24"/>
                      <a:pt x="140" y="31"/>
                    </a:cubicBezTo>
                    <a:cubicBezTo>
                      <a:pt x="128" y="64"/>
                      <a:pt x="123" y="105"/>
                      <a:pt x="121" y="135"/>
                    </a:cubicBezTo>
                    <a:cubicBezTo>
                      <a:pt x="119" y="159"/>
                      <a:pt x="120" y="176"/>
                      <a:pt x="120" y="176"/>
                    </a:cubicBezTo>
                    <a:cubicBezTo>
                      <a:pt x="124" y="196"/>
                      <a:pt x="124" y="196"/>
                      <a:pt x="124" y="196"/>
                    </a:cubicBezTo>
                  </a:path>
                </a:pathLst>
              </a:custGeom>
              <a:solidFill>
                <a:srgbClr val="00B0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5" name="Freeform 308"/>
              <p:cNvSpPr>
                <a:spLocks/>
              </p:cNvSpPr>
              <p:nvPr/>
            </p:nvSpPr>
            <p:spPr bwMode="auto">
              <a:xfrm>
                <a:off x="10606088" y="2208213"/>
                <a:ext cx="147638" cy="195263"/>
              </a:xfrm>
              <a:custGeom>
                <a:avLst/>
                <a:gdLst>
                  <a:gd name="T0" fmla="*/ 32 w 32"/>
                  <a:gd name="T1" fmla="*/ 0 h 43"/>
                  <a:gd name="T2" fmla="*/ 31 w 32"/>
                  <a:gd name="T3" fmla="*/ 2 h 43"/>
                  <a:gd name="T4" fmla="*/ 31 w 32"/>
                  <a:gd name="T5" fmla="*/ 9 h 43"/>
                  <a:gd name="T6" fmla="*/ 29 w 32"/>
                  <a:gd name="T7" fmla="*/ 21 h 43"/>
                  <a:gd name="T8" fmla="*/ 29 w 32"/>
                  <a:gd name="T9" fmla="*/ 25 h 43"/>
                  <a:gd name="T10" fmla="*/ 29 w 32"/>
                  <a:gd name="T11" fmla="*/ 30 h 43"/>
                  <a:gd name="T12" fmla="*/ 19 w 32"/>
                  <a:gd name="T13" fmla="*/ 42 h 43"/>
                  <a:gd name="T14" fmla="*/ 15 w 32"/>
                  <a:gd name="T15" fmla="*/ 43 h 43"/>
                  <a:gd name="T16" fmla="*/ 2 w 32"/>
                  <a:gd name="T17" fmla="*/ 27 h 43"/>
                  <a:gd name="T18" fmla="*/ 2 w 32"/>
                  <a:gd name="T19" fmla="*/ 27 h 43"/>
                  <a:gd name="T20" fmla="*/ 2 w 32"/>
                  <a:gd name="T21" fmla="*/ 27 h 43"/>
                  <a:gd name="T22" fmla="*/ 2 w 32"/>
                  <a:gd name="T23" fmla="*/ 25 h 43"/>
                  <a:gd name="T24" fmla="*/ 3 w 32"/>
                  <a:gd name="T25" fmla="*/ 23 h 43"/>
                  <a:gd name="T26" fmla="*/ 4 w 32"/>
                  <a:gd name="T27" fmla="*/ 13 h 43"/>
                  <a:gd name="T28" fmla="*/ 6 w 32"/>
                  <a:gd name="T29" fmla="*/ 11 h 43"/>
                  <a:gd name="T30" fmla="*/ 16 w 32"/>
                  <a:gd name="T31" fmla="*/ 8 h 43"/>
                  <a:gd name="T32" fmla="*/ 31 w 32"/>
                  <a:gd name="T33" fmla="*/ 0 h 43"/>
                  <a:gd name="T34" fmla="*/ 32 w 32"/>
                  <a:gd name="T3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43">
                    <a:moveTo>
                      <a:pt x="32" y="0"/>
                    </a:moveTo>
                    <a:cubicBezTo>
                      <a:pt x="31" y="2"/>
                      <a:pt x="31" y="2"/>
                      <a:pt x="31" y="2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28" y="36"/>
                      <a:pt x="24" y="40"/>
                      <a:pt x="19" y="42"/>
                    </a:cubicBezTo>
                    <a:cubicBezTo>
                      <a:pt x="18" y="43"/>
                      <a:pt x="17" y="43"/>
                      <a:pt x="15" y="43"/>
                    </a:cubicBezTo>
                    <a:cubicBezTo>
                      <a:pt x="7" y="43"/>
                      <a:pt x="0" y="36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2"/>
                      <a:pt x="5" y="11"/>
                      <a:pt x="6" y="11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AC6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6" name="Freeform 309"/>
              <p:cNvSpPr>
                <a:spLocks/>
              </p:cNvSpPr>
              <p:nvPr/>
            </p:nvSpPr>
            <p:spPr bwMode="auto">
              <a:xfrm>
                <a:off x="10615613" y="2208213"/>
                <a:ext cx="138113" cy="114300"/>
              </a:xfrm>
              <a:custGeom>
                <a:avLst/>
                <a:gdLst>
                  <a:gd name="T0" fmla="*/ 30 w 30"/>
                  <a:gd name="T1" fmla="*/ 0 h 25"/>
                  <a:gd name="T2" fmla="*/ 29 w 30"/>
                  <a:gd name="T3" fmla="*/ 2 h 25"/>
                  <a:gd name="T4" fmla="*/ 29 w 30"/>
                  <a:gd name="T5" fmla="*/ 9 h 25"/>
                  <a:gd name="T6" fmla="*/ 2 w 30"/>
                  <a:gd name="T7" fmla="*/ 25 h 25"/>
                  <a:gd name="T8" fmla="*/ 0 w 30"/>
                  <a:gd name="T9" fmla="*/ 25 h 25"/>
                  <a:gd name="T10" fmla="*/ 1 w 30"/>
                  <a:gd name="T11" fmla="*/ 23 h 25"/>
                  <a:gd name="T12" fmla="*/ 2 w 30"/>
                  <a:gd name="T13" fmla="*/ 13 h 25"/>
                  <a:gd name="T14" fmla="*/ 4 w 30"/>
                  <a:gd name="T15" fmla="*/ 11 h 25"/>
                  <a:gd name="T16" fmla="*/ 14 w 30"/>
                  <a:gd name="T17" fmla="*/ 8 h 25"/>
                  <a:gd name="T18" fmla="*/ 29 w 30"/>
                  <a:gd name="T19" fmla="*/ 0 h 25"/>
                  <a:gd name="T20" fmla="*/ 30 w 30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5">
                    <a:moveTo>
                      <a:pt x="30" y="0"/>
                    </a:moveTo>
                    <a:cubicBezTo>
                      <a:pt x="29" y="2"/>
                      <a:pt x="29" y="2"/>
                      <a:pt x="29" y="2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4" y="18"/>
                      <a:pt x="14" y="24"/>
                      <a:pt x="2" y="25"/>
                    </a:cubicBezTo>
                    <a:cubicBezTo>
                      <a:pt x="1" y="25"/>
                      <a:pt x="1" y="25"/>
                      <a:pt x="0" y="25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2"/>
                      <a:pt x="3" y="11"/>
                      <a:pt x="4" y="1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7" name="Freeform 310"/>
              <p:cNvSpPr>
                <a:spLocks/>
              </p:cNvSpPr>
              <p:nvPr/>
            </p:nvSpPr>
            <p:spPr bwMode="auto">
              <a:xfrm>
                <a:off x="10482263" y="1819275"/>
                <a:ext cx="401638" cy="471488"/>
              </a:xfrm>
              <a:custGeom>
                <a:avLst/>
                <a:gdLst>
                  <a:gd name="T0" fmla="*/ 85 w 87"/>
                  <a:gd name="T1" fmla="*/ 63 h 104"/>
                  <a:gd name="T2" fmla="*/ 80 w 87"/>
                  <a:gd name="T3" fmla="*/ 47 h 104"/>
                  <a:gd name="T4" fmla="*/ 74 w 87"/>
                  <a:gd name="T5" fmla="*/ 48 h 104"/>
                  <a:gd name="T6" fmla="*/ 45 w 87"/>
                  <a:gd name="T7" fmla="*/ 3 h 104"/>
                  <a:gd name="T8" fmla="*/ 3 w 87"/>
                  <a:gd name="T9" fmla="*/ 56 h 104"/>
                  <a:gd name="T10" fmla="*/ 30 w 87"/>
                  <a:gd name="T11" fmla="*/ 100 h 104"/>
                  <a:gd name="T12" fmla="*/ 69 w 87"/>
                  <a:gd name="T13" fmla="*/ 75 h 104"/>
                  <a:gd name="T14" fmla="*/ 85 w 87"/>
                  <a:gd name="T15" fmla="*/ 6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104">
                    <a:moveTo>
                      <a:pt x="85" y="63"/>
                    </a:moveTo>
                    <a:cubicBezTo>
                      <a:pt x="87" y="57"/>
                      <a:pt x="86" y="48"/>
                      <a:pt x="80" y="47"/>
                    </a:cubicBezTo>
                    <a:cubicBezTo>
                      <a:pt x="78" y="46"/>
                      <a:pt x="76" y="47"/>
                      <a:pt x="74" y="48"/>
                    </a:cubicBezTo>
                    <a:cubicBezTo>
                      <a:pt x="72" y="28"/>
                      <a:pt x="59" y="5"/>
                      <a:pt x="45" y="3"/>
                    </a:cubicBezTo>
                    <a:cubicBezTo>
                      <a:pt x="26" y="0"/>
                      <a:pt x="10" y="8"/>
                      <a:pt x="3" y="56"/>
                    </a:cubicBezTo>
                    <a:cubicBezTo>
                      <a:pt x="0" y="75"/>
                      <a:pt x="12" y="96"/>
                      <a:pt x="30" y="100"/>
                    </a:cubicBezTo>
                    <a:cubicBezTo>
                      <a:pt x="43" y="104"/>
                      <a:pt x="60" y="90"/>
                      <a:pt x="69" y="75"/>
                    </a:cubicBezTo>
                    <a:cubicBezTo>
                      <a:pt x="75" y="74"/>
                      <a:pt x="82" y="72"/>
                      <a:pt x="85" y="63"/>
                    </a:cubicBezTo>
                    <a:close/>
                  </a:path>
                </a:pathLst>
              </a:custGeom>
              <a:solidFill>
                <a:srgbClr val="AC6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8" name="Freeform 311"/>
              <p:cNvSpPr>
                <a:spLocks/>
              </p:cNvSpPr>
              <p:nvPr/>
            </p:nvSpPr>
            <p:spPr bwMode="auto">
              <a:xfrm>
                <a:off x="10448926" y="1782763"/>
                <a:ext cx="420688" cy="354013"/>
              </a:xfrm>
              <a:custGeom>
                <a:avLst/>
                <a:gdLst>
                  <a:gd name="T0" fmla="*/ 90 w 91"/>
                  <a:gd name="T1" fmla="*/ 45 h 78"/>
                  <a:gd name="T2" fmla="*/ 86 w 91"/>
                  <a:gd name="T3" fmla="*/ 29 h 78"/>
                  <a:gd name="T4" fmla="*/ 76 w 91"/>
                  <a:gd name="T5" fmla="*/ 22 h 78"/>
                  <a:gd name="T6" fmla="*/ 70 w 91"/>
                  <a:gd name="T7" fmla="*/ 15 h 78"/>
                  <a:gd name="T8" fmla="*/ 40 w 91"/>
                  <a:gd name="T9" fmla="*/ 1 h 78"/>
                  <a:gd name="T10" fmla="*/ 8 w 91"/>
                  <a:gd name="T11" fmla="*/ 10 h 78"/>
                  <a:gd name="T12" fmla="*/ 15 w 91"/>
                  <a:gd name="T13" fmla="*/ 13 h 78"/>
                  <a:gd name="T14" fmla="*/ 16 w 91"/>
                  <a:gd name="T15" fmla="*/ 13 h 78"/>
                  <a:gd name="T16" fmla="*/ 1 w 91"/>
                  <a:gd name="T17" fmla="*/ 19 h 78"/>
                  <a:gd name="T18" fmla="*/ 10 w 91"/>
                  <a:gd name="T19" fmla="*/ 21 h 78"/>
                  <a:gd name="T20" fmla="*/ 6 w 91"/>
                  <a:gd name="T21" fmla="*/ 44 h 78"/>
                  <a:gd name="T22" fmla="*/ 10 w 91"/>
                  <a:gd name="T23" fmla="*/ 38 h 78"/>
                  <a:gd name="T24" fmla="*/ 16 w 91"/>
                  <a:gd name="T25" fmla="*/ 53 h 78"/>
                  <a:gd name="T26" fmla="*/ 21 w 91"/>
                  <a:gd name="T27" fmla="*/ 45 h 78"/>
                  <a:gd name="T28" fmla="*/ 27 w 91"/>
                  <a:gd name="T29" fmla="*/ 52 h 78"/>
                  <a:gd name="T30" fmla="*/ 31 w 91"/>
                  <a:gd name="T31" fmla="*/ 45 h 78"/>
                  <a:gd name="T32" fmla="*/ 32 w 91"/>
                  <a:gd name="T33" fmla="*/ 52 h 78"/>
                  <a:gd name="T34" fmla="*/ 39 w 91"/>
                  <a:gd name="T35" fmla="*/ 43 h 78"/>
                  <a:gd name="T36" fmla="*/ 41 w 91"/>
                  <a:gd name="T37" fmla="*/ 51 h 78"/>
                  <a:gd name="T38" fmla="*/ 55 w 91"/>
                  <a:gd name="T39" fmla="*/ 43 h 78"/>
                  <a:gd name="T40" fmla="*/ 55 w 91"/>
                  <a:gd name="T41" fmla="*/ 56 h 78"/>
                  <a:gd name="T42" fmla="*/ 62 w 91"/>
                  <a:gd name="T43" fmla="*/ 48 h 78"/>
                  <a:gd name="T44" fmla="*/ 70 w 91"/>
                  <a:gd name="T45" fmla="*/ 78 h 78"/>
                  <a:gd name="T46" fmla="*/ 76 w 91"/>
                  <a:gd name="T47" fmla="*/ 65 h 78"/>
                  <a:gd name="T48" fmla="*/ 89 w 91"/>
                  <a:gd name="T49" fmla="*/ 58 h 78"/>
                  <a:gd name="T50" fmla="*/ 90 w 91"/>
                  <a:gd name="T51" fmla="*/ 4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" h="78">
                    <a:moveTo>
                      <a:pt x="90" y="45"/>
                    </a:moveTo>
                    <a:cubicBezTo>
                      <a:pt x="91" y="39"/>
                      <a:pt x="91" y="33"/>
                      <a:pt x="86" y="29"/>
                    </a:cubicBezTo>
                    <a:cubicBezTo>
                      <a:pt x="83" y="26"/>
                      <a:pt x="79" y="25"/>
                      <a:pt x="76" y="22"/>
                    </a:cubicBezTo>
                    <a:cubicBezTo>
                      <a:pt x="73" y="20"/>
                      <a:pt x="71" y="17"/>
                      <a:pt x="70" y="15"/>
                    </a:cubicBezTo>
                    <a:cubicBezTo>
                      <a:pt x="63" y="6"/>
                      <a:pt x="51" y="1"/>
                      <a:pt x="40" y="1"/>
                    </a:cubicBezTo>
                    <a:cubicBezTo>
                      <a:pt x="28" y="0"/>
                      <a:pt x="17" y="4"/>
                      <a:pt x="8" y="10"/>
                    </a:cubicBezTo>
                    <a:cubicBezTo>
                      <a:pt x="10" y="11"/>
                      <a:pt x="12" y="12"/>
                      <a:pt x="15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1" y="16"/>
                      <a:pt x="7" y="19"/>
                      <a:pt x="1" y="19"/>
                    </a:cubicBezTo>
                    <a:cubicBezTo>
                      <a:pt x="4" y="20"/>
                      <a:pt x="7" y="21"/>
                      <a:pt x="10" y="21"/>
                    </a:cubicBezTo>
                    <a:cubicBezTo>
                      <a:pt x="2" y="26"/>
                      <a:pt x="0" y="37"/>
                      <a:pt x="6" y="44"/>
                    </a:cubicBezTo>
                    <a:cubicBezTo>
                      <a:pt x="7" y="42"/>
                      <a:pt x="9" y="40"/>
                      <a:pt x="10" y="38"/>
                    </a:cubicBezTo>
                    <a:cubicBezTo>
                      <a:pt x="9" y="43"/>
                      <a:pt x="12" y="49"/>
                      <a:pt x="16" y="53"/>
                    </a:cubicBezTo>
                    <a:cubicBezTo>
                      <a:pt x="16" y="50"/>
                      <a:pt x="18" y="47"/>
                      <a:pt x="21" y="45"/>
                    </a:cubicBezTo>
                    <a:cubicBezTo>
                      <a:pt x="23" y="47"/>
                      <a:pt x="25" y="50"/>
                      <a:pt x="27" y="52"/>
                    </a:cubicBezTo>
                    <a:cubicBezTo>
                      <a:pt x="28" y="50"/>
                      <a:pt x="30" y="47"/>
                      <a:pt x="31" y="45"/>
                    </a:cubicBezTo>
                    <a:cubicBezTo>
                      <a:pt x="30" y="47"/>
                      <a:pt x="30" y="50"/>
                      <a:pt x="32" y="52"/>
                    </a:cubicBezTo>
                    <a:cubicBezTo>
                      <a:pt x="35" y="50"/>
                      <a:pt x="38" y="47"/>
                      <a:pt x="39" y="43"/>
                    </a:cubicBezTo>
                    <a:cubicBezTo>
                      <a:pt x="40" y="45"/>
                      <a:pt x="41" y="48"/>
                      <a:pt x="41" y="51"/>
                    </a:cubicBezTo>
                    <a:cubicBezTo>
                      <a:pt x="47" y="50"/>
                      <a:pt x="52" y="47"/>
                      <a:pt x="55" y="43"/>
                    </a:cubicBezTo>
                    <a:cubicBezTo>
                      <a:pt x="55" y="47"/>
                      <a:pt x="55" y="52"/>
                      <a:pt x="55" y="56"/>
                    </a:cubicBezTo>
                    <a:cubicBezTo>
                      <a:pt x="58" y="54"/>
                      <a:pt x="61" y="52"/>
                      <a:pt x="62" y="48"/>
                    </a:cubicBezTo>
                    <a:cubicBezTo>
                      <a:pt x="68" y="57"/>
                      <a:pt x="71" y="68"/>
                      <a:pt x="70" y="78"/>
                    </a:cubicBezTo>
                    <a:cubicBezTo>
                      <a:pt x="72" y="73"/>
                      <a:pt x="73" y="69"/>
                      <a:pt x="76" y="65"/>
                    </a:cubicBezTo>
                    <a:cubicBezTo>
                      <a:pt x="79" y="61"/>
                      <a:pt x="84" y="58"/>
                      <a:pt x="89" y="58"/>
                    </a:cubicBezTo>
                    <a:cubicBezTo>
                      <a:pt x="89" y="54"/>
                      <a:pt x="90" y="50"/>
                      <a:pt x="90" y="45"/>
                    </a:cubicBezTo>
                    <a:close/>
                  </a:path>
                </a:pathLst>
              </a:custGeom>
              <a:solidFill>
                <a:srgbClr val="FF5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9" name="Freeform 312"/>
              <p:cNvSpPr>
                <a:spLocks/>
              </p:cNvSpPr>
              <p:nvPr/>
            </p:nvSpPr>
            <p:spPr bwMode="auto">
              <a:xfrm>
                <a:off x="10647363" y="2068513"/>
                <a:ext cx="33338" cy="31750"/>
              </a:xfrm>
              <a:custGeom>
                <a:avLst/>
                <a:gdLst>
                  <a:gd name="T0" fmla="*/ 7 w 7"/>
                  <a:gd name="T1" fmla="*/ 4 h 7"/>
                  <a:gd name="T2" fmla="*/ 3 w 7"/>
                  <a:gd name="T3" fmla="*/ 7 h 7"/>
                  <a:gd name="T4" fmla="*/ 0 w 7"/>
                  <a:gd name="T5" fmla="*/ 4 h 7"/>
                  <a:gd name="T6" fmla="*/ 4 w 7"/>
                  <a:gd name="T7" fmla="*/ 0 h 7"/>
                  <a:gd name="T8" fmla="*/ 7 w 7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cubicBezTo>
                      <a:pt x="7" y="6"/>
                      <a:pt x="5" y="7"/>
                      <a:pt x="3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5" y="0"/>
                      <a:pt x="7" y="2"/>
                      <a:pt x="7" y="4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0" name="Freeform 313"/>
              <p:cNvSpPr>
                <a:spLocks/>
              </p:cNvSpPr>
              <p:nvPr/>
            </p:nvSpPr>
            <p:spPr bwMode="auto">
              <a:xfrm>
                <a:off x="10541001" y="2063750"/>
                <a:ext cx="33338" cy="31750"/>
              </a:xfrm>
              <a:custGeom>
                <a:avLst/>
                <a:gdLst>
                  <a:gd name="T0" fmla="*/ 7 w 7"/>
                  <a:gd name="T1" fmla="*/ 4 h 7"/>
                  <a:gd name="T2" fmla="*/ 3 w 7"/>
                  <a:gd name="T3" fmla="*/ 7 h 7"/>
                  <a:gd name="T4" fmla="*/ 0 w 7"/>
                  <a:gd name="T5" fmla="*/ 4 h 7"/>
                  <a:gd name="T6" fmla="*/ 3 w 7"/>
                  <a:gd name="T7" fmla="*/ 0 h 7"/>
                  <a:gd name="T8" fmla="*/ 7 w 7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cubicBezTo>
                      <a:pt x="6" y="6"/>
                      <a:pt x="5" y="7"/>
                      <a:pt x="3" y="7"/>
                    </a:cubicBezTo>
                    <a:cubicBezTo>
                      <a:pt x="1" y="7"/>
                      <a:pt x="0" y="6"/>
                      <a:pt x="0" y="4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7" y="2"/>
                      <a:pt x="7" y="4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1" name="Freeform 314"/>
              <p:cNvSpPr>
                <a:spLocks/>
              </p:cNvSpPr>
              <p:nvPr/>
            </p:nvSpPr>
            <p:spPr bwMode="auto">
              <a:xfrm>
                <a:off x="10656888" y="2019300"/>
                <a:ext cx="60325" cy="39688"/>
              </a:xfrm>
              <a:custGeom>
                <a:avLst/>
                <a:gdLst>
                  <a:gd name="T0" fmla="*/ 11 w 13"/>
                  <a:gd name="T1" fmla="*/ 9 h 9"/>
                  <a:gd name="T2" fmla="*/ 10 w 13"/>
                  <a:gd name="T3" fmla="*/ 8 h 9"/>
                  <a:gd name="T4" fmla="*/ 1 w 13"/>
                  <a:gd name="T5" fmla="*/ 3 h 9"/>
                  <a:gd name="T6" fmla="*/ 0 w 13"/>
                  <a:gd name="T7" fmla="*/ 2 h 9"/>
                  <a:gd name="T8" fmla="*/ 1 w 13"/>
                  <a:gd name="T9" fmla="*/ 1 h 9"/>
                  <a:gd name="T10" fmla="*/ 12 w 13"/>
                  <a:gd name="T11" fmla="*/ 8 h 9"/>
                  <a:gd name="T12" fmla="*/ 12 w 13"/>
                  <a:gd name="T13" fmla="*/ 9 h 9"/>
                  <a:gd name="T14" fmla="*/ 11 w 13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9">
                    <a:moveTo>
                      <a:pt x="11" y="9"/>
                    </a:moveTo>
                    <a:cubicBezTo>
                      <a:pt x="11" y="9"/>
                      <a:pt x="10" y="9"/>
                      <a:pt x="10" y="8"/>
                    </a:cubicBezTo>
                    <a:cubicBezTo>
                      <a:pt x="8" y="1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4" y="0"/>
                      <a:pt x="10" y="0"/>
                      <a:pt x="12" y="8"/>
                    </a:cubicBezTo>
                    <a:cubicBezTo>
                      <a:pt x="13" y="8"/>
                      <a:pt x="12" y="9"/>
                      <a:pt x="12" y="9"/>
                    </a:cubicBezTo>
                    <a:lnTo>
                      <a:pt x="11" y="9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2" name="Freeform 315"/>
              <p:cNvSpPr>
                <a:spLocks/>
              </p:cNvSpPr>
              <p:nvPr/>
            </p:nvSpPr>
            <p:spPr bwMode="auto">
              <a:xfrm>
                <a:off x="10620376" y="2146300"/>
                <a:ext cx="50800" cy="44450"/>
              </a:xfrm>
              <a:custGeom>
                <a:avLst/>
                <a:gdLst>
                  <a:gd name="T0" fmla="*/ 0 w 11"/>
                  <a:gd name="T1" fmla="*/ 9 h 10"/>
                  <a:gd name="T2" fmla="*/ 1 w 11"/>
                  <a:gd name="T3" fmla="*/ 8 h 10"/>
                  <a:gd name="T4" fmla="*/ 9 w 11"/>
                  <a:gd name="T5" fmla="*/ 1 h 10"/>
                  <a:gd name="T6" fmla="*/ 10 w 11"/>
                  <a:gd name="T7" fmla="*/ 0 h 10"/>
                  <a:gd name="T8" fmla="*/ 11 w 11"/>
                  <a:gd name="T9" fmla="*/ 2 h 10"/>
                  <a:gd name="T10" fmla="*/ 1 w 11"/>
                  <a:gd name="T11" fmla="*/ 10 h 10"/>
                  <a:gd name="T12" fmla="*/ 0 w 11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0" y="9"/>
                    </a:moveTo>
                    <a:cubicBezTo>
                      <a:pt x="0" y="8"/>
                      <a:pt x="1" y="8"/>
                      <a:pt x="1" y="8"/>
                    </a:cubicBezTo>
                    <a:cubicBezTo>
                      <a:pt x="8" y="8"/>
                      <a:pt x="9" y="2"/>
                      <a:pt x="9" y="1"/>
                    </a:cubicBezTo>
                    <a:cubicBezTo>
                      <a:pt x="9" y="1"/>
                      <a:pt x="10" y="0"/>
                      <a:pt x="10" y="0"/>
                    </a:cubicBezTo>
                    <a:cubicBezTo>
                      <a:pt x="11" y="0"/>
                      <a:pt x="11" y="1"/>
                      <a:pt x="11" y="2"/>
                    </a:cubicBezTo>
                    <a:cubicBezTo>
                      <a:pt x="11" y="5"/>
                      <a:pt x="9" y="10"/>
                      <a:pt x="1" y="10"/>
                    </a:cubicBezTo>
                    <a:cubicBezTo>
                      <a:pt x="0" y="10"/>
                      <a:pt x="0" y="10"/>
                      <a:pt x="0" y="9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3" name="Freeform 316"/>
              <p:cNvSpPr>
                <a:spLocks/>
              </p:cNvSpPr>
              <p:nvPr/>
            </p:nvSpPr>
            <p:spPr bwMode="auto">
              <a:xfrm>
                <a:off x="10523538" y="2005013"/>
                <a:ext cx="55563" cy="36513"/>
              </a:xfrm>
              <a:custGeom>
                <a:avLst/>
                <a:gdLst>
                  <a:gd name="T0" fmla="*/ 11 w 12"/>
                  <a:gd name="T1" fmla="*/ 5 h 8"/>
                  <a:gd name="T2" fmla="*/ 10 w 12"/>
                  <a:gd name="T3" fmla="*/ 5 h 8"/>
                  <a:gd name="T4" fmla="*/ 2 w 12"/>
                  <a:gd name="T5" fmla="*/ 7 h 8"/>
                  <a:gd name="T6" fmla="*/ 1 w 12"/>
                  <a:gd name="T7" fmla="*/ 8 h 8"/>
                  <a:gd name="T8" fmla="*/ 0 w 12"/>
                  <a:gd name="T9" fmla="*/ 7 h 8"/>
                  <a:gd name="T10" fmla="*/ 11 w 12"/>
                  <a:gd name="T11" fmla="*/ 3 h 8"/>
                  <a:gd name="T12" fmla="*/ 11 w 12"/>
                  <a:gd name="T13" fmla="*/ 4 h 8"/>
                  <a:gd name="T14" fmla="*/ 11 w 12"/>
                  <a:gd name="T1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8">
                    <a:moveTo>
                      <a:pt x="11" y="5"/>
                    </a:moveTo>
                    <a:cubicBezTo>
                      <a:pt x="11" y="5"/>
                      <a:pt x="10" y="5"/>
                      <a:pt x="10" y="5"/>
                    </a:cubicBezTo>
                    <a:cubicBezTo>
                      <a:pt x="4" y="2"/>
                      <a:pt x="2" y="7"/>
                      <a:pt x="2" y="7"/>
                    </a:cubicBezTo>
                    <a:cubicBezTo>
                      <a:pt x="2" y="8"/>
                      <a:pt x="1" y="8"/>
                      <a:pt x="1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1" y="4"/>
                      <a:pt x="5" y="0"/>
                      <a:pt x="11" y="3"/>
                    </a:cubicBezTo>
                    <a:cubicBezTo>
                      <a:pt x="11" y="3"/>
                      <a:pt x="12" y="4"/>
                      <a:pt x="11" y="4"/>
                    </a:cubicBez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4" name="Freeform 317"/>
              <p:cNvSpPr>
                <a:spLocks/>
              </p:cNvSpPr>
              <p:nvPr/>
            </p:nvSpPr>
            <p:spPr bwMode="auto">
              <a:xfrm>
                <a:off x="10560051" y="2063750"/>
                <a:ext cx="50800" cy="95250"/>
              </a:xfrm>
              <a:custGeom>
                <a:avLst/>
                <a:gdLst>
                  <a:gd name="T0" fmla="*/ 3 w 11"/>
                  <a:gd name="T1" fmla="*/ 21 h 21"/>
                  <a:gd name="T2" fmla="*/ 1 w 11"/>
                  <a:gd name="T3" fmla="*/ 20 h 21"/>
                  <a:gd name="T4" fmla="*/ 2 w 11"/>
                  <a:gd name="T5" fmla="*/ 11 h 21"/>
                  <a:gd name="T6" fmla="*/ 9 w 11"/>
                  <a:gd name="T7" fmla="*/ 0 h 21"/>
                  <a:gd name="T8" fmla="*/ 10 w 11"/>
                  <a:gd name="T9" fmla="*/ 0 h 21"/>
                  <a:gd name="T10" fmla="*/ 10 w 11"/>
                  <a:gd name="T11" fmla="*/ 1 h 21"/>
                  <a:gd name="T12" fmla="*/ 4 w 11"/>
                  <a:gd name="T13" fmla="*/ 12 h 21"/>
                  <a:gd name="T14" fmla="*/ 3 w 11"/>
                  <a:gd name="T15" fmla="*/ 18 h 21"/>
                  <a:gd name="T16" fmla="*/ 7 w 11"/>
                  <a:gd name="T17" fmla="*/ 19 h 21"/>
                  <a:gd name="T18" fmla="*/ 8 w 11"/>
                  <a:gd name="T19" fmla="*/ 19 h 21"/>
                  <a:gd name="T20" fmla="*/ 8 w 11"/>
                  <a:gd name="T21" fmla="*/ 20 h 21"/>
                  <a:gd name="T22" fmla="*/ 3 w 11"/>
                  <a:gd name="T2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21">
                    <a:moveTo>
                      <a:pt x="3" y="21"/>
                    </a:moveTo>
                    <a:cubicBezTo>
                      <a:pt x="2" y="21"/>
                      <a:pt x="2" y="20"/>
                      <a:pt x="1" y="20"/>
                    </a:cubicBezTo>
                    <a:cubicBezTo>
                      <a:pt x="0" y="18"/>
                      <a:pt x="0" y="15"/>
                      <a:pt x="2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0"/>
                      <a:pt x="11" y="1"/>
                      <a:pt x="10" y="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5"/>
                      <a:pt x="2" y="18"/>
                      <a:pt x="3" y="18"/>
                    </a:cubicBezTo>
                    <a:cubicBezTo>
                      <a:pt x="3" y="19"/>
                      <a:pt x="5" y="20"/>
                      <a:pt x="7" y="19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6" y="21"/>
                      <a:pt x="4" y="21"/>
                      <a:pt x="3" y="2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5" name="Freeform 318"/>
              <p:cNvSpPr>
                <a:spLocks/>
              </p:cNvSpPr>
              <p:nvPr/>
            </p:nvSpPr>
            <p:spPr bwMode="auto">
              <a:xfrm>
                <a:off x="10898188" y="2376488"/>
                <a:ext cx="276225" cy="1660525"/>
              </a:xfrm>
              <a:custGeom>
                <a:avLst/>
                <a:gdLst>
                  <a:gd name="T0" fmla="*/ 55 w 60"/>
                  <a:gd name="T1" fmla="*/ 278 h 367"/>
                  <a:gd name="T2" fmla="*/ 49 w 60"/>
                  <a:gd name="T3" fmla="*/ 340 h 367"/>
                  <a:gd name="T4" fmla="*/ 47 w 60"/>
                  <a:gd name="T5" fmla="*/ 346 h 367"/>
                  <a:gd name="T6" fmla="*/ 32 w 60"/>
                  <a:gd name="T7" fmla="*/ 365 h 367"/>
                  <a:gd name="T8" fmla="*/ 27 w 60"/>
                  <a:gd name="T9" fmla="*/ 362 h 367"/>
                  <a:gd name="T10" fmla="*/ 34 w 60"/>
                  <a:gd name="T11" fmla="*/ 346 h 367"/>
                  <a:gd name="T12" fmla="*/ 34 w 60"/>
                  <a:gd name="T13" fmla="*/ 330 h 367"/>
                  <a:gd name="T14" fmla="*/ 31 w 60"/>
                  <a:gd name="T15" fmla="*/ 343 h 367"/>
                  <a:gd name="T16" fmla="*/ 25 w 60"/>
                  <a:gd name="T17" fmla="*/ 341 h 367"/>
                  <a:gd name="T18" fmla="*/ 25 w 60"/>
                  <a:gd name="T19" fmla="*/ 321 h 367"/>
                  <a:gd name="T20" fmla="*/ 27 w 60"/>
                  <a:gd name="T21" fmla="*/ 312 h 367"/>
                  <a:gd name="T22" fmla="*/ 38 w 60"/>
                  <a:gd name="T23" fmla="*/ 294 h 367"/>
                  <a:gd name="T24" fmla="*/ 36 w 60"/>
                  <a:gd name="T25" fmla="*/ 278 h 367"/>
                  <a:gd name="T26" fmla="*/ 23 w 60"/>
                  <a:gd name="T27" fmla="*/ 191 h 367"/>
                  <a:gd name="T28" fmla="*/ 25 w 60"/>
                  <a:gd name="T29" fmla="*/ 171 h 367"/>
                  <a:gd name="T30" fmla="*/ 0 w 60"/>
                  <a:gd name="T31" fmla="*/ 46 h 367"/>
                  <a:gd name="T32" fmla="*/ 23 w 60"/>
                  <a:gd name="T33" fmla="*/ 0 h 367"/>
                  <a:gd name="T34" fmla="*/ 53 w 60"/>
                  <a:gd name="T35" fmla="*/ 172 h 367"/>
                  <a:gd name="T36" fmla="*/ 55 w 60"/>
                  <a:gd name="T37" fmla="*/ 27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367">
                    <a:moveTo>
                      <a:pt x="55" y="278"/>
                    </a:moveTo>
                    <a:cubicBezTo>
                      <a:pt x="53" y="298"/>
                      <a:pt x="51" y="319"/>
                      <a:pt x="49" y="340"/>
                    </a:cubicBezTo>
                    <a:cubicBezTo>
                      <a:pt x="49" y="342"/>
                      <a:pt x="48" y="344"/>
                      <a:pt x="47" y="346"/>
                    </a:cubicBezTo>
                    <a:cubicBezTo>
                      <a:pt x="44" y="351"/>
                      <a:pt x="37" y="361"/>
                      <a:pt x="32" y="365"/>
                    </a:cubicBezTo>
                    <a:cubicBezTo>
                      <a:pt x="29" y="367"/>
                      <a:pt x="26" y="365"/>
                      <a:pt x="27" y="362"/>
                    </a:cubicBezTo>
                    <a:cubicBezTo>
                      <a:pt x="34" y="346"/>
                      <a:pt x="34" y="346"/>
                      <a:pt x="34" y="346"/>
                    </a:cubicBezTo>
                    <a:cubicBezTo>
                      <a:pt x="34" y="330"/>
                      <a:pt x="34" y="330"/>
                      <a:pt x="34" y="330"/>
                    </a:cubicBezTo>
                    <a:cubicBezTo>
                      <a:pt x="34" y="334"/>
                      <a:pt x="33" y="339"/>
                      <a:pt x="31" y="343"/>
                    </a:cubicBezTo>
                    <a:cubicBezTo>
                      <a:pt x="29" y="346"/>
                      <a:pt x="25" y="344"/>
                      <a:pt x="25" y="341"/>
                    </a:cubicBezTo>
                    <a:cubicBezTo>
                      <a:pt x="25" y="336"/>
                      <a:pt x="26" y="328"/>
                      <a:pt x="25" y="321"/>
                    </a:cubicBezTo>
                    <a:cubicBezTo>
                      <a:pt x="25" y="318"/>
                      <a:pt x="25" y="315"/>
                      <a:pt x="27" y="312"/>
                    </a:cubicBezTo>
                    <a:cubicBezTo>
                      <a:pt x="29" y="306"/>
                      <a:pt x="34" y="297"/>
                      <a:pt x="38" y="294"/>
                    </a:cubicBezTo>
                    <a:cubicBezTo>
                      <a:pt x="36" y="278"/>
                      <a:pt x="36" y="278"/>
                      <a:pt x="36" y="278"/>
                    </a:cubicBezTo>
                    <a:cubicBezTo>
                      <a:pt x="23" y="191"/>
                      <a:pt x="23" y="191"/>
                      <a:pt x="23" y="191"/>
                    </a:cubicBezTo>
                    <a:cubicBezTo>
                      <a:pt x="22" y="184"/>
                      <a:pt x="23" y="178"/>
                      <a:pt x="25" y="17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46" y="10"/>
                      <a:pt x="52" y="83"/>
                      <a:pt x="53" y="172"/>
                    </a:cubicBezTo>
                    <a:cubicBezTo>
                      <a:pt x="60" y="192"/>
                      <a:pt x="59" y="232"/>
                      <a:pt x="55" y="278"/>
                    </a:cubicBezTo>
                    <a:close/>
                  </a:path>
                </a:pathLst>
              </a:custGeom>
              <a:solidFill>
                <a:srgbClr val="AC6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6" name="Freeform 319"/>
              <p:cNvSpPr>
                <a:spLocks/>
              </p:cNvSpPr>
              <p:nvPr/>
            </p:nvSpPr>
            <p:spPr bwMode="auto">
              <a:xfrm>
                <a:off x="10898188" y="2376488"/>
                <a:ext cx="276225" cy="1381125"/>
              </a:xfrm>
              <a:custGeom>
                <a:avLst/>
                <a:gdLst>
                  <a:gd name="T0" fmla="*/ 54 w 60"/>
                  <a:gd name="T1" fmla="*/ 305 h 305"/>
                  <a:gd name="T2" fmla="*/ 25 w 60"/>
                  <a:gd name="T3" fmla="*/ 305 h 305"/>
                  <a:gd name="T4" fmla="*/ 23 w 60"/>
                  <a:gd name="T5" fmla="*/ 194 h 305"/>
                  <a:gd name="T6" fmla="*/ 23 w 60"/>
                  <a:gd name="T7" fmla="*/ 188 h 305"/>
                  <a:gd name="T8" fmla="*/ 25 w 60"/>
                  <a:gd name="T9" fmla="*/ 171 h 305"/>
                  <a:gd name="T10" fmla="*/ 0 w 60"/>
                  <a:gd name="T11" fmla="*/ 46 h 305"/>
                  <a:gd name="T12" fmla="*/ 23 w 60"/>
                  <a:gd name="T13" fmla="*/ 0 h 305"/>
                  <a:gd name="T14" fmla="*/ 53 w 60"/>
                  <a:gd name="T15" fmla="*/ 172 h 305"/>
                  <a:gd name="T16" fmla="*/ 54 w 60"/>
                  <a:gd name="T17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305">
                    <a:moveTo>
                      <a:pt x="54" y="305"/>
                    </a:moveTo>
                    <a:cubicBezTo>
                      <a:pt x="25" y="305"/>
                      <a:pt x="25" y="305"/>
                      <a:pt x="25" y="305"/>
                    </a:cubicBezTo>
                    <a:cubicBezTo>
                      <a:pt x="23" y="194"/>
                      <a:pt x="23" y="194"/>
                      <a:pt x="23" y="194"/>
                    </a:cubicBezTo>
                    <a:cubicBezTo>
                      <a:pt x="23" y="192"/>
                      <a:pt x="23" y="190"/>
                      <a:pt x="23" y="188"/>
                    </a:cubicBezTo>
                    <a:cubicBezTo>
                      <a:pt x="22" y="183"/>
                      <a:pt x="23" y="177"/>
                      <a:pt x="25" y="17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46" y="10"/>
                      <a:pt x="52" y="83"/>
                      <a:pt x="53" y="172"/>
                    </a:cubicBezTo>
                    <a:cubicBezTo>
                      <a:pt x="60" y="192"/>
                      <a:pt x="58" y="259"/>
                      <a:pt x="54" y="305"/>
                    </a:cubicBezTo>
                    <a:close/>
                  </a:path>
                </a:pathLst>
              </a:custGeom>
              <a:solidFill>
                <a:srgbClr val="00B0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7" name="Freeform 320"/>
              <p:cNvSpPr>
                <a:spLocks/>
              </p:cNvSpPr>
              <p:nvPr/>
            </p:nvSpPr>
            <p:spPr bwMode="auto">
              <a:xfrm>
                <a:off x="10467976" y="3263900"/>
                <a:ext cx="263525" cy="17463"/>
              </a:xfrm>
              <a:custGeom>
                <a:avLst/>
                <a:gdLst>
                  <a:gd name="T0" fmla="*/ 56 w 57"/>
                  <a:gd name="T1" fmla="*/ 0 h 4"/>
                  <a:gd name="T2" fmla="*/ 1 w 57"/>
                  <a:gd name="T3" fmla="*/ 3 h 4"/>
                  <a:gd name="T4" fmla="*/ 1 w 57"/>
                  <a:gd name="T5" fmla="*/ 4 h 4"/>
                  <a:gd name="T6" fmla="*/ 56 w 57"/>
                  <a:gd name="T7" fmla="*/ 1 h 4"/>
                  <a:gd name="T8" fmla="*/ 56 w 5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">
                    <a:moveTo>
                      <a:pt x="56" y="0"/>
                    </a:moveTo>
                    <a:cubicBezTo>
                      <a:pt x="38" y="1"/>
                      <a:pt x="19" y="3"/>
                      <a:pt x="1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9" y="4"/>
                      <a:pt x="38" y="3"/>
                      <a:pt x="56" y="1"/>
                    </a:cubicBezTo>
                    <a:cubicBezTo>
                      <a:pt x="57" y="1"/>
                      <a:pt x="57" y="0"/>
                      <a:pt x="56" y="0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8" name="Freeform 321"/>
              <p:cNvSpPr>
                <a:spLocks/>
              </p:cNvSpPr>
              <p:nvPr/>
            </p:nvSpPr>
            <p:spPr bwMode="auto">
              <a:xfrm>
                <a:off x="10596563" y="3281363"/>
                <a:ext cx="139700" cy="9525"/>
              </a:xfrm>
              <a:custGeom>
                <a:avLst/>
                <a:gdLst>
                  <a:gd name="T0" fmla="*/ 29 w 30"/>
                  <a:gd name="T1" fmla="*/ 1 h 2"/>
                  <a:gd name="T2" fmla="*/ 1 w 30"/>
                  <a:gd name="T3" fmla="*/ 1 h 2"/>
                  <a:gd name="T4" fmla="*/ 1 w 30"/>
                  <a:gd name="T5" fmla="*/ 2 h 2"/>
                  <a:gd name="T6" fmla="*/ 29 w 30"/>
                  <a:gd name="T7" fmla="*/ 2 h 2"/>
                  <a:gd name="T8" fmla="*/ 29 w 30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">
                    <a:moveTo>
                      <a:pt x="29" y="1"/>
                    </a:moveTo>
                    <a:cubicBezTo>
                      <a:pt x="20" y="0"/>
                      <a:pt x="10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0" y="1"/>
                      <a:pt x="20" y="1"/>
                      <a:pt x="29" y="2"/>
                    </a:cubicBezTo>
                    <a:cubicBezTo>
                      <a:pt x="30" y="2"/>
                      <a:pt x="30" y="1"/>
                      <a:pt x="29" y="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9" name="Freeform 322"/>
              <p:cNvSpPr>
                <a:spLocks/>
              </p:cNvSpPr>
              <p:nvPr/>
            </p:nvSpPr>
            <p:spPr bwMode="auto">
              <a:xfrm>
                <a:off x="10906126" y="2652713"/>
                <a:ext cx="60325" cy="254000"/>
              </a:xfrm>
              <a:custGeom>
                <a:avLst/>
                <a:gdLst>
                  <a:gd name="T0" fmla="*/ 1 w 13"/>
                  <a:gd name="T1" fmla="*/ 1 h 56"/>
                  <a:gd name="T2" fmla="*/ 0 w 13"/>
                  <a:gd name="T3" fmla="*/ 1 h 56"/>
                  <a:gd name="T4" fmla="*/ 11 w 13"/>
                  <a:gd name="T5" fmla="*/ 55 h 56"/>
                  <a:gd name="T6" fmla="*/ 12 w 13"/>
                  <a:gd name="T7" fmla="*/ 55 h 56"/>
                  <a:gd name="T8" fmla="*/ 1 w 13"/>
                  <a:gd name="T9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6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3" y="19"/>
                      <a:pt x="7" y="37"/>
                      <a:pt x="11" y="55"/>
                    </a:cubicBezTo>
                    <a:cubicBezTo>
                      <a:pt x="11" y="56"/>
                      <a:pt x="13" y="56"/>
                      <a:pt x="12" y="55"/>
                    </a:cubicBezTo>
                    <a:cubicBezTo>
                      <a:pt x="8" y="37"/>
                      <a:pt x="4" y="19"/>
                      <a:pt x="1" y="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00" name="Freeform 323"/>
              <p:cNvSpPr>
                <a:spLocks/>
              </p:cNvSpPr>
              <p:nvPr/>
            </p:nvSpPr>
            <p:spPr bwMode="auto">
              <a:xfrm>
                <a:off x="10971213" y="2376488"/>
                <a:ext cx="50800" cy="73025"/>
              </a:xfrm>
              <a:custGeom>
                <a:avLst/>
                <a:gdLst>
                  <a:gd name="T0" fmla="*/ 7 w 11"/>
                  <a:gd name="T1" fmla="*/ 3 h 16"/>
                  <a:gd name="T2" fmla="*/ 8 w 11"/>
                  <a:gd name="T3" fmla="*/ 1 h 16"/>
                  <a:gd name="T4" fmla="*/ 7 w 11"/>
                  <a:gd name="T5" fmla="*/ 1 h 16"/>
                  <a:gd name="T6" fmla="*/ 0 w 11"/>
                  <a:gd name="T7" fmla="*/ 12 h 16"/>
                  <a:gd name="T8" fmla="*/ 1 w 11"/>
                  <a:gd name="T9" fmla="*/ 12 h 16"/>
                  <a:gd name="T10" fmla="*/ 5 w 11"/>
                  <a:gd name="T11" fmla="*/ 6 h 16"/>
                  <a:gd name="T12" fmla="*/ 6 w 11"/>
                  <a:gd name="T13" fmla="*/ 15 h 16"/>
                  <a:gd name="T14" fmla="*/ 7 w 11"/>
                  <a:gd name="T15" fmla="*/ 15 h 16"/>
                  <a:gd name="T16" fmla="*/ 6 w 11"/>
                  <a:gd name="T17" fmla="*/ 5 h 16"/>
                  <a:gd name="T18" fmla="*/ 10 w 11"/>
                  <a:gd name="T19" fmla="*/ 13 h 16"/>
                  <a:gd name="T20" fmla="*/ 11 w 11"/>
                  <a:gd name="T21" fmla="*/ 13 h 16"/>
                  <a:gd name="T22" fmla="*/ 7 w 11"/>
                  <a:gd name="T2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16">
                    <a:moveTo>
                      <a:pt x="7" y="3"/>
                    </a:moveTo>
                    <a:cubicBezTo>
                      <a:pt x="7" y="2"/>
                      <a:pt x="7" y="2"/>
                      <a:pt x="8" y="1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5"/>
                      <a:pt x="2" y="8"/>
                      <a:pt x="0" y="12"/>
                    </a:cubicBezTo>
                    <a:cubicBezTo>
                      <a:pt x="0" y="12"/>
                      <a:pt x="1" y="13"/>
                      <a:pt x="1" y="12"/>
                    </a:cubicBezTo>
                    <a:cubicBezTo>
                      <a:pt x="3" y="10"/>
                      <a:pt x="4" y="8"/>
                      <a:pt x="5" y="6"/>
                    </a:cubicBezTo>
                    <a:cubicBezTo>
                      <a:pt x="6" y="9"/>
                      <a:pt x="7" y="12"/>
                      <a:pt x="6" y="15"/>
                    </a:cubicBezTo>
                    <a:cubicBezTo>
                      <a:pt x="6" y="16"/>
                      <a:pt x="7" y="16"/>
                      <a:pt x="7" y="15"/>
                    </a:cubicBezTo>
                    <a:cubicBezTo>
                      <a:pt x="8" y="12"/>
                      <a:pt x="8" y="8"/>
                      <a:pt x="6" y="5"/>
                    </a:cubicBezTo>
                    <a:cubicBezTo>
                      <a:pt x="8" y="8"/>
                      <a:pt x="9" y="10"/>
                      <a:pt x="10" y="13"/>
                    </a:cubicBezTo>
                    <a:cubicBezTo>
                      <a:pt x="10" y="14"/>
                      <a:pt x="11" y="14"/>
                      <a:pt x="11" y="13"/>
                    </a:cubicBezTo>
                    <a:cubicBezTo>
                      <a:pt x="10" y="10"/>
                      <a:pt x="9" y="6"/>
                      <a:pt x="7" y="3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49" name="Freeform 418"/>
              <p:cNvSpPr>
                <a:spLocks/>
              </p:cNvSpPr>
              <p:nvPr/>
            </p:nvSpPr>
            <p:spPr bwMode="auto">
              <a:xfrm>
                <a:off x="10352088" y="2381250"/>
                <a:ext cx="355600" cy="71438"/>
              </a:xfrm>
              <a:custGeom>
                <a:avLst/>
                <a:gdLst>
                  <a:gd name="T0" fmla="*/ 77 w 77"/>
                  <a:gd name="T1" fmla="*/ 4 h 16"/>
                  <a:gd name="T2" fmla="*/ 0 w 77"/>
                  <a:gd name="T3" fmla="*/ 4 h 16"/>
                  <a:gd name="T4" fmla="*/ 77 w 77"/>
                  <a:gd name="T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16">
                    <a:moveTo>
                      <a:pt x="77" y="4"/>
                    </a:moveTo>
                    <a:cubicBezTo>
                      <a:pt x="51" y="15"/>
                      <a:pt x="25" y="16"/>
                      <a:pt x="0" y="4"/>
                    </a:cubicBezTo>
                    <a:cubicBezTo>
                      <a:pt x="2" y="0"/>
                      <a:pt x="77" y="0"/>
                      <a:pt x="77" y="4"/>
                    </a:cubicBezTo>
                  </a:path>
                </a:pathLst>
              </a:custGeom>
              <a:solidFill>
                <a:srgbClr val="F7F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0" name="Freeform 419"/>
              <p:cNvSpPr>
                <a:spLocks/>
              </p:cNvSpPr>
              <p:nvPr/>
            </p:nvSpPr>
            <p:spPr bwMode="auto">
              <a:xfrm>
                <a:off x="10375901" y="2398713"/>
                <a:ext cx="304800" cy="173038"/>
              </a:xfrm>
              <a:custGeom>
                <a:avLst/>
                <a:gdLst>
                  <a:gd name="T0" fmla="*/ 0 w 66"/>
                  <a:gd name="T1" fmla="*/ 2 h 38"/>
                  <a:gd name="T2" fmla="*/ 30 w 66"/>
                  <a:gd name="T3" fmla="*/ 36 h 38"/>
                  <a:gd name="T4" fmla="*/ 35 w 66"/>
                  <a:gd name="T5" fmla="*/ 36 h 38"/>
                  <a:gd name="T6" fmla="*/ 66 w 66"/>
                  <a:gd name="T7" fmla="*/ 2 h 38"/>
                  <a:gd name="T8" fmla="*/ 0 w 66"/>
                  <a:gd name="T9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38">
                    <a:moveTo>
                      <a:pt x="0" y="2"/>
                    </a:moveTo>
                    <a:cubicBezTo>
                      <a:pt x="30" y="36"/>
                      <a:pt x="30" y="36"/>
                      <a:pt x="30" y="36"/>
                    </a:cubicBezTo>
                    <a:cubicBezTo>
                      <a:pt x="31" y="38"/>
                      <a:pt x="34" y="38"/>
                      <a:pt x="35" y="36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44" y="0"/>
                      <a:pt x="19" y="0"/>
                      <a:pt x="0" y="2"/>
                    </a:cubicBezTo>
                  </a:path>
                </a:pathLst>
              </a:custGeom>
              <a:solidFill>
                <a:srgbClr val="FFC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1" name="Freeform 420"/>
              <p:cNvSpPr>
                <a:spLocks/>
              </p:cNvSpPr>
              <p:nvPr/>
            </p:nvSpPr>
            <p:spPr bwMode="auto">
              <a:xfrm>
                <a:off x="10536238" y="2430463"/>
                <a:ext cx="19050" cy="4763"/>
              </a:xfrm>
              <a:custGeom>
                <a:avLst/>
                <a:gdLst>
                  <a:gd name="T0" fmla="*/ 2 w 4"/>
                  <a:gd name="T1" fmla="*/ 0 h 1"/>
                  <a:gd name="T2" fmla="*/ 0 w 4"/>
                  <a:gd name="T3" fmla="*/ 1 h 1"/>
                  <a:gd name="T4" fmla="*/ 4 w 4"/>
                  <a:gd name="T5" fmla="*/ 1 h 1"/>
                  <a:gd name="T6" fmla="*/ 2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2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2" y="1"/>
                      <a:pt x="4" y="1"/>
                    </a:cubicBezTo>
                    <a:cubicBezTo>
                      <a:pt x="3" y="1"/>
                      <a:pt x="2" y="0"/>
                      <a:pt x="2" y="0"/>
                    </a:cubicBezTo>
                  </a:path>
                </a:pathLst>
              </a:custGeom>
              <a:solidFill>
                <a:srgbClr val="F6A6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2" name="Freeform 421"/>
              <p:cNvSpPr>
                <a:spLocks/>
              </p:cNvSpPr>
              <p:nvPr/>
            </p:nvSpPr>
            <p:spPr bwMode="auto">
              <a:xfrm>
                <a:off x="10371138" y="2390775"/>
                <a:ext cx="323850" cy="34925"/>
              </a:xfrm>
              <a:custGeom>
                <a:avLst/>
                <a:gdLst>
                  <a:gd name="T0" fmla="*/ 66 w 70"/>
                  <a:gd name="T1" fmla="*/ 2 h 8"/>
                  <a:gd name="T2" fmla="*/ 60 w 70"/>
                  <a:gd name="T3" fmla="*/ 2 h 8"/>
                  <a:gd name="T4" fmla="*/ 59 w 70"/>
                  <a:gd name="T5" fmla="*/ 1 h 8"/>
                  <a:gd name="T6" fmla="*/ 56 w 70"/>
                  <a:gd name="T7" fmla="*/ 1 h 8"/>
                  <a:gd name="T8" fmla="*/ 52 w 70"/>
                  <a:gd name="T9" fmla="*/ 1 h 8"/>
                  <a:gd name="T10" fmla="*/ 47 w 70"/>
                  <a:gd name="T11" fmla="*/ 1 h 8"/>
                  <a:gd name="T12" fmla="*/ 40 w 70"/>
                  <a:gd name="T13" fmla="*/ 1 h 8"/>
                  <a:gd name="T14" fmla="*/ 34 w 70"/>
                  <a:gd name="T15" fmla="*/ 1 h 8"/>
                  <a:gd name="T16" fmla="*/ 28 w 70"/>
                  <a:gd name="T17" fmla="*/ 1 h 8"/>
                  <a:gd name="T18" fmla="*/ 22 w 70"/>
                  <a:gd name="T19" fmla="*/ 1 h 8"/>
                  <a:gd name="T20" fmla="*/ 16 w 70"/>
                  <a:gd name="T21" fmla="*/ 1 h 8"/>
                  <a:gd name="T22" fmla="*/ 13 w 70"/>
                  <a:gd name="T23" fmla="*/ 1 h 8"/>
                  <a:gd name="T24" fmla="*/ 11 w 70"/>
                  <a:gd name="T25" fmla="*/ 1 h 8"/>
                  <a:gd name="T26" fmla="*/ 7 w 70"/>
                  <a:gd name="T27" fmla="*/ 1 h 8"/>
                  <a:gd name="T28" fmla="*/ 4 w 70"/>
                  <a:gd name="T29" fmla="*/ 1 h 8"/>
                  <a:gd name="T30" fmla="*/ 0 w 70"/>
                  <a:gd name="T31" fmla="*/ 6 h 8"/>
                  <a:gd name="T32" fmla="*/ 4 w 70"/>
                  <a:gd name="T33" fmla="*/ 7 h 8"/>
                  <a:gd name="T34" fmla="*/ 5 w 70"/>
                  <a:gd name="T35" fmla="*/ 7 h 8"/>
                  <a:gd name="T36" fmla="*/ 9 w 70"/>
                  <a:gd name="T37" fmla="*/ 6 h 8"/>
                  <a:gd name="T38" fmla="*/ 11 w 70"/>
                  <a:gd name="T39" fmla="*/ 6 h 8"/>
                  <a:gd name="T40" fmla="*/ 13 w 70"/>
                  <a:gd name="T41" fmla="*/ 6 h 8"/>
                  <a:gd name="T42" fmla="*/ 17 w 70"/>
                  <a:gd name="T43" fmla="*/ 6 h 8"/>
                  <a:gd name="T44" fmla="*/ 19 w 70"/>
                  <a:gd name="T45" fmla="*/ 6 h 8"/>
                  <a:gd name="T46" fmla="*/ 20 w 70"/>
                  <a:gd name="T47" fmla="*/ 6 h 8"/>
                  <a:gd name="T48" fmla="*/ 27 w 70"/>
                  <a:gd name="T49" fmla="*/ 6 h 8"/>
                  <a:gd name="T50" fmla="*/ 29 w 70"/>
                  <a:gd name="T51" fmla="*/ 5 h 8"/>
                  <a:gd name="T52" fmla="*/ 35 w 70"/>
                  <a:gd name="T53" fmla="*/ 5 h 8"/>
                  <a:gd name="T54" fmla="*/ 39 w 70"/>
                  <a:gd name="T55" fmla="*/ 5 h 8"/>
                  <a:gd name="T56" fmla="*/ 43 w 70"/>
                  <a:gd name="T57" fmla="*/ 6 h 8"/>
                  <a:gd name="T58" fmla="*/ 45 w 70"/>
                  <a:gd name="T59" fmla="*/ 6 h 8"/>
                  <a:gd name="T60" fmla="*/ 47 w 70"/>
                  <a:gd name="T61" fmla="*/ 7 h 8"/>
                  <a:gd name="T62" fmla="*/ 52 w 70"/>
                  <a:gd name="T63" fmla="*/ 6 h 8"/>
                  <a:gd name="T64" fmla="*/ 54 w 70"/>
                  <a:gd name="T65" fmla="*/ 6 h 8"/>
                  <a:gd name="T66" fmla="*/ 59 w 70"/>
                  <a:gd name="T67" fmla="*/ 7 h 8"/>
                  <a:gd name="T68" fmla="*/ 62 w 70"/>
                  <a:gd name="T69" fmla="*/ 7 h 8"/>
                  <a:gd name="T70" fmla="*/ 64 w 70"/>
                  <a:gd name="T71" fmla="*/ 7 h 8"/>
                  <a:gd name="T72" fmla="*/ 68 w 70"/>
                  <a:gd name="T7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8">
                    <a:moveTo>
                      <a:pt x="68" y="3"/>
                    </a:moveTo>
                    <a:cubicBezTo>
                      <a:pt x="68" y="2"/>
                      <a:pt x="67" y="2"/>
                      <a:pt x="66" y="2"/>
                    </a:cubicBezTo>
                    <a:cubicBezTo>
                      <a:pt x="65" y="1"/>
                      <a:pt x="63" y="1"/>
                      <a:pt x="62" y="2"/>
                    </a:cubicBezTo>
                    <a:cubicBezTo>
                      <a:pt x="61" y="2"/>
                      <a:pt x="61" y="2"/>
                      <a:pt x="60" y="2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9" y="1"/>
                      <a:pt x="58" y="1"/>
                      <a:pt x="57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5" y="1"/>
                      <a:pt x="54" y="1"/>
                      <a:pt x="54" y="1"/>
                    </a:cubicBezTo>
                    <a:cubicBezTo>
                      <a:pt x="53" y="1"/>
                      <a:pt x="53" y="1"/>
                      <a:pt x="52" y="1"/>
                    </a:cubicBezTo>
                    <a:cubicBezTo>
                      <a:pt x="51" y="1"/>
                      <a:pt x="50" y="1"/>
                      <a:pt x="48" y="1"/>
                    </a:cubicBezTo>
                    <a:cubicBezTo>
                      <a:pt x="48" y="1"/>
                      <a:pt x="47" y="1"/>
                      <a:pt x="47" y="1"/>
                    </a:cubicBezTo>
                    <a:cubicBezTo>
                      <a:pt x="46" y="0"/>
                      <a:pt x="45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39" y="1"/>
                      <a:pt x="37" y="0"/>
                      <a:pt x="36" y="0"/>
                    </a:cubicBezTo>
                    <a:cubicBezTo>
                      <a:pt x="36" y="0"/>
                      <a:pt x="35" y="1"/>
                      <a:pt x="34" y="1"/>
                    </a:cubicBezTo>
                    <a:cubicBezTo>
                      <a:pt x="33" y="0"/>
                      <a:pt x="32" y="0"/>
                      <a:pt x="31" y="1"/>
                    </a:cubicBezTo>
                    <a:cubicBezTo>
                      <a:pt x="30" y="0"/>
                      <a:pt x="29" y="0"/>
                      <a:pt x="28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5" y="0"/>
                      <a:pt x="24" y="0"/>
                      <a:pt x="22" y="1"/>
                    </a:cubicBezTo>
                    <a:cubicBezTo>
                      <a:pt x="22" y="0"/>
                      <a:pt x="21" y="0"/>
                      <a:pt x="19" y="0"/>
                    </a:cubicBezTo>
                    <a:cubicBezTo>
                      <a:pt x="18" y="0"/>
                      <a:pt x="17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1"/>
                      <a:pt x="14" y="1"/>
                      <a:pt x="13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1"/>
                      <a:pt x="2" y="2"/>
                      <a:pt x="1" y="2"/>
                    </a:cubicBezTo>
                    <a:cubicBezTo>
                      <a:pt x="0" y="3"/>
                      <a:pt x="0" y="5"/>
                      <a:pt x="0" y="6"/>
                    </a:cubicBezTo>
                    <a:cubicBezTo>
                      <a:pt x="1" y="7"/>
                      <a:pt x="2" y="8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5" y="7"/>
                      <a:pt x="5" y="7"/>
                    </a:cubicBezTo>
                    <a:cubicBezTo>
                      <a:pt x="6" y="7"/>
                      <a:pt x="8" y="7"/>
                      <a:pt x="8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11" y="6"/>
                    </a:cubicBezTo>
                    <a:cubicBezTo>
                      <a:pt x="11" y="6"/>
                      <a:pt x="12" y="7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6"/>
                      <a:pt x="15" y="6"/>
                      <a:pt x="16" y="6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1" y="7"/>
                      <a:pt x="23" y="7"/>
                      <a:pt x="24" y="6"/>
                    </a:cubicBezTo>
                    <a:cubicBezTo>
                      <a:pt x="25" y="7"/>
                      <a:pt x="26" y="7"/>
                      <a:pt x="27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6"/>
                      <a:pt x="31" y="7"/>
                      <a:pt x="32" y="6"/>
                    </a:cubicBezTo>
                    <a:cubicBezTo>
                      <a:pt x="33" y="7"/>
                      <a:pt x="34" y="6"/>
                      <a:pt x="35" y="5"/>
                    </a:cubicBezTo>
                    <a:cubicBezTo>
                      <a:pt x="36" y="6"/>
                      <a:pt x="37" y="6"/>
                      <a:pt x="38" y="6"/>
                    </a:cubicBezTo>
                    <a:cubicBezTo>
                      <a:pt x="38" y="6"/>
                      <a:pt x="39" y="6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2" y="6"/>
                      <a:pt x="42" y="6"/>
                      <a:pt x="43" y="6"/>
                    </a:cubicBezTo>
                    <a:cubicBezTo>
                      <a:pt x="43" y="6"/>
                      <a:pt x="44" y="6"/>
                      <a:pt x="44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8" y="7"/>
                      <a:pt x="49" y="6"/>
                      <a:pt x="50" y="6"/>
                    </a:cubicBezTo>
                    <a:cubicBezTo>
                      <a:pt x="51" y="7"/>
                      <a:pt x="52" y="7"/>
                      <a:pt x="52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4" y="6"/>
                      <a:pt x="54" y="6"/>
                      <a:pt x="54" y="6"/>
                    </a:cubicBezTo>
                    <a:cubicBezTo>
                      <a:pt x="55" y="7"/>
                      <a:pt x="56" y="7"/>
                      <a:pt x="57" y="6"/>
                    </a:cubicBezTo>
                    <a:cubicBezTo>
                      <a:pt x="58" y="7"/>
                      <a:pt x="58" y="7"/>
                      <a:pt x="59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60" y="7"/>
                      <a:pt x="61" y="7"/>
                      <a:pt x="62" y="7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3" y="7"/>
                      <a:pt x="63" y="7"/>
                      <a:pt x="64" y="7"/>
                    </a:cubicBezTo>
                    <a:cubicBezTo>
                      <a:pt x="64" y="7"/>
                      <a:pt x="65" y="7"/>
                      <a:pt x="65" y="7"/>
                    </a:cubicBezTo>
                    <a:cubicBezTo>
                      <a:pt x="66" y="7"/>
                      <a:pt x="67" y="7"/>
                      <a:pt x="68" y="7"/>
                    </a:cubicBezTo>
                    <a:cubicBezTo>
                      <a:pt x="69" y="6"/>
                      <a:pt x="70" y="4"/>
                      <a:pt x="68" y="3"/>
                    </a:cubicBezTo>
                  </a:path>
                </a:pathLst>
              </a:custGeom>
              <a:solidFill>
                <a:srgbClr val="F7F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3" name="Freeform 422"/>
              <p:cNvSpPr>
                <a:spLocks/>
              </p:cNvSpPr>
              <p:nvPr/>
            </p:nvSpPr>
            <p:spPr bwMode="auto">
              <a:xfrm>
                <a:off x="10352088" y="2398713"/>
                <a:ext cx="31750" cy="36513"/>
              </a:xfrm>
              <a:custGeom>
                <a:avLst/>
                <a:gdLst>
                  <a:gd name="T0" fmla="*/ 0 w 7"/>
                  <a:gd name="T1" fmla="*/ 0 h 8"/>
                  <a:gd name="T2" fmla="*/ 7 w 7"/>
                  <a:gd name="T3" fmla="*/ 8 h 8"/>
                  <a:gd name="T4" fmla="*/ 7 w 7"/>
                  <a:gd name="T5" fmla="*/ 5 h 8"/>
                  <a:gd name="T6" fmla="*/ 7 w 7"/>
                  <a:gd name="T7" fmla="*/ 5 h 8"/>
                  <a:gd name="T8" fmla="*/ 6 w 7"/>
                  <a:gd name="T9" fmla="*/ 6 h 8"/>
                  <a:gd name="T10" fmla="*/ 4 w 7"/>
                  <a:gd name="T11" fmla="*/ 4 h 8"/>
                  <a:gd name="T12" fmla="*/ 4 w 7"/>
                  <a:gd name="T13" fmla="*/ 2 h 8"/>
                  <a:gd name="T14" fmla="*/ 0 w 7"/>
                  <a:gd name="T15" fmla="*/ 0 h 8"/>
                  <a:gd name="T16" fmla="*/ 0 w 7"/>
                  <a:gd name="T17" fmla="*/ 0 h 8"/>
                  <a:gd name="T18" fmla="*/ 0 w 7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6" y="6"/>
                      <a:pt x="5" y="5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3" y="2"/>
                      <a:pt x="2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9E8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4" name="Freeform 423"/>
              <p:cNvSpPr>
                <a:spLocks/>
              </p:cNvSpPr>
              <p:nvPr/>
            </p:nvSpPr>
            <p:spPr bwMode="auto">
              <a:xfrm>
                <a:off x="10383838" y="2398713"/>
                <a:ext cx="323850" cy="385763"/>
              </a:xfrm>
              <a:custGeom>
                <a:avLst/>
                <a:gdLst>
                  <a:gd name="T0" fmla="*/ 70 w 70"/>
                  <a:gd name="T1" fmla="*/ 0 h 85"/>
                  <a:gd name="T2" fmla="*/ 70 w 70"/>
                  <a:gd name="T3" fmla="*/ 0 h 85"/>
                  <a:gd name="T4" fmla="*/ 66 w 70"/>
                  <a:gd name="T5" fmla="*/ 2 h 85"/>
                  <a:gd name="T6" fmla="*/ 65 w 70"/>
                  <a:gd name="T7" fmla="*/ 5 h 85"/>
                  <a:gd name="T8" fmla="*/ 63 w 70"/>
                  <a:gd name="T9" fmla="*/ 5 h 85"/>
                  <a:gd name="T10" fmla="*/ 62 w 70"/>
                  <a:gd name="T11" fmla="*/ 5 h 85"/>
                  <a:gd name="T12" fmla="*/ 62 w 70"/>
                  <a:gd name="T13" fmla="*/ 5 h 85"/>
                  <a:gd name="T14" fmla="*/ 62 w 70"/>
                  <a:gd name="T15" fmla="*/ 5 h 85"/>
                  <a:gd name="T16" fmla="*/ 33 w 70"/>
                  <a:gd name="T17" fmla="*/ 36 h 85"/>
                  <a:gd name="T18" fmla="*/ 30 w 70"/>
                  <a:gd name="T19" fmla="*/ 37 h 85"/>
                  <a:gd name="T20" fmla="*/ 28 w 70"/>
                  <a:gd name="T21" fmla="*/ 36 h 85"/>
                  <a:gd name="T22" fmla="*/ 1 w 70"/>
                  <a:gd name="T23" fmla="*/ 5 h 85"/>
                  <a:gd name="T24" fmla="*/ 1 w 70"/>
                  <a:gd name="T25" fmla="*/ 5 h 85"/>
                  <a:gd name="T26" fmla="*/ 1 w 70"/>
                  <a:gd name="T27" fmla="*/ 5 h 85"/>
                  <a:gd name="T28" fmla="*/ 1 w 70"/>
                  <a:gd name="T29" fmla="*/ 5 h 85"/>
                  <a:gd name="T30" fmla="*/ 0 w 70"/>
                  <a:gd name="T31" fmla="*/ 5 h 85"/>
                  <a:gd name="T32" fmla="*/ 0 w 70"/>
                  <a:gd name="T33" fmla="*/ 8 h 85"/>
                  <a:gd name="T34" fmla="*/ 27 w 70"/>
                  <a:gd name="T35" fmla="*/ 39 h 85"/>
                  <a:gd name="T36" fmla="*/ 27 w 70"/>
                  <a:gd name="T37" fmla="*/ 73 h 85"/>
                  <a:gd name="T38" fmla="*/ 14 w 70"/>
                  <a:gd name="T39" fmla="*/ 80 h 85"/>
                  <a:gd name="T40" fmla="*/ 14 w 70"/>
                  <a:gd name="T41" fmla="*/ 83 h 85"/>
                  <a:gd name="T42" fmla="*/ 30 w 70"/>
                  <a:gd name="T43" fmla="*/ 85 h 85"/>
                  <a:gd name="T44" fmla="*/ 46 w 70"/>
                  <a:gd name="T45" fmla="*/ 83 h 85"/>
                  <a:gd name="T46" fmla="*/ 46 w 70"/>
                  <a:gd name="T47" fmla="*/ 80 h 85"/>
                  <a:gd name="T48" fmla="*/ 33 w 70"/>
                  <a:gd name="T49" fmla="*/ 73 h 85"/>
                  <a:gd name="T50" fmla="*/ 33 w 70"/>
                  <a:gd name="T51" fmla="*/ 39 h 85"/>
                  <a:gd name="T52" fmla="*/ 70 w 70"/>
                  <a:gd name="T5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85">
                    <a:moveTo>
                      <a:pt x="70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8" y="1"/>
                      <a:pt x="67" y="1"/>
                      <a:pt x="66" y="2"/>
                    </a:cubicBezTo>
                    <a:cubicBezTo>
                      <a:pt x="66" y="3"/>
                      <a:pt x="66" y="4"/>
                      <a:pt x="65" y="5"/>
                    </a:cubicBezTo>
                    <a:cubicBezTo>
                      <a:pt x="64" y="5"/>
                      <a:pt x="64" y="5"/>
                      <a:pt x="63" y="5"/>
                    </a:cubicBezTo>
                    <a:cubicBezTo>
                      <a:pt x="63" y="5"/>
                      <a:pt x="63" y="5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33" y="36"/>
                      <a:pt x="33" y="36"/>
                      <a:pt x="33" y="36"/>
                    </a:cubicBezTo>
                    <a:cubicBezTo>
                      <a:pt x="32" y="37"/>
                      <a:pt x="31" y="37"/>
                      <a:pt x="30" y="37"/>
                    </a:cubicBezTo>
                    <a:cubicBezTo>
                      <a:pt x="29" y="37"/>
                      <a:pt x="28" y="37"/>
                      <a:pt x="28" y="3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73"/>
                      <a:pt x="27" y="73"/>
                      <a:pt x="27" y="73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3" y="81"/>
                      <a:pt x="13" y="82"/>
                      <a:pt x="14" y="83"/>
                    </a:cubicBezTo>
                    <a:cubicBezTo>
                      <a:pt x="19" y="84"/>
                      <a:pt x="24" y="85"/>
                      <a:pt x="30" y="85"/>
                    </a:cubicBezTo>
                    <a:cubicBezTo>
                      <a:pt x="35" y="85"/>
                      <a:pt x="40" y="84"/>
                      <a:pt x="46" y="83"/>
                    </a:cubicBezTo>
                    <a:cubicBezTo>
                      <a:pt x="47" y="82"/>
                      <a:pt x="47" y="81"/>
                      <a:pt x="46" y="80"/>
                    </a:cubicBezTo>
                    <a:cubicBezTo>
                      <a:pt x="33" y="73"/>
                      <a:pt x="33" y="73"/>
                      <a:pt x="33" y="73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70" y="0"/>
                      <a:pt x="70" y="0"/>
                      <a:pt x="70" y="0"/>
                    </a:cubicBezTo>
                  </a:path>
                </a:pathLst>
              </a:custGeom>
              <a:solidFill>
                <a:srgbClr val="C9E8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5" name="Freeform 424"/>
              <p:cNvSpPr>
                <a:spLocks noEditPoints="1"/>
              </p:cNvSpPr>
              <p:nvPr/>
            </p:nvSpPr>
            <p:spPr bwMode="auto">
              <a:xfrm>
                <a:off x="10352088" y="2398713"/>
                <a:ext cx="355600" cy="9525"/>
              </a:xfrm>
              <a:custGeom>
                <a:avLst/>
                <a:gdLst>
                  <a:gd name="T0" fmla="*/ 0 w 77"/>
                  <a:gd name="T1" fmla="*/ 0 h 2"/>
                  <a:gd name="T2" fmla="*/ 4 w 77"/>
                  <a:gd name="T3" fmla="*/ 2 h 2"/>
                  <a:gd name="T4" fmla="*/ 4 w 77"/>
                  <a:gd name="T5" fmla="*/ 2 h 2"/>
                  <a:gd name="T6" fmla="*/ 0 w 77"/>
                  <a:gd name="T7" fmla="*/ 0 h 2"/>
                  <a:gd name="T8" fmla="*/ 0 w 77"/>
                  <a:gd name="T9" fmla="*/ 0 h 2"/>
                  <a:gd name="T10" fmla="*/ 0 w 77"/>
                  <a:gd name="T11" fmla="*/ 0 h 2"/>
                  <a:gd name="T12" fmla="*/ 0 w 77"/>
                  <a:gd name="T13" fmla="*/ 0 h 2"/>
                  <a:gd name="T14" fmla="*/ 0 w 77"/>
                  <a:gd name="T15" fmla="*/ 0 h 2"/>
                  <a:gd name="T16" fmla="*/ 77 w 77"/>
                  <a:gd name="T17" fmla="*/ 0 h 2"/>
                  <a:gd name="T18" fmla="*/ 77 w 77"/>
                  <a:gd name="T19" fmla="*/ 0 h 2"/>
                  <a:gd name="T20" fmla="*/ 77 w 77"/>
                  <a:gd name="T2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2">
                    <a:moveTo>
                      <a:pt x="0" y="0"/>
                    </a:moveTo>
                    <a:cubicBezTo>
                      <a:pt x="2" y="1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1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77" y="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</a:path>
                </a:pathLst>
              </a:custGeom>
              <a:solidFill>
                <a:srgbClr val="F7F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6" name="Freeform 425"/>
              <p:cNvSpPr>
                <a:spLocks noEditPoints="1"/>
              </p:cNvSpPr>
              <p:nvPr/>
            </p:nvSpPr>
            <p:spPr bwMode="auto">
              <a:xfrm>
                <a:off x="10388601" y="2420938"/>
                <a:ext cx="282575" cy="146050"/>
              </a:xfrm>
              <a:custGeom>
                <a:avLst/>
                <a:gdLst>
                  <a:gd name="T0" fmla="*/ 30 w 61"/>
                  <a:gd name="T1" fmla="*/ 27 h 32"/>
                  <a:gd name="T2" fmla="*/ 27 w 61"/>
                  <a:gd name="T3" fmla="*/ 24 h 32"/>
                  <a:gd name="T4" fmla="*/ 30 w 61"/>
                  <a:gd name="T5" fmla="*/ 20 h 32"/>
                  <a:gd name="T6" fmla="*/ 34 w 61"/>
                  <a:gd name="T7" fmla="*/ 24 h 32"/>
                  <a:gd name="T8" fmla="*/ 30 w 61"/>
                  <a:gd name="T9" fmla="*/ 27 h 32"/>
                  <a:gd name="T10" fmla="*/ 24 w 61"/>
                  <a:gd name="T11" fmla="*/ 20 h 32"/>
                  <a:gd name="T12" fmla="*/ 22 w 61"/>
                  <a:gd name="T13" fmla="*/ 18 h 32"/>
                  <a:gd name="T14" fmla="*/ 24 w 61"/>
                  <a:gd name="T15" fmla="*/ 16 h 32"/>
                  <a:gd name="T16" fmla="*/ 26 w 61"/>
                  <a:gd name="T17" fmla="*/ 18 h 32"/>
                  <a:gd name="T18" fmla="*/ 24 w 61"/>
                  <a:gd name="T19" fmla="*/ 20 h 32"/>
                  <a:gd name="T20" fmla="*/ 34 w 61"/>
                  <a:gd name="T21" fmla="*/ 16 h 32"/>
                  <a:gd name="T22" fmla="*/ 32 w 61"/>
                  <a:gd name="T23" fmla="*/ 13 h 32"/>
                  <a:gd name="T24" fmla="*/ 34 w 61"/>
                  <a:gd name="T25" fmla="*/ 11 h 32"/>
                  <a:gd name="T26" fmla="*/ 37 w 61"/>
                  <a:gd name="T27" fmla="*/ 13 h 32"/>
                  <a:gd name="T28" fmla="*/ 34 w 61"/>
                  <a:gd name="T29" fmla="*/ 16 h 32"/>
                  <a:gd name="T30" fmla="*/ 22 w 61"/>
                  <a:gd name="T31" fmla="*/ 13 h 32"/>
                  <a:gd name="T32" fmla="*/ 19 w 61"/>
                  <a:gd name="T33" fmla="*/ 10 h 32"/>
                  <a:gd name="T34" fmla="*/ 22 w 61"/>
                  <a:gd name="T35" fmla="*/ 7 h 32"/>
                  <a:gd name="T36" fmla="*/ 25 w 61"/>
                  <a:gd name="T37" fmla="*/ 10 h 32"/>
                  <a:gd name="T38" fmla="*/ 22 w 61"/>
                  <a:gd name="T39" fmla="*/ 13 h 32"/>
                  <a:gd name="T40" fmla="*/ 42 w 61"/>
                  <a:gd name="T41" fmla="*/ 9 h 32"/>
                  <a:gd name="T42" fmla="*/ 39 w 61"/>
                  <a:gd name="T43" fmla="*/ 7 h 32"/>
                  <a:gd name="T44" fmla="*/ 42 w 61"/>
                  <a:gd name="T45" fmla="*/ 5 h 32"/>
                  <a:gd name="T46" fmla="*/ 44 w 61"/>
                  <a:gd name="T47" fmla="*/ 7 h 32"/>
                  <a:gd name="T48" fmla="*/ 42 w 61"/>
                  <a:gd name="T49" fmla="*/ 9 h 32"/>
                  <a:gd name="T50" fmla="*/ 12 w 61"/>
                  <a:gd name="T51" fmla="*/ 7 h 32"/>
                  <a:gd name="T52" fmla="*/ 10 w 61"/>
                  <a:gd name="T53" fmla="*/ 5 h 32"/>
                  <a:gd name="T54" fmla="*/ 12 w 61"/>
                  <a:gd name="T55" fmla="*/ 2 h 32"/>
                  <a:gd name="T56" fmla="*/ 15 w 61"/>
                  <a:gd name="T57" fmla="*/ 5 h 32"/>
                  <a:gd name="T58" fmla="*/ 12 w 61"/>
                  <a:gd name="T59" fmla="*/ 7 h 32"/>
                  <a:gd name="T60" fmla="*/ 60 w 61"/>
                  <a:gd name="T61" fmla="*/ 0 h 32"/>
                  <a:gd name="T62" fmla="*/ 58 w 61"/>
                  <a:gd name="T63" fmla="*/ 0 h 32"/>
                  <a:gd name="T64" fmla="*/ 58 w 61"/>
                  <a:gd name="T65" fmla="*/ 0 h 32"/>
                  <a:gd name="T66" fmla="*/ 58 w 61"/>
                  <a:gd name="T67" fmla="*/ 0 h 32"/>
                  <a:gd name="T68" fmla="*/ 56 w 61"/>
                  <a:gd name="T69" fmla="*/ 0 h 32"/>
                  <a:gd name="T70" fmla="*/ 55 w 61"/>
                  <a:gd name="T71" fmla="*/ 0 h 32"/>
                  <a:gd name="T72" fmla="*/ 55 w 61"/>
                  <a:gd name="T73" fmla="*/ 0 h 32"/>
                  <a:gd name="T74" fmla="*/ 36 w 61"/>
                  <a:gd name="T75" fmla="*/ 3 h 32"/>
                  <a:gd name="T76" fmla="*/ 36 w 61"/>
                  <a:gd name="T77" fmla="*/ 5 h 32"/>
                  <a:gd name="T78" fmla="*/ 34 w 61"/>
                  <a:gd name="T79" fmla="*/ 7 h 32"/>
                  <a:gd name="T80" fmla="*/ 32 w 61"/>
                  <a:gd name="T81" fmla="*/ 5 h 32"/>
                  <a:gd name="T82" fmla="*/ 32 w 61"/>
                  <a:gd name="T83" fmla="*/ 3 h 32"/>
                  <a:gd name="T84" fmla="*/ 30 w 61"/>
                  <a:gd name="T85" fmla="*/ 3 h 32"/>
                  <a:gd name="T86" fmla="*/ 4 w 61"/>
                  <a:gd name="T87" fmla="*/ 0 h 32"/>
                  <a:gd name="T88" fmla="*/ 2 w 61"/>
                  <a:gd name="T89" fmla="*/ 0 h 32"/>
                  <a:gd name="T90" fmla="*/ 1 w 61"/>
                  <a:gd name="T91" fmla="*/ 0 h 32"/>
                  <a:gd name="T92" fmla="*/ 0 w 61"/>
                  <a:gd name="T93" fmla="*/ 0 h 32"/>
                  <a:gd name="T94" fmla="*/ 27 w 61"/>
                  <a:gd name="T95" fmla="*/ 31 h 32"/>
                  <a:gd name="T96" fmla="*/ 29 w 61"/>
                  <a:gd name="T97" fmla="*/ 32 h 32"/>
                  <a:gd name="T98" fmla="*/ 32 w 61"/>
                  <a:gd name="T99" fmla="*/ 31 h 32"/>
                  <a:gd name="T100" fmla="*/ 61 w 61"/>
                  <a:gd name="T101" fmla="*/ 0 h 32"/>
                  <a:gd name="T102" fmla="*/ 60 w 61"/>
                  <a:gd name="T10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1" h="32">
                    <a:moveTo>
                      <a:pt x="30" y="27"/>
                    </a:moveTo>
                    <a:cubicBezTo>
                      <a:pt x="28" y="27"/>
                      <a:pt x="27" y="26"/>
                      <a:pt x="27" y="24"/>
                    </a:cubicBezTo>
                    <a:cubicBezTo>
                      <a:pt x="27" y="22"/>
                      <a:pt x="28" y="20"/>
                      <a:pt x="30" y="20"/>
                    </a:cubicBezTo>
                    <a:cubicBezTo>
                      <a:pt x="32" y="20"/>
                      <a:pt x="34" y="22"/>
                      <a:pt x="34" y="24"/>
                    </a:cubicBezTo>
                    <a:cubicBezTo>
                      <a:pt x="34" y="26"/>
                      <a:pt x="32" y="27"/>
                      <a:pt x="30" y="27"/>
                    </a:cubicBezTo>
                    <a:moveTo>
                      <a:pt x="24" y="20"/>
                    </a:moveTo>
                    <a:cubicBezTo>
                      <a:pt x="23" y="20"/>
                      <a:pt x="22" y="19"/>
                      <a:pt x="22" y="18"/>
                    </a:cubicBezTo>
                    <a:cubicBezTo>
                      <a:pt x="22" y="17"/>
                      <a:pt x="23" y="16"/>
                      <a:pt x="24" y="16"/>
                    </a:cubicBezTo>
                    <a:cubicBezTo>
                      <a:pt x="25" y="16"/>
                      <a:pt x="26" y="17"/>
                      <a:pt x="26" y="18"/>
                    </a:cubicBezTo>
                    <a:cubicBezTo>
                      <a:pt x="26" y="19"/>
                      <a:pt x="25" y="20"/>
                      <a:pt x="24" y="20"/>
                    </a:cubicBezTo>
                    <a:moveTo>
                      <a:pt x="34" y="16"/>
                    </a:moveTo>
                    <a:cubicBezTo>
                      <a:pt x="33" y="16"/>
                      <a:pt x="32" y="15"/>
                      <a:pt x="32" y="13"/>
                    </a:cubicBezTo>
                    <a:cubicBezTo>
                      <a:pt x="32" y="12"/>
                      <a:pt x="33" y="11"/>
                      <a:pt x="34" y="11"/>
                    </a:cubicBezTo>
                    <a:cubicBezTo>
                      <a:pt x="36" y="11"/>
                      <a:pt x="37" y="12"/>
                      <a:pt x="37" y="13"/>
                    </a:cubicBezTo>
                    <a:cubicBezTo>
                      <a:pt x="37" y="15"/>
                      <a:pt x="36" y="16"/>
                      <a:pt x="34" y="16"/>
                    </a:cubicBezTo>
                    <a:moveTo>
                      <a:pt x="22" y="13"/>
                    </a:moveTo>
                    <a:cubicBezTo>
                      <a:pt x="20" y="13"/>
                      <a:pt x="19" y="12"/>
                      <a:pt x="19" y="10"/>
                    </a:cubicBezTo>
                    <a:cubicBezTo>
                      <a:pt x="19" y="8"/>
                      <a:pt x="20" y="7"/>
                      <a:pt x="22" y="7"/>
                    </a:cubicBezTo>
                    <a:cubicBezTo>
                      <a:pt x="24" y="7"/>
                      <a:pt x="25" y="8"/>
                      <a:pt x="25" y="10"/>
                    </a:cubicBezTo>
                    <a:cubicBezTo>
                      <a:pt x="25" y="12"/>
                      <a:pt x="24" y="13"/>
                      <a:pt x="22" y="13"/>
                    </a:cubicBezTo>
                    <a:moveTo>
                      <a:pt x="42" y="9"/>
                    </a:moveTo>
                    <a:cubicBezTo>
                      <a:pt x="40" y="9"/>
                      <a:pt x="39" y="8"/>
                      <a:pt x="39" y="7"/>
                    </a:cubicBezTo>
                    <a:cubicBezTo>
                      <a:pt x="39" y="6"/>
                      <a:pt x="40" y="5"/>
                      <a:pt x="42" y="5"/>
                    </a:cubicBezTo>
                    <a:cubicBezTo>
                      <a:pt x="43" y="5"/>
                      <a:pt x="44" y="6"/>
                      <a:pt x="44" y="7"/>
                    </a:cubicBezTo>
                    <a:cubicBezTo>
                      <a:pt x="44" y="8"/>
                      <a:pt x="43" y="9"/>
                      <a:pt x="42" y="9"/>
                    </a:cubicBezTo>
                    <a:moveTo>
                      <a:pt x="12" y="7"/>
                    </a:moveTo>
                    <a:cubicBezTo>
                      <a:pt x="11" y="7"/>
                      <a:pt x="10" y="6"/>
                      <a:pt x="10" y="5"/>
                    </a:cubicBezTo>
                    <a:cubicBezTo>
                      <a:pt x="10" y="3"/>
                      <a:pt x="11" y="2"/>
                      <a:pt x="12" y="2"/>
                    </a:cubicBezTo>
                    <a:cubicBezTo>
                      <a:pt x="14" y="2"/>
                      <a:pt x="15" y="3"/>
                      <a:pt x="15" y="5"/>
                    </a:cubicBezTo>
                    <a:cubicBezTo>
                      <a:pt x="15" y="6"/>
                      <a:pt x="14" y="7"/>
                      <a:pt x="12" y="7"/>
                    </a:cubicBezTo>
                    <a:moveTo>
                      <a:pt x="60" y="0"/>
                    </a:moveTo>
                    <a:cubicBezTo>
                      <a:pt x="59" y="0"/>
                      <a:pt x="5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7" y="0"/>
                      <a:pt x="57" y="0"/>
                      <a:pt x="56" y="0"/>
                    </a:cubicBezTo>
                    <a:cubicBezTo>
                      <a:pt x="56" y="0"/>
                      <a:pt x="56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49" y="2"/>
                      <a:pt x="42" y="3"/>
                      <a:pt x="36" y="3"/>
                    </a:cubicBezTo>
                    <a:cubicBezTo>
                      <a:pt x="36" y="4"/>
                      <a:pt x="36" y="4"/>
                      <a:pt x="36" y="5"/>
                    </a:cubicBezTo>
                    <a:cubicBezTo>
                      <a:pt x="36" y="6"/>
                      <a:pt x="35" y="7"/>
                      <a:pt x="34" y="7"/>
                    </a:cubicBezTo>
                    <a:cubicBezTo>
                      <a:pt x="33" y="7"/>
                      <a:pt x="32" y="6"/>
                      <a:pt x="32" y="5"/>
                    </a:cubicBezTo>
                    <a:cubicBezTo>
                      <a:pt x="32" y="4"/>
                      <a:pt x="32" y="4"/>
                      <a:pt x="32" y="3"/>
                    </a:cubicBezTo>
                    <a:cubicBezTo>
                      <a:pt x="31" y="3"/>
                      <a:pt x="30" y="3"/>
                      <a:pt x="30" y="3"/>
                    </a:cubicBezTo>
                    <a:cubicBezTo>
                      <a:pt x="21" y="3"/>
                      <a:pt x="12" y="2"/>
                      <a:pt x="4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2"/>
                      <a:pt x="28" y="32"/>
                      <a:pt x="29" y="32"/>
                    </a:cubicBezTo>
                    <a:cubicBezTo>
                      <a:pt x="30" y="32"/>
                      <a:pt x="31" y="32"/>
                      <a:pt x="32" y="31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0" y="0"/>
                      <a:pt x="60" y="0"/>
                    </a:cubicBezTo>
                  </a:path>
                </a:pathLst>
              </a:custGeom>
              <a:solidFill>
                <a:srgbClr val="F9E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7" name="Oval 426"/>
              <p:cNvSpPr>
                <a:spLocks noChangeArrowheads="1"/>
              </p:cNvSpPr>
              <p:nvPr/>
            </p:nvSpPr>
            <p:spPr bwMode="auto">
              <a:xfrm>
                <a:off x="10477501" y="2452688"/>
                <a:ext cx="26988" cy="28575"/>
              </a:xfrm>
              <a:prstGeom prst="ellipse">
                <a:avLst/>
              </a:prstGeom>
              <a:solidFill>
                <a:srgbClr val="F7E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8" name="Oval 427"/>
              <p:cNvSpPr>
                <a:spLocks noChangeArrowheads="1"/>
              </p:cNvSpPr>
              <p:nvPr/>
            </p:nvSpPr>
            <p:spPr bwMode="auto">
              <a:xfrm>
                <a:off x="10514013" y="2511425"/>
                <a:ext cx="31750" cy="31750"/>
              </a:xfrm>
              <a:prstGeom prst="ellipse">
                <a:avLst/>
              </a:prstGeom>
              <a:solidFill>
                <a:srgbClr val="F7E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9" name="Oval 428"/>
              <p:cNvSpPr>
                <a:spLocks noChangeArrowheads="1"/>
              </p:cNvSpPr>
              <p:nvPr/>
            </p:nvSpPr>
            <p:spPr bwMode="auto">
              <a:xfrm>
                <a:off x="10490201" y="2493963"/>
                <a:ext cx="19050" cy="17463"/>
              </a:xfrm>
              <a:prstGeom prst="ellipse">
                <a:avLst/>
              </a:prstGeom>
              <a:solidFill>
                <a:srgbClr val="F7E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0" name="Freeform 429"/>
              <p:cNvSpPr>
                <a:spLocks/>
              </p:cNvSpPr>
              <p:nvPr/>
            </p:nvSpPr>
            <p:spPr bwMode="auto">
              <a:xfrm>
                <a:off x="10536238" y="2435225"/>
                <a:ext cx="19050" cy="17463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4 w 4"/>
                  <a:gd name="T9" fmla="*/ 2 h 4"/>
                  <a:gd name="T10" fmla="*/ 4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F7E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1" name="Oval 430"/>
              <p:cNvSpPr>
                <a:spLocks noChangeArrowheads="1"/>
              </p:cNvSpPr>
              <p:nvPr/>
            </p:nvSpPr>
            <p:spPr bwMode="auto">
              <a:xfrm>
                <a:off x="10434638" y="2430463"/>
                <a:ext cx="23813" cy="22225"/>
              </a:xfrm>
              <a:prstGeom prst="ellipse">
                <a:avLst/>
              </a:prstGeom>
              <a:solidFill>
                <a:srgbClr val="F7E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2" name="Oval 431"/>
              <p:cNvSpPr>
                <a:spLocks noChangeArrowheads="1"/>
              </p:cNvSpPr>
              <p:nvPr/>
            </p:nvSpPr>
            <p:spPr bwMode="auto">
              <a:xfrm>
                <a:off x="10536238" y="2471738"/>
                <a:ext cx="23813" cy="22225"/>
              </a:xfrm>
              <a:prstGeom prst="ellipse">
                <a:avLst/>
              </a:prstGeom>
              <a:solidFill>
                <a:srgbClr val="F7E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3" name="Oval 432"/>
              <p:cNvSpPr>
                <a:spLocks noChangeArrowheads="1"/>
              </p:cNvSpPr>
              <p:nvPr/>
            </p:nvSpPr>
            <p:spPr bwMode="auto">
              <a:xfrm>
                <a:off x="10569576" y="2444750"/>
                <a:ext cx="22225" cy="17463"/>
              </a:xfrm>
              <a:prstGeom prst="ellipse">
                <a:avLst/>
              </a:prstGeom>
              <a:solidFill>
                <a:srgbClr val="F7E6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4" name="Freeform 433"/>
              <p:cNvSpPr>
                <a:spLocks noEditPoints="1"/>
              </p:cNvSpPr>
              <p:nvPr/>
            </p:nvSpPr>
            <p:spPr bwMode="auto">
              <a:xfrm>
                <a:off x="10371138" y="2408238"/>
                <a:ext cx="319088" cy="17463"/>
              </a:xfrm>
              <a:custGeom>
                <a:avLst/>
                <a:gdLst>
                  <a:gd name="T0" fmla="*/ 0 w 69"/>
                  <a:gd name="T1" fmla="*/ 0 h 4"/>
                  <a:gd name="T2" fmla="*/ 0 w 69"/>
                  <a:gd name="T3" fmla="*/ 0 h 4"/>
                  <a:gd name="T4" fmla="*/ 0 w 69"/>
                  <a:gd name="T5" fmla="*/ 2 h 4"/>
                  <a:gd name="T6" fmla="*/ 2 w 69"/>
                  <a:gd name="T7" fmla="*/ 4 h 4"/>
                  <a:gd name="T8" fmla="*/ 3 w 69"/>
                  <a:gd name="T9" fmla="*/ 3 h 4"/>
                  <a:gd name="T10" fmla="*/ 3 w 69"/>
                  <a:gd name="T11" fmla="*/ 3 h 4"/>
                  <a:gd name="T12" fmla="*/ 4 w 69"/>
                  <a:gd name="T13" fmla="*/ 3 h 4"/>
                  <a:gd name="T14" fmla="*/ 4 w 69"/>
                  <a:gd name="T15" fmla="*/ 3 h 4"/>
                  <a:gd name="T16" fmla="*/ 4 w 69"/>
                  <a:gd name="T17" fmla="*/ 3 h 4"/>
                  <a:gd name="T18" fmla="*/ 4 w 69"/>
                  <a:gd name="T19" fmla="*/ 3 h 4"/>
                  <a:gd name="T20" fmla="*/ 5 w 69"/>
                  <a:gd name="T21" fmla="*/ 3 h 4"/>
                  <a:gd name="T22" fmla="*/ 6 w 69"/>
                  <a:gd name="T23" fmla="*/ 3 h 4"/>
                  <a:gd name="T24" fmla="*/ 8 w 69"/>
                  <a:gd name="T25" fmla="*/ 3 h 4"/>
                  <a:gd name="T26" fmla="*/ 0 w 69"/>
                  <a:gd name="T27" fmla="*/ 0 h 4"/>
                  <a:gd name="T28" fmla="*/ 69 w 69"/>
                  <a:gd name="T29" fmla="*/ 0 h 4"/>
                  <a:gd name="T30" fmla="*/ 59 w 69"/>
                  <a:gd name="T31" fmla="*/ 3 h 4"/>
                  <a:gd name="T32" fmla="*/ 59 w 69"/>
                  <a:gd name="T33" fmla="*/ 3 h 4"/>
                  <a:gd name="T34" fmla="*/ 60 w 69"/>
                  <a:gd name="T35" fmla="*/ 3 h 4"/>
                  <a:gd name="T36" fmla="*/ 62 w 69"/>
                  <a:gd name="T37" fmla="*/ 3 h 4"/>
                  <a:gd name="T38" fmla="*/ 62 w 69"/>
                  <a:gd name="T39" fmla="*/ 3 h 4"/>
                  <a:gd name="T40" fmla="*/ 62 w 69"/>
                  <a:gd name="T41" fmla="*/ 3 h 4"/>
                  <a:gd name="T42" fmla="*/ 64 w 69"/>
                  <a:gd name="T43" fmla="*/ 3 h 4"/>
                  <a:gd name="T44" fmla="*/ 65 w 69"/>
                  <a:gd name="T45" fmla="*/ 3 h 4"/>
                  <a:gd name="T46" fmla="*/ 65 w 69"/>
                  <a:gd name="T47" fmla="*/ 3 h 4"/>
                  <a:gd name="T48" fmla="*/ 65 w 69"/>
                  <a:gd name="T49" fmla="*/ 3 h 4"/>
                  <a:gd name="T50" fmla="*/ 66 w 69"/>
                  <a:gd name="T51" fmla="*/ 3 h 4"/>
                  <a:gd name="T52" fmla="*/ 68 w 69"/>
                  <a:gd name="T53" fmla="*/ 3 h 4"/>
                  <a:gd name="T54" fmla="*/ 69 w 69"/>
                  <a:gd name="T5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9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5" y="2"/>
                      <a:pt x="3" y="1"/>
                      <a:pt x="0" y="0"/>
                    </a:cubicBezTo>
                    <a:moveTo>
                      <a:pt x="69" y="0"/>
                    </a:moveTo>
                    <a:cubicBezTo>
                      <a:pt x="66" y="1"/>
                      <a:pt x="62" y="2"/>
                      <a:pt x="59" y="3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1" y="3"/>
                      <a:pt x="61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3" y="3"/>
                      <a:pt x="63" y="3"/>
                      <a:pt x="64" y="3"/>
                    </a:cubicBezTo>
                    <a:cubicBezTo>
                      <a:pt x="64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7" y="3"/>
                      <a:pt x="67" y="3"/>
                      <a:pt x="68" y="3"/>
                    </a:cubicBezTo>
                    <a:cubicBezTo>
                      <a:pt x="69" y="2"/>
                      <a:pt x="69" y="1"/>
                      <a:pt x="69" y="0"/>
                    </a:cubicBezTo>
                  </a:path>
                </a:pathLst>
              </a:custGeom>
              <a:solidFill>
                <a:srgbClr val="F7F5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5" name="Freeform 434"/>
              <p:cNvSpPr>
                <a:spLocks/>
              </p:cNvSpPr>
              <p:nvPr/>
            </p:nvSpPr>
            <p:spPr bwMode="auto">
              <a:xfrm>
                <a:off x="10023476" y="2543175"/>
                <a:ext cx="666750" cy="407988"/>
              </a:xfrm>
              <a:custGeom>
                <a:avLst/>
                <a:gdLst>
                  <a:gd name="T0" fmla="*/ 130 w 144"/>
                  <a:gd name="T1" fmla="*/ 20 h 90"/>
                  <a:gd name="T2" fmla="*/ 101 w 144"/>
                  <a:gd name="T3" fmla="*/ 26 h 90"/>
                  <a:gd name="T4" fmla="*/ 125 w 144"/>
                  <a:gd name="T5" fmla="*/ 22 h 90"/>
                  <a:gd name="T6" fmla="*/ 126 w 144"/>
                  <a:gd name="T7" fmla="*/ 28 h 90"/>
                  <a:gd name="T8" fmla="*/ 101 w 144"/>
                  <a:gd name="T9" fmla="*/ 39 h 90"/>
                  <a:gd name="T10" fmla="*/ 117 w 144"/>
                  <a:gd name="T11" fmla="*/ 37 h 90"/>
                  <a:gd name="T12" fmla="*/ 119 w 144"/>
                  <a:gd name="T13" fmla="*/ 41 h 90"/>
                  <a:gd name="T14" fmla="*/ 104 w 144"/>
                  <a:gd name="T15" fmla="*/ 46 h 90"/>
                  <a:gd name="T16" fmla="*/ 95 w 144"/>
                  <a:gd name="T17" fmla="*/ 52 h 90"/>
                  <a:gd name="T18" fmla="*/ 86 w 144"/>
                  <a:gd name="T19" fmla="*/ 56 h 90"/>
                  <a:gd name="T20" fmla="*/ 79 w 144"/>
                  <a:gd name="T21" fmla="*/ 55 h 90"/>
                  <a:gd name="T22" fmla="*/ 74 w 144"/>
                  <a:gd name="T23" fmla="*/ 58 h 90"/>
                  <a:gd name="T24" fmla="*/ 15 w 144"/>
                  <a:gd name="T25" fmla="*/ 87 h 90"/>
                  <a:gd name="T26" fmla="*/ 0 w 144"/>
                  <a:gd name="T27" fmla="*/ 76 h 90"/>
                  <a:gd name="T28" fmla="*/ 0 w 144"/>
                  <a:gd name="T29" fmla="*/ 74 h 90"/>
                  <a:gd name="T30" fmla="*/ 26 w 144"/>
                  <a:gd name="T31" fmla="*/ 46 h 90"/>
                  <a:gd name="T32" fmla="*/ 74 w 144"/>
                  <a:gd name="T33" fmla="*/ 40 h 90"/>
                  <a:gd name="T34" fmla="*/ 79 w 144"/>
                  <a:gd name="T35" fmla="*/ 26 h 90"/>
                  <a:gd name="T36" fmla="*/ 91 w 144"/>
                  <a:gd name="T37" fmla="*/ 9 h 90"/>
                  <a:gd name="T38" fmla="*/ 97 w 144"/>
                  <a:gd name="T39" fmla="*/ 5 h 90"/>
                  <a:gd name="T40" fmla="*/ 106 w 144"/>
                  <a:gd name="T41" fmla="*/ 1 h 90"/>
                  <a:gd name="T42" fmla="*/ 117 w 144"/>
                  <a:gd name="T43" fmla="*/ 0 h 90"/>
                  <a:gd name="T44" fmla="*/ 121 w 144"/>
                  <a:gd name="T45" fmla="*/ 0 h 90"/>
                  <a:gd name="T46" fmla="*/ 120 w 144"/>
                  <a:gd name="T47" fmla="*/ 6 h 90"/>
                  <a:gd name="T48" fmla="*/ 106 w 144"/>
                  <a:gd name="T49" fmla="*/ 8 h 90"/>
                  <a:gd name="T50" fmla="*/ 96 w 144"/>
                  <a:gd name="T51" fmla="*/ 16 h 90"/>
                  <a:gd name="T52" fmla="*/ 130 w 144"/>
                  <a:gd name="T53" fmla="*/ 2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4" h="90">
                    <a:moveTo>
                      <a:pt x="130" y="20"/>
                    </a:moveTo>
                    <a:cubicBezTo>
                      <a:pt x="100" y="20"/>
                      <a:pt x="101" y="26"/>
                      <a:pt x="101" y="26"/>
                    </a:cubicBezTo>
                    <a:cubicBezTo>
                      <a:pt x="107" y="21"/>
                      <a:pt x="125" y="22"/>
                      <a:pt x="125" y="22"/>
                    </a:cubicBezTo>
                    <a:cubicBezTo>
                      <a:pt x="132" y="24"/>
                      <a:pt x="126" y="28"/>
                      <a:pt x="126" y="28"/>
                    </a:cubicBezTo>
                    <a:cubicBezTo>
                      <a:pt x="100" y="31"/>
                      <a:pt x="101" y="39"/>
                      <a:pt x="101" y="39"/>
                    </a:cubicBezTo>
                    <a:cubicBezTo>
                      <a:pt x="117" y="37"/>
                      <a:pt x="117" y="37"/>
                      <a:pt x="117" y="37"/>
                    </a:cubicBezTo>
                    <a:cubicBezTo>
                      <a:pt x="119" y="37"/>
                      <a:pt x="120" y="40"/>
                      <a:pt x="119" y="41"/>
                    </a:cubicBezTo>
                    <a:cubicBezTo>
                      <a:pt x="114" y="44"/>
                      <a:pt x="104" y="46"/>
                      <a:pt x="104" y="46"/>
                    </a:cubicBezTo>
                    <a:cubicBezTo>
                      <a:pt x="95" y="52"/>
                      <a:pt x="95" y="52"/>
                      <a:pt x="95" y="52"/>
                    </a:cubicBezTo>
                    <a:cubicBezTo>
                      <a:pt x="92" y="54"/>
                      <a:pt x="89" y="56"/>
                      <a:pt x="86" y="56"/>
                    </a:cubicBezTo>
                    <a:cubicBezTo>
                      <a:pt x="79" y="55"/>
                      <a:pt x="79" y="55"/>
                      <a:pt x="79" y="55"/>
                    </a:cubicBezTo>
                    <a:cubicBezTo>
                      <a:pt x="78" y="56"/>
                      <a:pt x="76" y="57"/>
                      <a:pt x="74" y="58"/>
                    </a:cubicBezTo>
                    <a:cubicBezTo>
                      <a:pt x="61" y="66"/>
                      <a:pt x="33" y="81"/>
                      <a:pt x="15" y="87"/>
                    </a:cubicBezTo>
                    <a:cubicBezTo>
                      <a:pt x="7" y="90"/>
                      <a:pt x="0" y="84"/>
                      <a:pt x="0" y="76"/>
                    </a:cubicBezTo>
                    <a:cubicBezTo>
                      <a:pt x="0" y="75"/>
                      <a:pt x="0" y="75"/>
                      <a:pt x="0" y="74"/>
                    </a:cubicBezTo>
                    <a:cubicBezTo>
                      <a:pt x="3" y="60"/>
                      <a:pt x="13" y="49"/>
                      <a:pt x="26" y="46"/>
                    </a:cubicBezTo>
                    <a:cubicBezTo>
                      <a:pt x="47" y="41"/>
                      <a:pt x="74" y="40"/>
                      <a:pt x="74" y="40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81" y="19"/>
                      <a:pt x="86" y="14"/>
                      <a:pt x="91" y="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100" y="3"/>
                      <a:pt x="103" y="1"/>
                      <a:pt x="106" y="1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8" y="0"/>
                      <a:pt x="120" y="0"/>
                      <a:pt x="121" y="0"/>
                    </a:cubicBezTo>
                    <a:cubicBezTo>
                      <a:pt x="126" y="1"/>
                      <a:pt x="125" y="6"/>
                      <a:pt x="120" y="6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96" y="16"/>
                      <a:pt x="96" y="16"/>
                      <a:pt x="96" y="16"/>
                    </a:cubicBezTo>
                    <a:cubicBezTo>
                      <a:pt x="144" y="9"/>
                      <a:pt x="130" y="20"/>
                      <a:pt x="130" y="20"/>
                    </a:cubicBezTo>
                    <a:close/>
                  </a:path>
                </a:pathLst>
              </a:custGeom>
              <a:solidFill>
                <a:srgbClr val="AC6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6" name="Freeform 435"/>
              <p:cNvSpPr>
                <a:spLocks/>
              </p:cNvSpPr>
              <p:nvPr/>
            </p:nvSpPr>
            <p:spPr bwMode="auto">
              <a:xfrm>
                <a:off x="10023476" y="2720975"/>
                <a:ext cx="342900" cy="230188"/>
              </a:xfrm>
              <a:custGeom>
                <a:avLst/>
                <a:gdLst>
                  <a:gd name="T0" fmla="*/ 74 w 74"/>
                  <a:gd name="T1" fmla="*/ 1 h 51"/>
                  <a:gd name="T2" fmla="*/ 73 w 74"/>
                  <a:gd name="T3" fmla="*/ 29 h 51"/>
                  <a:gd name="T4" fmla="*/ 15 w 74"/>
                  <a:gd name="T5" fmla="*/ 48 h 51"/>
                  <a:gd name="T6" fmla="*/ 0 w 74"/>
                  <a:gd name="T7" fmla="*/ 37 h 51"/>
                  <a:gd name="T8" fmla="*/ 0 w 74"/>
                  <a:gd name="T9" fmla="*/ 35 h 51"/>
                  <a:gd name="T10" fmla="*/ 25 w 74"/>
                  <a:gd name="T11" fmla="*/ 5 h 51"/>
                  <a:gd name="T12" fmla="*/ 74 w 74"/>
                  <a:gd name="T13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51">
                    <a:moveTo>
                      <a:pt x="74" y="1"/>
                    </a:moveTo>
                    <a:cubicBezTo>
                      <a:pt x="73" y="29"/>
                      <a:pt x="73" y="29"/>
                      <a:pt x="73" y="29"/>
                    </a:cubicBezTo>
                    <a:cubicBezTo>
                      <a:pt x="73" y="29"/>
                      <a:pt x="33" y="42"/>
                      <a:pt x="15" y="48"/>
                    </a:cubicBezTo>
                    <a:cubicBezTo>
                      <a:pt x="7" y="51"/>
                      <a:pt x="0" y="45"/>
                      <a:pt x="0" y="37"/>
                    </a:cubicBezTo>
                    <a:cubicBezTo>
                      <a:pt x="0" y="36"/>
                      <a:pt x="0" y="36"/>
                      <a:pt x="0" y="35"/>
                    </a:cubicBezTo>
                    <a:cubicBezTo>
                      <a:pt x="3" y="21"/>
                      <a:pt x="11" y="8"/>
                      <a:pt x="25" y="5"/>
                    </a:cubicBezTo>
                    <a:cubicBezTo>
                      <a:pt x="46" y="0"/>
                      <a:pt x="74" y="1"/>
                      <a:pt x="74" y="1"/>
                    </a:cubicBezTo>
                    <a:close/>
                  </a:path>
                </a:pathLst>
              </a:custGeom>
              <a:solidFill>
                <a:srgbClr val="00B0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868" name="Freeform 437"/>
            <p:cNvSpPr>
              <a:spLocks/>
            </p:cNvSpPr>
            <p:nvPr/>
          </p:nvSpPr>
          <p:spPr bwMode="auto">
            <a:xfrm>
              <a:off x="7685088" y="2359025"/>
              <a:ext cx="341313" cy="1371600"/>
            </a:xfrm>
            <a:custGeom>
              <a:avLst/>
              <a:gdLst>
                <a:gd name="T0" fmla="*/ 23 w 74"/>
                <a:gd name="T1" fmla="*/ 237 h 303"/>
                <a:gd name="T2" fmla="*/ 20 w 74"/>
                <a:gd name="T3" fmla="*/ 247 h 303"/>
                <a:gd name="T4" fmla="*/ 29 w 74"/>
                <a:gd name="T5" fmla="*/ 264 h 303"/>
                <a:gd name="T6" fmla="*/ 23 w 74"/>
                <a:gd name="T7" fmla="*/ 288 h 303"/>
                <a:gd name="T8" fmla="*/ 20 w 74"/>
                <a:gd name="T9" fmla="*/ 288 h 303"/>
                <a:gd name="T10" fmla="*/ 19 w 74"/>
                <a:gd name="T11" fmla="*/ 266 h 303"/>
                <a:gd name="T12" fmla="*/ 10 w 74"/>
                <a:gd name="T13" fmla="*/ 301 h 303"/>
                <a:gd name="T14" fmla="*/ 6 w 74"/>
                <a:gd name="T15" fmla="*/ 301 h 303"/>
                <a:gd name="T16" fmla="*/ 6 w 74"/>
                <a:gd name="T17" fmla="*/ 296 h 303"/>
                <a:gd name="T18" fmla="*/ 2 w 74"/>
                <a:gd name="T19" fmla="*/ 289 h 303"/>
                <a:gd name="T20" fmla="*/ 1 w 74"/>
                <a:gd name="T21" fmla="*/ 271 h 303"/>
                <a:gd name="T22" fmla="*/ 7 w 74"/>
                <a:gd name="T23" fmla="*/ 248 h 303"/>
                <a:gd name="T24" fmla="*/ 9 w 74"/>
                <a:gd name="T25" fmla="*/ 232 h 303"/>
                <a:gd name="T26" fmla="*/ 10 w 74"/>
                <a:gd name="T27" fmla="*/ 227 h 303"/>
                <a:gd name="T28" fmla="*/ 24 w 74"/>
                <a:gd name="T29" fmla="*/ 99 h 303"/>
                <a:gd name="T30" fmla="*/ 26 w 74"/>
                <a:gd name="T31" fmla="*/ 64 h 303"/>
                <a:gd name="T32" fmla="*/ 31 w 74"/>
                <a:gd name="T33" fmla="*/ 37 h 303"/>
                <a:gd name="T34" fmla="*/ 55 w 74"/>
                <a:gd name="T35" fmla="*/ 2 h 303"/>
                <a:gd name="T36" fmla="*/ 57 w 74"/>
                <a:gd name="T37" fmla="*/ 2 h 303"/>
                <a:gd name="T38" fmla="*/ 60 w 74"/>
                <a:gd name="T39" fmla="*/ 1 h 303"/>
                <a:gd name="T40" fmla="*/ 60 w 74"/>
                <a:gd name="T41" fmla="*/ 1 h 303"/>
                <a:gd name="T42" fmla="*/ 71 w 74"/>
                <a:gd name="T43" fmla="*/ 0 h 303"/>
                <a:gd name="T44" fmla="*/ 71 w 74"/>
                <a:gd name="T45" fmla="*/ 0 h 303"/>
                <a:gd name="T46" fmla="*/ 73 w 74"/>
                <a:gd name="T47" fmla="*/ 0 h 303"/>
                <a:gd name="T48" fmla="*/ 74 w 74"/>
                <a:gd name="T49" fmla="*/ 0 h 303"/>
                <a:gd name="T50" fmla="*/ 51 w 74"/>
                <a:gd name="T51" fmla="*/ 144 h 303"/>
                <a:gd name="T52" fmla="*/ 26 w 74"/>
                <a:gd name="T53" fmla="*/ 227 h 303"/>
                <a:gd name="T54" fmla="*/ 23 w 74"/>
                <a:gd name="T55" fmla="*/ 237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4" h="303">
                  <a:moveTo>
                    <a:pt x="23" y="237"/>
                  </a:moveTo>
                  <a:cubicBezTo>
                    <a:pt x="20" y="247"/>
                    <a:pt x="20" y="247"/>
                    <a:pt x="20" y="247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23" y="288"/>
                    <a:pt x="23" y="288"/>
                    <a:pt x="23" y="288"/>
                  </a:cubicBezTo>
                  <a:cubicBezTo>
                    <a:pt x="23" y="290"/>
                    <a:pt x="20" y="290"/>
                    <a:pt x="20" y="288"/>
                  </a:cubicBezTo>
                  <a:cubicBezTo>
                    <a:pt x="19" y="284"/>
                    <a:pt x="19" y="278"/>
                    <a:pt x="19" y="266"/>
                  </a:cubicBezTo>
                  <a:cubicBezTo>
                    <a:pt x="19" y="266"/>
                    <a:pt x="14" y="290"/>
                    <a:pt x="10" y="301"/>
                  </a:cubicBezTo>
                  <a:cubicBezTo>
                    <a:pt x="10" y="303"/>
                    <a:pt x="7" y="303"/>
                    <a:pt x="6" y="301"/>
                  </a:cubicBezTo>
                  <a:cubicBezTo>
                    <a:pt x="6" y="299"/>
                    <a:pt x="5" y="297"/>
                    <a:pt x="6" y="296"/>
                  </a:cubicBezTo>
                  <a:cubicBezTo>
                    <a:pt x="6" y="296"/>
                    <a:pt x="4" y="293"/>
                    <a:pt x="2" y="289"/>
                  </a:cubicBezTo>
                  <a:cubicBezTo>
                    <a:pt x="0" y="283"/>
                    <a:pt x="0" y="277"/>
                    <a:pt x="1" y="271"/>
                  </a:cubicBezTo>
                  <a:cubicBezTo>
                    <a:pt x="7" y="248"/>
                    <a:pt x="7" y="248"/>
                    <a:pt x="7" y="248"/>
                  </a:cubicBezTo>
                  <a:cubicBezTo>
                    <a:pt x="8" y="243"/>
                    <a:pt x="9" y="238"/>
                    <a:pt x="9" y="232"/>
                  </a:cubicBezTo>
                  <a:cubicBezTo>
                    <a:pt x="10" y="230"/>
                    <a:pt x="10" y="229"/>
                    <a:pt x="10" y="227"/>
                  </a:cubicBezTo>
                  <a:cubicBezTo>
                    <a:pt x="17" y="177"/>
                    <a:pt x="23" y="131"/>
                    <a:pt x="24" y="99"/>
                  </a:cubicBezTo>
                  <a:cubicBezTo>
                    <a:pt x="24" y="87"/>
                    <a:pt x="25" y="75"/>
                    <a:pt x="26" y="64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24"/>
                    <a:pt x="47" y="3"/>
                    <a:pt x="55" y="2"/>
                  </a:cubicBezTo>
                  <a:cubicBezTo>
                    <a:pt x="56" y="2"/>
                    <a:pt x="56" y="2"/>
                    <a:pt x="57" y="2"/>
                  </a:cubicBezTo>
                  <a:cubicBezTo>
                    <a:pt x="58" y="2"/>
                    <a:pt x="59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4" y="1"/>
                    <a:pt x="68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2" y="0"/>
                    <a:pt x="73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26" y="227"/>
                    <a:pt x="26" y="227"/>
                    <a:pt x="26" y="227"/>
                  </a:cubicBezTo>
                  <a:lnTo>
                    <a:pt x="23" y="237"/>
                  </a:lnTo>
                  <a:close/>
                </a:path>
              </a:pathLst>
            </a:custGeom>
            <a:solidFill>
              <a:srgbClr val="FECC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926" name="组合 17925"/>
            <p:cNvGrpSpPr/>
            <p:nvPr/>
          </p:nvGrpSpPr>
          <p:grpSpPr>
            <a:xfrm>
              <a:off x="7693026" y="1792288"/>
              <a:ext cx="947738" cy="3540125"/>
              <a:chOff x="7693026" y="1792288"/>
              <a:chExt cx="947738" cy="3540125"/>
            </a:xfrm>
          </p:grpSpPr>
          <p:sp>
            <p:nvSpPr>
              <p:cNvPr id="17867" name="Freeform 436"/>
              <p:cNvSpPr>
                <a:spLocks/>
              </p:cNvSpPr>
              <p:nvPr/>
            </p:nvSpPr>
            <p:spPr bwMode="auto">
              <a:xfrm>
                <a:off x="7878763" y="2032000"/>
                <a:ext cx="628650" cy="987425"/>
              </a:xfrm>
              <a:custGeom>
                <a:avLst/>
                <a:gdLst>
                  <a:gd name="T0" fmla="*/ 99 w 136"/>
                  <a:gd name="T1" fmla="*/ 0 h 218"/>
                  <a:gd name="T2" fmla="*/ 121 w 136"/>
                  <a:gd name="T3" fmla="*/ 66 h 218"/>
                  <a:gd name="T4" fmla="*/ 126 w 136"/>
                  <a:gd name="T5" fmla="*/ 132 h 218"/>
                  <a:gd name="T6" fmla="*/ 116 w 136"/>
                  <a:gd name="T7" fmla="*/ 113 h 218"/>
                  <a:gd name="T8" fmla="*/ 120 w 136"/>
                  <a:gd name="T9" fmla="*/ 153 h 218"/>
                  <a:gd name="T10" fmla="*/ 107 w 136"/>
                  <a:gd name="T11" fmla="*/ 190 h 218"/>
                  <a:gd name="T12" fmla="*/ 74 w 136"/>
                  <a:gd name="T13" fmla="*/ 210 h 218"/>
                  <a:gd name="T14" fmla="*/ 34 w 136"/>
                  <a:gd name="T15" fmla="*/ 218 h 218"/>
                  <a:gd name="T16" fmla="*/ 40 w 136"/>
                  <a:gd name="T17" fmla="*/ 174 h 218"/>
                  <a:gd name="T18" fmla="*/ 0 w 136"/>
                  <a:gd name="T19" fmla="*/ 208 h 218"/>
                  <a:gd name="T20" fmla="*/ 22 w 136"/>
                  <a:gd name="T21" fmla="*/ 153 h 218"/>
                  <a:gd name="T22" fmla="*/ 7 w 136"/>
                  <a:gd name="T23" fmla="*/ 102 h 218"/>
                  <a:gd name="T24" fmla="*/ 22 w 136"/>
                  <a:gd name="T25" fmla="*/ 52 h 218"/>
                  <a:gd name="T26" fmla="*/ 62 w 136"/>
                  <a:gd name="T27" fmla="*/ 14 h 218"/>
                  <a:gd name="T28" fmla="*/ 99 w 136"/>
                  <a:gd name="T29" fmla="*/ 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6" h="218">
                    <a:moveTo>
                      <a:pt x="99" y="0"/>
                    </a:moveTo>
                    <a:cubicBezTo>
                      <a:pt x="100" y="22"/>
                      <a:pt x="112" y="44"/>
                      <a:pt x="121" y="66"/>
                    </a:cubicBezTo>
                    <a:cubicBezTo>
                      <a:pt x="130" y="87"/>
                      <a:pt x="136" y="112"/>
                      <a:pt x="126" y="132"/>
                    </a:cubicBezTo>
                    <a:cubicBezTo>
                      <a:pt x="124" y="125"/>
                      <a:pt x="121" y="118"/>
                      <a:pt x="116" y="113"/>
                    </a:cubicBezTo>
                    <a:cubicBezTo>
                      <a:pt x="119" y="126"/>
                      <a:pt x="121" y="139"/>
                      <a:pt x="120" y="153"/>
                    </a:cubicBezTo>
                    <a:cubicBezTo>
                      <a:pt x="120" y="166"/>
                      <a:pt x="116" y="179"/>
                      <a:pt x="107" y="190"/>
                    </a:cubicBezTo>
                    <a:cubicBezTo>
                      <a:pt x="99" y="199"/>
                      <a:pt x="87" y="206"/>
                      <a:pt x="74" y="210"/>
                    </a:cubicBezTo>
                    <a:cubicBezTo>
                      <a:pt x="61" y="214"/>
                      <a:pt x="47" y="216"/>
                      <a:pt x="34" y="218"/>
                    </a:cubicBezTo>
                    <a:cubicBezTo>
                      <a:pt x="43" y="205"/>
                      <a:pt x="45" y="189"/>
                      <a:pt x="40" y="174"/>
                    </a:cubicBezTo>
                    <a:cubicBezTo>
                      <a:pt x="35" y="191"/>
                      <a:pt x="19" y="204"/>
                      <a:pt x="0" y="208"/>
                    </a:cubicBezTo>
                    <a:cubicBezTo>
                      <a:pt x="12" y="191"/>
                      <a:pt x="24" y="173"/>
                      <a:pt x="22" y="153"/>
                    </a:cubicBezTo>
                    <a:cubicBezTo>
                      <a:pt x="21" y="136"/>
                      <a:pt x="10" y="120"/>
                      <a:pt x="7" y="102"/>
                    </a:cubicBezTo>
                    <a:cubicBezTo>
                      <a:pt x="4" y="84"/>
                      <a:pt x="11" y="67"/>
                      <a:pt x="22" y="52"/>
                    </a:cubicBezTo>
                    <a:cubicBezTo>
                      <a:pt x="33" y="38"/>
                      <a:pt x="48" y="26"/>
                      <a:pt x="62" y="14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FFC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9" name="Freeform 438"/>
              <p:cNvSpPr>
                <a:spLocks/>
              </p:cNvSpPr>
              <p:nvPr/>
            </p:nvSpPr>
            <p:spPr bwMode="auto">
              <a:xfrm>
                <a:off x="7731126" y="2359025"/>
                <a:ext cx="295275" cy="1027113"/>
              </a:xfrm>
              <a:custGeom>
                <a:avLst/>
                <a:gdLst>
                  <a:gd name="T0" fmla="*/ 64 w 64"/>
                  <a:gd name="T1" fmla="*/ 0 h 227"/>
                  <a:gd name="T2" fmla="*/ 41 w 64"/>
                  <a:gd name="T3" fmla="*/ 144 h 227"/>
                  <a:gd name="T4" fmla="*/ 16 w 64"/>
                  <a:gd name="T5" fmla="*/ 227 h 227"/>
                  <a:gd name="T6" fmla="*/ 0 w 64"/>
                  <a:gd name="T7" fmla="*/ 227 h 227"/>
                  <a:gd name="T8" fmla="*/ 14 w 64"/>
                  <a:gd name="T9" fmla="*/ 99 h 227"/>
                  <a:gd name="T10" fmla="*/ 16 w 64"/>
                  <a:gd name="T11" fmla="*/ 64 h 227"/>
                  <a:gd name="T12" fmla="*/ 21 w 64"/>
                  <a:gd name="T13" fmla="*/ 37 h 227"/>
                  <a:gd name="T14" fmla="*/ 45 w 64"/>
                  <a:gd name="T15" fmla="*/ 2 h 227"/>
                  <a:gd name="T16" fmla="*/ 47 w 64"/>
                  <a:gd name="T17" fmla="*/ 2 h 227"/>
                  <a:gd name="T18" fmla="*/ 50 w 64"/>
                  <a:gd name="T19" fmla="*/ 1 h 227"/>
                  <a:gd name="T20" fmla="*/ 50 w 64"/>
                  <a:gd name="T21" fmla="*/ 1 h 227"/>
                  <a:gd name="T22" fmla="*/ 61 w 64"/>
                  <a:gd name="T23" fmla="*/ 0 h 227"/>
                  <a:gd name="T24" fmla="*/ 61 w 64"/>
                  <a:gd name="T25" fmla="*/ 0 h 227"/>
                  <a:gd name="T26" fmla="*/ 63 w 64"/>
                  <a:gd name="T27" fmla="*/ 0 h 227"/>
                  <a:gd name="T28" fmla="*/ 64 w 64"/>
                  <a:gd name="T29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227">
                    <a:moveTo>
                      <a:pt x="64" y="0"/>
                    </a:moveTo>
                    <a:cubicBezTo>
                      <a:pt x="41" y="144"/>
                      <a:pt x="41" y="144"/>
                      <a:pt x="41" y="144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0" y="227"/>
                      <a:pt x="0" y="227"/>
                      <a:pt x="0" y="227"/>
                    </a:cubicBezTo>
                    <a:cubicBezTo>
                      <a:pt x="7" y="177"/>
                      <a:pt x="13" y="131"/>
                      <a:pt x="14" y="99"/>
                    </a:cubicBezTo>
                    <a:cubicBezTo>
                      <a:pt x="14" y="87"/>
                      <a:pt x="15" y="75"/>
                      <a:pt x="16" y="64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2" y="24"/>
                      <a:pt x="37" y="3"/>
                      <a:pt x="45" y="2"/>
                    </a:cubicBezTo>
                    <a:cubicBezTo>
                      <a:pt x="46" y="2"/>
                      <a:pt x="46" y="2"/>
                      <a:pt x="47" y="2"/>
                    </a:cubicBezTo>
                    <a:cubicBezTo>
                      <a:pt x="48" y="2"/>
                      <a:pt x="49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5" y="1"/>
                      <a:pt x="58" y="0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2" y="0"/>
                      <a:pt x="63" y="0"/>
                    </a:cubicBez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F5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0" name="Freeform 439"/>
              <p:cNvSpPr>
                <a:spLocks/>
              </p:cNvSpPr>
              <p:nvPr/>
            </p:nvSpPr>
            <p:spPr bwMode="auto">
              <a:xfrm>
                <a:off x="8239126" y="2349500"/>
                <a:ext cx="268288" cy="682625"/>
              </a:xfrm>
              <a:custGeom>
                <a:avLst/>
                <a:gdLst>
                  <a:gd name="T0" fmla="*/ 58 w 58"/>
                  <a:gd name="T1" fmla="*/ 104 h 151"/>
                  <a:gd name="T2" fmla="*/ 49 w 58"/>
                  <a:gd name="T3" fmla="*/ 151 h 151"/>
                  <a:gd name="T4" fmla="*/ 45 w 58"/>
                  <a:gd name="T5" fmla="*/ 145 h 151"/>
                  <a:gd name="T6" fmla="*/ 23 w 58"/>
                  <a:gd name="T7" fmla="*/ 102 h 151"/>
                  <a:gd name="T8" fmla="*/ 0 w 58"/>
                  <a:gd name="T9" fmla="*/ 0 h 151"/>
                  <a:gd name="T10" fmla="*/ 10 w 58"/>
                  <a:gd name="T11" fmla="*/ 1 h 151"/>
                  <a:gd name="T12" fmla="*/ 33 w 58"/>
                  <a:gd name="T13" fmla="*/ 13 h 151"/>
                  <a:gd name="T14" fmla="*/ 46 w 58"/>
                  <a:gd name="T15" fmla="*/ 38 h 151"/>
                  <a:gd name="T16" fmla="*/ 47 w 58"/>
                  <a:gd name="T17" fmla="*/ 43 h 151"/>
                  <a:gd name="T18" fmla="*/ 58 w 58"/>
                  <a:gd name="T19" fmla="*/ 106 h 151"/>
                  <a:gd name="T20" fmla="*/ 58 w 58"/>
                  <a:gd name="T21" fmla="*/ 10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151">
                    <a:moveTo>
                      <a:pt x="58" y="104"/>
                    </a:moveTo>
                    <a:cubicBezTo>
                      <a:pt x="49" y="151"/>
                      <a:pt x="49" y="151"/>
                      <a:pt x="49" y="151"/>
                    </a:cubicBezTo>
                    <a:cubicBezTo>
                      <a:pt x="48" y="149"/>
                      <a:pt x="46" y="147"/>
                      <a:pt x="45" y="145"/>
                    </a:cubicBezTo>
                    <a:cubicBezTo>
                      <a:pt x="23" y="102"/>
                      <a:pt x="23" y="102"/>
                      <a:pt x="23" y="10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9" y="2"/>
                      <a:pt x="27" y="6"/>
                      <a:pt x="33" y="13"/>
                    </a:cubicBezTo>
                    <a:cubicBezTo>
                      <a:pt x="39" y="20"/>
                      <a:pt x="44" y="29"/>
                      <a:pt x="46" y="38"/>
                    </a:cubicBezTo>
                    <a:cubicBezTo>
                      <a:pt x="47" y="39"/>
                      <a:pt x="47" y="41"/>
                      <a:pt x="47" y="43"/>
                    </a:cubicBezTo>
                    <a:cubicBezTo>
                      <a:pt x="58" y="106"/>
                      <a:pt x="58" y="106"/>
                      <a:pt x="58" y="106"/>
                    </a:cubicBezTo>
                    <a:cubicBezTo>
                      <a:pt x="58" y="104"/>
                      <a:pt x="58" y="104"/>
                      <a:pt x="58" y="104"/>
                    </a:cubicBezTo>
                  </a:path>
                </a:pathLst>
              </a:custGeom>
              <a:solidFill>
                <a:srgbClr val="FF5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1" name="Freeform 440"/>
              <p:cNvSpPr>
                <a:spLocks/>
              </p:cNvSpPr>
              <p:nvPr/>
            </p:nvSpPr>
            <p:spPr bwMode="auto">
              <a:xfrm>
                <a:off x="7731126" y="3132138"/>
                <a:ext cx="817563" cy="2200275"/>
              </a:xfrm>
              <a:custGeom>
                <a:avLst/>
                <a:gdLst>
                  <a:gd name="T0" fmla="*/ 139 w 177"/>
                  <a:gd name="T1" fmla="*/ 223 h 486"/>
                  <a:gd name="T2" fmla="*/ 141 w 177"/>
                  <a:gd name="T3" fmla="*/ 377 h 486"/>
                  <a:gd name="T4" fmla="*/ 130 w 177"/>
                  <a:gd name="T5" fmla="*/ 423 h 486"/>
                  <a:gd name="T6" fmla="*/ 129 w 177"/>
                  <a:gd name="T7" fmla="*/ 428 h 486"/>
                  <a:gd name="T8" fmla="*/ 131 w 177"/>
                  <a:gd name="T9" fmla="*/ 433 h 486"/>
                  <a:gd name="T10" fmla="*/ 131 w 177"/>
                  <a:gd name="T11" fmla="*/ 434 h 486"/>
                  <a:gd name="T12" fmla="*/ 133 w 177"/>
                  <a:gd name="T13" fmla="*/ 453 h 486"/>
                  <a:gd name="T14" fmla="*/ 130 w 177"/>
                  <a:gd name="T15" fmla="*/ 470 h 486"/>
                  <a:gd name="T16" fmla="*/ 116 w 177"/>
                  <a:gd name="T17" fmla="*/ 482 h 486"/>
                  <a:gd name="T18" fmla="*/ 99 w 177"/>
                  <a:gd name="T19" fmla="*/ 481 h 486"/>
                  <a:gd name="T20" fmla="*/ 95 w 177"/>
                  <a:gd name="T21" fmla="*/ 476 h 486"/>
                  <a:gd name="T22" fmla="*/ 98 w 177"/>
                  <a:gd name="T23" fmla="*/ 464 h 486"/>
                  <a:gd name="T24" fmla="*/ 105 w 177"/>
                  <a:gd name="T25" fmla="*/ 430 h 486"/>
                  <a:gd name="T26" fmla="*/ 106 w 177"/>
                  <a:gd name="T27" fmla="*/ 374 h 486"/>
                  <a:gd name="T28" fmla="*/ 109 w 177"/>
                  <a:gd name="T29" fmla="*/ 250 h 486"/>
                  <a:gd name="T30" fmla="*/ 109 w 177"/>
                  <a:gd name="T31" fmla="*/ 203 h 486"/>
                  <a:gd name="T32" fmla="*/ 103 w 177"/>
                  <a:gd name="T33" fmla="*/ 113 h 486"/>
                  <a:gd name="T34" fmla="*/ 86 w 177"/>
                  <a:gd name="T35" fmla="*/ 110 h 486"/>
                  <a:gd name="T36" fmla="*/ 87 w 177"/>
                  <a:gd name="T37" fmla="*/ 237 h 486"/>
                  <a:gd name="T38" fmla="*/ 86 w 177"/>
                  <a:gd name="T39" fmla="*/ 248 h 486"/>
                  <a:gd name="T40" fmla="*/ 54 w 177"/>
                  <a:gd name="T41" fmla="*/ 370 h 486"/>
                  <a:gd name="T42" fmla="*/ 34 w 177"/>
                  <a:gd name="T43" fmla="*/ 449 h 486"/>
                  <a:gd name="T44" fmla="*/ 34 w 177"/>
                  <a:gd name="T45" fmla="*/ 475 h 486"/>
                  <a:gd name="T46" fmla="*/ 35 w 177"/>
                  <a:gd name="T47" fmla="*/ 475 h 486"/>
                  <a:gd name="T48" fmla="*/ 47 w 177"/>
                  <a:gd name="T49" fmla="*/ 483 h 486"/>
                  <a:gd name="T50" fmla="*/ 46 w 177"/>
                  <a:gd name="T51" fmla="*/ 486 h 486"/>
                  <a:gd name="T52" fmla="*/ 22 w 177"/>
                  <a:gd name="T53" fmla="*/ 486 h 486"/>
                  <a:gd name="T54" fmla="*/ 5 w 177"/>
                  <a:gd name="T55" fmla="*/ 471 h 486"/>
                  <a:gd name="T56" fmla="*/ 1 w 177"/>
                  <a:gd name="T57" fmla="*/ 438 h 486"/>
                  <a:gd name="T58" fmla="*/ 9 w 177"/>
                  <a:gd name="T59" fmla="*/ 425 h 486"/>
                  <a:gd name="T60" fmla="*/ 11 w 177"/>
                  <a:gd name="T61" fmla="*/ 425 h 486"/>
                  <a:gd name="T62" fmla="*/ 24 w 177"/>
                  <a:gd name="T63" fmla="*/ 420 h 486"/>
                  <a:gd name="T64" fmla="*/ 23 w 177"/>
                  <a:gd name="T65" fmla="*/ 367 h 486"/>
                  <a:gd name="T66" fmla="*/ 23 w 177"/>
                  <a:gd name="T67" fmla="*/ 348 h 486"/>
                  <a:gd name="T68" fmla="*/ 35 w 177"/>
                  <a:gd name="T69" fmla="*/ 284 h 486"/>
                  <a:gd name="T70" fmla="*/ 56 w 177"/>
                  <a:gd name="T71" fmla="*/ 229 h 486"/>
                  <a:gd name="T72" fmla="*/ 27 w 177"/>
                  <a:gd name="T73" fmla="*/ 139 h 486"/>
                  <a:gd name="T74" fmla="*/ 19 w 177"/>
                  <a:gd name="T75" fmla="*/ 74 h 486"/>
                  <a:gd name="T76" fmla="*/ 41 w 177"/>
                  <a:gd name="T77" fmla="*/ 16 h 486"/>
                  <a:gd name="T78" fmla="*/ 116 w 177"/>
                  <a:gd name="T79" fmla="*/ 0 h 486"/>
                  <a:gd name="T80" fmla="*/ 139 w 177"/>
                  <a:gd name="T81" fmla="*/ 223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7" h="486">
                    <a:moveTo>
                      <a:pt x="139" y="223"/>
                    </a:moveTo>
                    <a:cubicBezTo>
                      <a:pt x="150" y="275"/>
                      <a:pt x="151" y="326"/>
                      <a:pt x="141" y="377"/>
                    </a:cubicBezTo>
                    <a:cubicBezTo>
                      <a:pt x="138" y="392"/>
                      <a:pt x="134" y="407"/>
                      <a:pt x="130" y="423"/>
                    </a:cubicBezTo>
                    <a:cubicBezTo>
                      <a:pt x="129" y="424"/>
                      <a:pt x="129" y="426"/>
                      <a:pt x="129" y="428"/>
                    </a:cubicBezTo>
                    <a:cubicBezTo>
                      <a:pt x="129" y="430"/>
                      <a:pt x="130" y="432"/>
                      <a:pt x="131" y="433"/>
                    </a:cubicBezTo>
                    <a:cubicBezTo>
                      <a:pt x="131" y="434"/>
                      <a:pt x="131" y="434"/>
                      <a:pt x="131" y="434"/>
                    </a:cubicBezTo>
                    <a:cubicBezTo>
                      <a:pt x="134" y="440"/>
                      <a:pt x="135" y="447"/>
                      <a:pt x="133" y="453"/>
                    </a:cubicBezTo>
                    <a:cubicBezTo>
                      <a:pt x="132" y="458"/>
                      <a:pt x="131" y="464"/>
                      <a:pt x="130" y="470"/>
                    </a:cubicBezTo>
                    <a:cubicBezTo>
                      <a:pt x="130" y="477"/>
                      <a:pt x="124" y="482"/>
                      <a:pt x="116" y="482"/>
                    </a:cubicBezTo>
                    <a:cubicBezTo>
                      <a:pt x="99" y="481"/>
                      <a:pt x="99" y="481"/>
                      <a:pt x="99" y="481"/>
                    </a:cubicBezTo>
                    <a:cubicBezTo>
                      <a:pt x="97" y="481"/>
                      <a:pt x="95" y="479"/>
                      <a:pt x="95" y="476"/>
                    </a:cubicBezTo>
                    <a:cubicBezTo>
                      <a:pt x="98" y="464"/>
                      <a:pt x="98" y="464"/>
                      <a:pt x="98" y="464"/>
                    </a:cubicBezTo>
                    <a:cubicBezTo>
                      <a:pt x="105" y="430"/>
                      <a:pt x="105" y="430"/>
                      <a:pt x="105" y="430"/>
                    </a:cubicBezTo>
                    <a:cubicBezTo>
                      <a:pt x="105" y="430"/>
                      <a:pt x="105" y="405"/>
                      <a:pt x="106" y="374"/>
                    </a:cubicBezTo>
                    <a:cubicBezTo>
                      <a:pt x="106" y="332"/>
                      <a:pt x="108" y="277"/>
                      <a:pt x="109" y="250"/>
                    </a:cubicBezTo>
                    <a:cubicBezTo>
                      <a:pt x="110" y="234"/>
                      <a:pt x="110" y="219"/>
                      <a:pt x="109" y="203"/>
                    </a:cubicBezTo>
                    <a:cubicBezTo>
                      <a:pt x="103" y="113"/>
                      <a:pt x="103" y="113"/>
                      <a:pt x="103" y="113"/>
                    </a:cubicBezTo>
                    <a:cubicBezTo>
                      <a:pt x="86" y="110"/>
                      <a:pt x="86" y="110"/>
                      <a:pt x="86" y="110"/>
                    </a:cubicBezTo>
                    <a:cubicBezTo>
                      <a:pt x="87" y="237"/>
                      <a:pt x="87" y="237"/>
                      <a:pt x="87" y="237"/>
                    </a:cubicBezTo>
                    <a:cubicBezTo>
                      <a:pt x="87" y="241"/>
                      <a:pt x="87" y="244"/>
                      <a:pt x="86" y="248"/>
                    </a:cubicBezTo>
                    <a:cubicBezTo>
                      <a:pt x="54" y="370"/>
                      <a:pt x="54" y="370"/>
                      <a:pt x="54" y="370"/>
                    </a:cubicBezTo>
                    <a:cubicBezTo>
                      <a:pt x="34" y="449"/>
                      <a:pt x="34" y="449"/>
                      <a:pt x="34" y="449"/>
                    </a:cubicBezTo>
                    <a:cubicBezTo>
                      <a:pt x="34" y="475"/>
                      <a:pt x="34" y="475"/>
                      <a:pt x="34" y="475"/>
                    </a:cubicBezTo>
                    <a:cubicBezTo>
                      <a:pt x="34" y="475"/>
                      <a:pt x="34" y="475"/>
                      <a:pt x="35" y="475"/>
                    </a:cubicBezTo>
                    <a:cubicBezTo>
                      <a:pt x="38" y="477"/>
                      <a:pt x="44" y="480"/>
                      <a:pt x="47" y="483"/>
                    </a:cubicBezTo>
                    <a:cubicBezTo>
                      <a:pt x="49" y="484"/>
                      <a:pt x="48" y="486"/>
                      <a:pt x="46" y="486"/>
                    </a:cubicBezTo>
                    <a:cubicBezTo>
                      <a:pt x="22" y="486"/>
                      <a:pt x="22" y="486"/>
                      <a:pt x="22" y="486"/>
                    </a:cubicBezTo>
                    <a:cubicBezTo>
                      <a:pt x="14" y="486"/>
                      <a:pt x="6" y="480"/>
                      <a:pt x="5" y="471"/>
                    </a:cubicBezTo>
                    <a:cubicBezTo>
                      <a:pt x="5" y="459"/>
                      <a:pt x="4" y="448"/>
                      <a:pt x="1" y="438"/>
                    </a:cubicBezTo>
                    <a:cubicBezTo>
                      <a:pt x="0" y="432"/>
                      <a:pt x="4" y="427"/>
                      <a:pt x="9" y="425"/>
                    </a:cubicBezTo>
                    <a:cubicBezTo>
                      <a:pt x="11" y="425"/>
                      <a:pt x="11" y="425"/>
                      <a:pt x="11" y="425"/>
                    </a:cubicBezTo>
                    <a:cubicBezTo>
                      <a:pt x="24" y="420"/>
                      <a:pt x="24" y="420"/>
                      <a:pt x="24" y="420"/>
                    </a:cubicBezTo>
                    <a:cubicBezTo>
                      <a:pt x="23" y="367"/>
                      <a:pt x="23" y="367"/>
                      <a:pt x="23" y="367"/>
                    </a:cubicBezTo>
                    <a:cubicBezTo>
                      <a:pt x="23" y="348"/>
                      <a:pt x="23" y="348"/>
                      <a:pt x="23" y="348"/>
                    </a:cubicBezTo>
                    <a:cubicBezTo>
                      <a:pt x="23" y="326"/>
                      <a:pt x="27" y="304"/>
                      <a:pt x="35" y="284"/>
                    </a:cubicBezTo>
                    <a:cubicBezTo>
                      <a:pt x="56" y="229"/>
                      <a:pt x="56" y="229"/>
                      <a:pt x="56" y="229"/>
                    </a:cubicBezTo>
                    <a:cubicBezTo>
                      <a:pt x="27" y="139"/>
                      <a:pt x="27" y="139"/>
                      <a:pt x="27" y="139"/>
                    </a:cubicBezTo>
                    <a:cubicBezTo>
                      <a:pt x="20" y="117"/>
                      <a:pt x="17" y="96"/>
                      <a:pt x="19" y="74"/>
                    </a:cubicBezTo>
                    <a:cubicBezTo>
                      <a:pt x="20" y="54"/>
                      <a:pt x="26" y="32"/>
                      <a:pt x="41" y="16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77" y="43"/>
                      <a:pt x="165" y="129"/>
                      <a:pt x="139" y="223"/>
                    </a:cubicBezTo>
                    <a:close/>
                  </a:path>
                </a:pathLst>
              </a:custGeom>
              <a:solidFill>
                <a:srgbClr val="FEC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2" name="Freeform 441"/>
              <p:cNvSpPr>
                <a:spLocks/>
              </p:cNvSpPr>
              <p:nvPr/>
            </p:nvSpPr>
            <p:spPr bwMode="auto">
              <a:xfrm>
                <a:off x="7823201" y="2344738"/>
                <a:ext cx="633413" cy="1258888"/>
              </a:xfrm>
              <a:custGeom>
                <a:avLst/>
                <a:gdLst>
                  <a:gd name="T0" fmla="*/ 114 w 137"/>
                  <a:gd name="T1" fmla="*/ 156 h 278"/>
                  <a:gd name="T2" fmla="*/ 110 w 137"/>
                  <a:gd name="T3" fmla="*/ 121 h 278"/>
                  <a:gd name="T4" fmla="*/ 117 w 137"/>
                  <a:gd name="T5" fmla="*/ 95 h 278"/>
                  <a:gd name="T6" fmla="*/ 123 w 137"/>
                  <a:gd name="T7" fmla="*/ 54 h 278"/>
                  <a:gd name="T8" fmla="*/ 119 w 137"/>
                  <a:gd name="T9" fmla="*/ 35 h 278"/>
                  <a:gd name="T10" fmla="*/ 115 w 137"/>
                  <a:gd name="T11" fmla="*/ 19 h 278"/>
                  <a:gd name="T12" fmla="*/ 105 w 137"/>
                  <a:gd name="T13" fmla="*/ 5 h 278"/>
                  <a:gd name="T14" fmla="*/ 90 w 137"/>
                  <a:gd name="T15" fmla="*/ 1 h 278"/>
                  <a:gd name="T16" fmla="*/ 44 w 137"/>
                  <a:gd name="T17" fmla="*/ 3 h 278"/>
                  <a:gd name="T18" fmla="*/ 35 w 137"/>
                  <a:gd name="T19" fmla="*/ 4 h 278"/>
                  <a:gd name="T20" fmla="*/ 34 w 137"/>
                  <a:gd name="T21" fmla="*/ 5 h 278"/>
                  <a:gd name="T22" fmla="*/ 29 w 137"/>
                  <a:gd name="T23" fmla="*/ 24 h 278"/>
                  <a:gd name="T24" fmla="*/ 24 w 137"/>
                  <a:gd name="T25" fmla="*/ 39 h 278"/>
                  <a:gd name="T26" fmla="*/ 21 w 137"/>
                  <a:gd name="T27" fmla="*/ 43 h 278"/>
                  <a:gd name="T28" fmla="*/ 20 w 137"/>
                  <a:gd name="T29" fmla="*/ 84 h 278"/>
                  <a:gd name="T30" fmla="*/ 32 w 137"/>
                  <a:gd name="T31" fmla="*/ 126 h 278"/>
                  <a:gd name="T32" fmla="*/ 25 w 137"/>
                  <a:gd name="T33" fmla="*/ 160 h 278"/>
                  <a:gd name="T34" fmla="*/ 21 w 137"/>
                  <a:gd name="T35" fmla="*/ 170 h 278"/>
                  <a:gd name="T36" fmla="*/ 2 w 137"/>
                  <a:gd name="T37" fmla="*/ 228 h 278"/>
                  <a:gd name="T38" fmla="*/ 137 w 137"/>
                  <a:gd name="T39" fmla="*/ 242 h 278"/>
                  <a:gd name="T40" fmla="*/ 114 w 137"/>
                  <a:gd name="T41" fmla="*/ 156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7" h="278">
                    <a:moveTo>
                      <a:pt x="114" y="156"/>
                    </a:moveTo>
                    <a:cubicBezTo>
                      <a:pt x="109" y="145"/>
                      <a:pt x="109" y="133"/>
                      <a:pt x="110" y="121"/>
                    </a:cubicBezTo>
                    <a:cubicBezTo>
                      <a:pt x="111" y="112"/>
                      <a:pt x="113" y="103"/>
                      <a:pt x="117" y="95"/>
                    </a:cubicBezTo>
                    <a:cubicBezTo>
                      <a:pt x="124" y="84"/>
                      <a:pt x="131" y="78"/>
                      <a:pt x="123" y="54"/>
                    </a:cubicBezTo>
                    <a:cubicBezTo>
                      <a:pt x="119" y="35"/>
                      <a:pt x="119" y="35"/>
                      <a:pt x="119" y="35"/>
                    </a:cubicBezTo>
                    <a:cubicBezTo>
                      <a:pt x="118" y="30"/>
                      <a:pt x="117" y="25"/>
                      <a:pt x="115" y="19"/>
                    </a:cubicBezTo>
                    <a:cubicBezTo>
                      <a:pt x="113" y="13"/>
                      <a:pt x="110" y="8"/>
                      <a:pt x="105" y="5"/>
                    </a:cubicBezTo>
                    <a:cubicBezTo>
                      <a:pt x="100" y="2"/>
                      <a:pt x="95" y="1"/>
                      <a:pt x="90" y="1"/>
                    </a:cubicBezTo>
                    <a:cubicBezTo>
                      <a:pt x="89" y="0"/>
                      <a:pt x="59" y="2"/>
                      <a:pt x="44" y="3"/>
                    </a:cubicBezTo>
                    <a:cubicBezTo>
                      <a:pt x="38" y="3"/>
                      <a:pt x="35" y="4"/>
                      <a:pt x="35" y="4"/>
                    </a:cubicBezTo>
                    <a:cubicBezTo>
                      <a:pt x="35" y="4"/>
                      <a:pt x="35" y="4"/>
                      <a:pt x="34" y="5"/>
                    </a:cubicBezTo>
                    <a:cubicBezTo>
                      <a:pt x="34" y="8"/>
                      <a:pt x="32" y="16"/>
                      <a:pt x="29" y="24"/>
                    </a:cubicBezTo>
                    <a:cubicBezTo>
                      <a:pt x="28" y="29"/>
                      <a:pt x="26" y="34"/>
                      <a:pt x="24" y="39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16" y="56"/>
                      <a:pt x="15" y="71"/>
                      <a:pt x="20" y="84"/>
                    </a:cubicBezTo>
                    <a:cubicBezTo>
                      <a:pt x="25" y="98"/>
                      <a:pt x="31" y="115"/>
                      <a:pt x="32" y="126"/>
                    </a:cubicBezTo>
                    <a:cubicBezTo>
                      <a:pt x="32" y="138"/>
                      <a:pt x="29" y="149"/>
                      <a:pt x="25" y="160"/>
                    </a:cubicBezTo>
                    <a:cubicBezTo>
                      <a:pt x="23" y="163"/>
                      <a:pt x="22" y="167"/>
                      <a:pt x="21" y="170"/>
                    </a:cubicBezTo>
                    <a:cubicBezTo>
                      <a:pt x="16" y="181"/>
                      <a:pt x="0" y="226"/>
                      <a:pt x="2" y="228"/>
                    </a:cubicBezTo>
                    <a:cubicBezTo>
                      <a:pt x="43" y="264"/>
                      <a:pt x="87" y="278"/>
                      <a:pt x="137" y="242"/>
                    </a:cubicBezTo>
                    <a:cubicBezTo>
                      <a:pt x="137" y="242"/>
                      <a:pt x="127" y="187"/>
                      <a:pt x="114" y="156"/>
                    </a:cubicBezTo>
                    <a:close/>
                  </a:path>
                </a:pathLst>
              </a:custGeom>
              <a:solidFill>
                <a:srgbClr val="FF5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3" name="Freeform 442"/>
              <p:cNvSpPr>
                <a:spLocks/>
              </p:cNvSpPr>
              <p:nvPr/>
            </p:nvSpPr>
            <p:spPr bwMode="auto">
              <a:xfrm>
                <a:off x="7980363" y="2344738"/>
                <a:ext cx="338138" cy="403225"/>
              </a:xfrm>
              <a:custGeom>
                <a:avLst/>
                <a:gdLst>
                  <a:gd name="T0" fmla="*/ 73 w 73"/>
                  <a:gd name="T1" fmla="*/ 3 h 89"/>
                  <a:gd name="T2" fmla="*/ 40 w 73"/>
                  <a:gd name="T3" fmla="*/ 89 h 89"/>
                  <a:gd name="T4" fmla="*/ 0 w 73"/>
                  <a:gd name="T5" fmla="*/ 5 h 89"/>
                  <a:gd name="T6" fmla="*/ 1 w 73"/>
                  <a:gd name="T7" fmla="*/ 4 h 89"/>
                  <a:gd name="T8" fmla="*/ 10 w 73"/>
                  <a:gd name="T9" fmla="*/ 3 h 89"/>
                  <a:gd name="T10" fmla="*/ 56 w 73"/>
                  <a:gd name="T11" fmla="*/ 1 h 89"/>
                  <a:gd name="T12" fmla="*/ 73 w 73"/>
                  <a:gd name="T13" fmla="*/ 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89">
                    <a:moveTo>
                      <a:pt x="73" y="3"/>
                    </a:moveTo>
                    <a:cubicBezTo>
                      <a:pt x="45" y="30"/>
                      <a:pt x="40" y="89"/>
                      <a:pt x="40" y="89"/>
                    </a:cubicBezTo>
                    <a:cubicBezTo>
                      <a:pt x="32" y="43"/>
                      <a:pt x="13" y="17"/>
                      <a:pt x="0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4" y="3"/>
                      <a:pt x="10" y="3"/>
                    </a:cubicBezTo>
                    <a:cubicBezTo>
                      <a:pt x="25" y="2"/>
                      <a:pt x="55" y="0"/>
                      <a:pt x="56" y="1"/>
                    </a:cubicBezTo>
                    <a:cubicBezTo>
                      <a:pt x="61" y="1"/>
                      <a:pt x="67" y="2"/>
                      <a:pt x="73" y="3"/>
                    </a:cubicBezTo>
                    <a:close/>
                  </a:path>
                </a:pathLst>
              </a:custGeom>
              <a:solidFill>
                <a:srgbClr val="FEC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4" name="Freeform 443"/>
              <p:cNvSpPr>
                <a:spLocks/>
              </p:cNvSpPr>
              <p:nvPr/>
            </p:nvSpPr>
            <p:spPr bwMode="auto">
              <a:xfrm>
                <a:off x="8072438" y="2185988"/>
                <a:ext cx="134938" cy="222250"/>
              </a:xfrm>
              <a:custGeom>
                <a:avLst/>
                <a:gdLst>
                  <a:gd name="T0" fmla="*/ 29 w 29"/>
                  <a:gd name="T1" fmla="*/ 33 h 49"/>
                  <a:gd name="T2" fmla="*/ 29 w 29"/>
                  <a:gd name="T3" fmla="*/ 34 h 49"/>
                  <a:gd name="T4" fmla="*/ 22 w 29"/>
                  <a:gd name="T5" fmla="*/ 46 h 49"/>
                  <a:gd name="T6" fmla="*/ 12 w 29"/>
                  <a:gd name="T7" fmla="*/ 48 h 49"/>
                  <a:gd name="T8" fmla="*/ 2 w 29"/>
                  <a:gd name="T9" fmla="*/ 34 h 49"/>
                  <a:gd name="T10" fmla="*/ 2 w 29"/>
                  <a:gd name="T11" fmla="*/ 29 h 49"/>
                  <a:gd name="T12" fmla="*/ 1 w 29"/>
                  <a:gd name="T13" fmla="*/ 16 h 49"/>
                  <a:gd name="T14" fmla="*/ 0 w 29"/>
                  <a:gd name="T15" fmla="*/ 1 h 49"/>
                  <a:gd name="T16" fmla="*/ 27 w 29"/>
                  <a:gd name="T17" fmla="*/ 0 h 49"/>
                  <a:gd name="T18" fmla="*/ 28 w 29"/>
                  <a:gd name="T19" fmla="*/ 22 h 49"/>
                  <a:gd name="T20" fmla="*/ 29 w 29"/>
                  <a:gd name="T21" fmla="*/ 30 h 49"/>
                  <a:gd name="T22" fmla="*/ 29 w 29"/>
                  <a:gd name="T23" fmla="*/ 3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" h="49">
                    <a:moveTo>
                      <a:pt x="29" y="33"/>
                    </a:moveTo>
                    <a:cubicBezTo>
                      <a:pt x="29" y="33"/>
                      <a:pt x="29" y="33"/>
                      <a:pt x="29" y="34"/>
                    </a:cubicBezTo>
                    <a:cubicBezTo>
                      <a:pt x="28" y="39"/>
                      <a:pt x="26" y="44"/>
                      <a:pt x="22" y="46"/>
                    </a:cubicBezTo>
                    <a:cubicBezTo>
                      <a:pt x="19" y="48"/>
                      <a:pt x="16" y="49"/>
                      <a:pt x="12" y="48"/>
                    </a:cubicBezTo>
                    <a:cubicBezTo>
                      <a:pt x="6" y="46"/>
                      <a:pt x="2" y="40"/>
                      <a:pt x="2" y="34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9" y="30"/>
                      <a:pt x="29" y="30"/>
                      <a:pt x="29" y="30"/>
                    </a:cubicBezTo>
                    <a:lnTo>
                      <a:pt x="29" y="33"/>
                    </a:lnTo>
                    <a:close/>
                  </a:path>
                </a:pathLst>
              </a:custGeom>
              <a:solidFill>
                <a:srgbClr val="FEC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5" name="Freeform 444"/>
              <p:cNvSpPr>
                <a:spLocks/>
              </p:cNvSpPr>
              <p:nvPr/>
            </p:nvSpPr>
            <p:spPr bwMode="auto">
              <a:xfrm>
                <a:off x="8072438" y="2181225"/>
                <a:ext cx="134938" cy="141288"/>
              </a:xfrm>
              <a:custGeom>
                <a:avLst/>
                <a:gdLst>
                  <a:gd name="T0" fmla="*/ 29 w 29"/>
                  <a:gd name="T1" fmla="*/ 31 h 31"/>
                  <a:gd name="T2" fmla="*/ 24 w 29"/>
                  <a:gd name="T3" fmla="*/ 31 h 31"/>
                  <a:gd name="T4" fmla="*/ 1 w 29"/>
                  <a:gd name="T5" fmla="*/ 16 h 31"/>
                  <a:gd name="T6" fmla="*/ 0 w 29"/>
                  <a:gd name="T7" fmla="*/ 1 h 31"/>
                  <a:gd name="T8" fmla="*/ 27 w 29"/>
                  <a:gd name="T9" fmla="*/ 0 h 31"/>
                  <a:gd name="T10" fmla="*/ 28 w 29"/>
                  <a:gd name="T11" fmla="*/ 22 h 31"/>
                  <a:gd name="T12" fmla="*/ 29 w 29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1">
                    <a:moveTo>
                      <a:pt x="29" y="31"/>
                    </a:moveTo>
                    <a:cubicBezTo>
                      <a:pt x="27" y="31"/>
                      <a:pt x="25" y="31"/>
                      <a:pt x="24" y="31"/>
                    </a:cubicBezTo>
                    <a:cubicBezTo>
                      <a:pt x="14" y="31"/>
                      <a:pt x="5" y="25"/>
                      <a:pt x="1" y="1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" y="22"/>
                      <a:pt x="28" y="22"/>
                      <a:pt x="28" y="22"/>
                    </a:cubicBezTo>
                    <a:lnTo>
                      <a:pt x="29" y="31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6" name="Freeform 445"/>
              <p:cNvSpPr>
                <a:spLocks/>
              </p:cNvSpPr>
              <p:nvPr/>
            </p:nvSpPr>
            <p:spPr bwMode="auto">
              <a:xfrm>
                <a:off x="7943851" y="1851025"/>
                <a:ext cx="382588" cy="447675"/>
              </a:xfrm>
              <a:custGeom>
                <a:avLst/>
                <a:gdLst>
                  <a:gd name="T0" fmla="*/ 8 w 83"/>
                  <a:gd name="T1" fmla="*/ 42 h 99"/>
                  <a:gd name="T2" fmla="*/ 13 w 83"/>
                  <a:gd name="T3" fmla="*/ 43 h 99"/>
                  <a:gd name="T4" fmla="*/ 44 w 83"/>
                  <a:gd name="T5" fmla="*/ 2 h 99"/>
                  <a:gd name="T6" fmla="*/ 81 w 83"/>
                  <a:gd name="T7" fmla="*/ 55 h 99"/>
                  <a:gd name="T8" fmla="*/ 53 w 83"/>
                  <a:gd name="T9" fmla="*/ 96 h 99"/>
                  <a:gd name="T10" fmla="*/ 17 w 83"/>
                  <a:gd name="T11" fmla="*/ 70 h 99"/>
                  <a:gd name="T12" fmla="*/ 8 w 83"/>
                  <a:gd name="T13" fmla="*/ 4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99">
                    <a:moveTo>
                      <a:pt x="8" y="42"/>
                    </a:moveTo>
                    <a:cubicBezTo>
                      <a:pt x="9" y="42"/>
                      <a:pt x="11" y="42"/>
                      <a:pt x="13" y="43"/>
                    </a:cubicBezTo>
                    <a:cubicBezTo>
                      <a:pt x="17" y="24"/>
                      <a:pt x="30" y="3"/>
                      <a:pt x="44" y="2"/>
                    </a:cubicBezTo>
                    <a:cubicBezTo>
                      <a:pt x="62" y="0"/>
                      <a:pt x="77" y="8"/>
                      <a:pt x="81" y="55"/>
                    </a:cubicBezTo>
                    <a:cubicBezTo>
                      <a:pt x="83" y="73"/>
                      <a:pt x="71" y="92"/>
                      <a:pt x="53" y="96"/>
                    </a:cubicBezTo>
                    <a:cubicBezTo>
                      <a:pt x="40" y="99"/>
                      <a:pt x="24" y="85"/>
                      <a:pt x="17" y="70"/>
                    </a:cubicBezTo>
                    <a:cubicBezTo>
                      <a:pt x="0" y="68"/>
                      <a:pt x="2" y="42"/>
                      <a:pt x="8" y="42"/>
                    </a:cubicBezTo>
                    <a:close/>
                  </a:path>
                </a:pathLst>
              </a:custGeom>
              <a:solidFill>
                <a:srgbClr val="FEC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7" name="Freeform 446"/>
              <p:cNvSpPr>
                <a:spLocks/>
              </p:cNvSpPr>
              <p:nvPr/>
            </p:nvSpPr>
            <p:spPr bwMode="auto">
              <a:xfrm>
                <a:off x="8142288" y="2146300"/>
                <a:ext cx="96838" cy="61913"/>
              </a:xfrm>
              <a:custGeom>
                <a:avLst/>
                <a:gdLst>
                  <a:gd name="T0" fmla="*/ 18 w 21"/>
                  <a:gd name="T1" fmla="*/ 13 h 14"/>
                  <a:gd name="T2" fmla="*/ 20 w 21"/>
                  <a:gd name="T3" fmla="*/ 13 h 14"/>
                  <a:gd name="T4" fmla="*/ 21 w 21"/>
                  <a:gd name="T5" fmla="*/ 12 h 14"/>
                  <a:gd name="T6" fmla="*/ 20 w 21"/>
                  <a:gd name="T7" fmla="*/ 11 h 14"/>
                  <a:gd name="T8" fmla="*/ 2 w 21"/>
                  <a:gd name="T9" fmla="*/ 1 h 14"/>
                  <a:gd name="T10" fmla="*/ 1 w 21"/>
                  <a:gd name="T11" fmla="*/ 0 h 14"/>
                  <a:gd name="T12" fmla="*/ 0 w 21"/>
                  <a:gd name="T13" fmla="*/ 1 h 14"/>
                  <a:gd name="T14" fmla="*/ 18 w 21"/>
                  <a:gd name="T15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4">
                    <a:moveTo>
                      <a:pt x="18" y="13"/>
                    </a:moveTo>
                    <a:cubicBezTo>
                      <a:pt x="19" y="13"/>
                      <a:pt x="20" y="13"/>
                      <a:pt x="20" y="13"/>
                    </a:cubicBezTo>
                    <a:cubicBezTo>
                      <a:pt x="21" y="13"/>
                      <a:pt x="21" y="12"/>
                      <a:pt x="21" y="12"/>
                    </a:cubicBezTo>
                    <a:cubicBezTo>
                      <a:pt x="21" y="11"/>
                      <a:pt x="20" y="11"/>
                      <a:pt x="20" y="11"/>
                    </a:cubicBezTo>
                    <a:cubicBezTo>
                      <a:pt x="19" y="11"/>
                      <a:pt x="6" y="13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4" y="13"/>
                      <a:pt x="14" y="14"/>
                      <a:pt x="18" y="13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8" name="Oval 447"/>
              <p:cNvSpPr>
                <a:spLocks noChangeArrowheads="1"/>
              </p:cNvSpPr>
              <p:nvPr/>
            </p:nvSpPr>
            <p:spPr bwMode="auto">
              <a:xfrm>
                <a:off x="8137526" y="2068513"/>
                <a:ext cx="31750" cy="36513"/>
              </a:xfrm>
              <a:prstGeom prst="ellipse">
                <a:avLst/>
              </a:pr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9" name="Oval 448"/>
              <p:cNvSpPr>
                <a:spLocks noChangeArrowheads="1"/>
              </p:cNvSpPr>
              <p:nvPr/>
            </p:nvSpPr>
            <p:spPr bwMode="auto">
              <a:xfrm>
                <a:off x="8243888" y="2068513"/>
                <a:ext cx="26988" cy="31750"/>
              </a:xfrm>
              <a:prstGeom prst="ellipse">
                <a:avLst/>
              </a:pr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0" name="Freeform 449"/>
              <p:cNvSpPr>
                <a:spLocks/>
              </p:cNvSpPr>
              <p:nvPr/>
            </p:nvSpPr>
            <p:spPr bwMode="auto">
              <a:xfrm>
                <a:off x="8215313" y="2114550"/>
                <a:ext cx="28575" cy="49213"/>
              </a:xfrm>
              <a:custGeom>
                <a:avLst/>
                <a:gdLst>
                  <a:gd name="T0" fmla="*/ 1 w 6"/>
                  <a:gd name="T1" fmla="*/ 10 h 11"/>
                  <a:gd name="T2" fmla="*/ 0 w 6"/>
                  <a:gd name="T3" fmla="*/ 9 h 11"/>
                  <a:gd name="T4" fmla="*/ 1 w 6"/>
                  <a:gd name="T5" fmla="*/ 8 h 11"/>
                  <a:gd name="T6" fmla="*/ 4 w 6"/>
                  <a:gd name="T7" fmla="*/ 7 h 11"/>
                  <a:gd name="T8" fmla="*/ 2 w 6"/>
                  <a:gd name="T9" fmla="*/ 2 h 11"/>
                  <a:gd name="T10" fmla="*/ 2 w 6"/>
                  <a:gd name="T11" fmla="*/ 0 h 11"/>
                  <a:gd name="T12" fmla="*/ 3 w 6"/>
                  <a:gd name="T13" fmla="*/ 1 h 11"/>
                  <a:gd name="T14" fmla="*/ 5 w 6"/>
                  <a:gd name="T15" fmla="*/ 8 h 11"/>
                  <a:gd name="T16" fmla="*/ 1 w 6"/>
                  <a:gd name="T1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1">
                    <a:moveTo>
                      <a:pt x="1" y="10"/>
                    </a:moveTo>
                    <a:cubicBezTo>
                      <a:pt x="0" y="10"/>
                      <a:pt x="0" y="10"/>
                      <a:pt x="0" y="9"/>
                    </a:cubicBezTo>
                    <a:cubicBezTo>
                      <a:pt x="0" y="9"/>
                      <a:pt x="1" y="8"/>
                      <a:pt x="1" y="8"/>
                    </a:cubicBezTo>
                    <a:cubicBezTo>
                      <a:pt x="1" y="8"/>
                      <a:pt x="3" y="8"/>
                      <a:pt x="4" y="7"/>
                    </a:cubicBezTo>
                    <a:cubicBezTo>
                      <a:pt x="4" y="7"/>
                      <a:pt x="4" y="6"/>
                      <a:pt x="2" y="2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6" y="4"/>
                      <a:pt x="6" y="7"/>
                      <a:pt x="5" y="8"/>
                    </a:cubicBezTo>
                    <a:cubicBezTo>
                      <a:pt x="4" y="11"/>
                      <a:pt x="1" y="10"/>
                      <a:pt x="1" y="10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1" name="Freeform 450"/>
              <p:cNvSpPr>
                <a:spLocks/>
              </p:cNvSpPr>
              <p:nvPr/>
            </p:nvSpPr>
            <p:spPr bwMode="auto">
              <a:xfrm>
                <a:off x="8096251" y="2019300"/>
                <a:ext cx="60325" cy="34925"/>
              </a:xfrm>
              <a:custGeom>
                <a:avLst/>
                <a:gdLst>
                  <a:gd name="T0" fmla="*/ 1 w 13"/>
                  <a:gd name="T1" fmla="*/ 8 h 8"/>
                  <a:gd name="T2" fmla="*/ 2 w 13"/>
                  <a:gd name="T3" fmla="*/ 8 h 8"/>
                  <a:gd name="T4" fmla="*/ 12 w 13"/>
                  <a:gd name="T5" fmla="*/ 4 h 8"/>
                  <a:gd name="T6" fmla="*/ 13 w 13"/>
                  <a:gd name="T7" fmla="*/ 3 h 8"/>
                  <a:gd name="T8" fmla="*/ 12 w 13"/>
                  <a:gd name="T9" fmla="*/ 2 h 8"/>
                  <a:gd name="T10" fmla="*/ 0 w 13"/>
                  <a:gd name="T11" fmla="*/ 7 h 8"/>
                  <a:gd name="T12" fmla="*/ 1 w 13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8">
                    <a:moveTo>
                      <a:pt x="1" y="8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5" y="1"/>
                      <a:pt x="11" y="4"/>
                      <a:pt x="12" y="4"/>
                    </a:cubicBezTo>
                    <a:cubicBezTo>
                      <a:pt x="12" y="4"/>
                      <a:pt x="13" y="4"/>
                      <a:pt x="13" y="3"/>
                    </a:cubicBezTo>
                    <a:cubicBezTo>
                      <a:pt x="13" y="3"/>
                      <a:pt x="13" y="2"/>
                      <a:pt x="12" y="2"/>
                    </a:cubicBezTo>
                    <a:cubicBezTo>
                      <a:pt x="10" y="1"/>
                      <a:pt x="4" y="0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2" name="Freeform 451"/>
              <p:cNvSpPr>
                <a:spLocks/>
              </p:cNvSpPr>
              <p:nvPr/>
            </p:nvSpPr>
            <p:spPr bwMode="auto">
              <a:xfrm>
                <a:off x="8239126" y="2014538"/>
                <a:ext cx="50800" cy="31750"/>
              </a:xfrm>
              <a:custGeom>
                <a:avLst/>
                <a:gdLst>
                  <a:gd name="T0" fmla="*/ 0 w 11"/>
                  <a:gd name="T1" fmla="*/ 4 h 7"/>
                  <a:gd name="T2" fmla="*/ 1 w 11"/>
                  <a:gd name="T3" fmla="*/ 4 h 7"/>
                  <a:gd name="T4" fmla="*/ 9 w 11"/>
                  <a:gd name="T5" fmla="*/ 7 h 7"/>
                  <a:gd name="T6" fmla="*/ 10 w 11"/>
                  <a:gd name="T7" fmla="*/ 7 h 7"/>
                  <a:gd name="T8" fmla="*/ 11 w 11"/>
                  <a:gd name="T9" fmla="*/ 6 h 7"/>
                  <a:gd name="T10" fmla="*/ 1 w 11"/>
                  <a:gd name="T11" fmla="*/ 2 h 7"/>
                  <a:gd name="T12" fmla="*/ 0 w 11"/>
                  <a:gd name="T13" fmla="*/ 3 h 7"/>
                  <a:gd name="T14" fmla="*/ 0 w 11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7">
                    <a:moveTo>
                      <a:pt x="0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7" y="2"/>
                      <a:pt x="9" y="6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0" y="4"/>
                      <a:pt x="6" y="0"/>
                      <a:pt x="1" y="2"/>
                    </a:cubicBezTo>
                    <a:cubicBezTo>
                      <a:pt x="0" y="2"/>
                      <a:pt x="0" y="3"/>
                      <a:pt x="0" y="3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3" name="Freeform 452"/>
              <p:cNvSpPr>
                <a:spLocks/>
              </p:cNvSpPr>
              <p:nvPr/>
            </p:nvSpPr>
            <p:spPr bwMode="auto">
              <a:xfrm>
                <a:off x="8466138" y="2598738"/>
                <a:ext cx="174625" cy="469900"/>
              </a:xfrm>
              <a:custGeom>
                <a:avLst/>
                <a:gdLst>
                  <a:gd name="T0" fmla="*/ 22 w 38"/>
                  <a:gd name="T1" fmla="*/ 0 h 104"/>
                  <a:gd name="T2" fmla="*/ 15 w 38"/>
                  <a:gd name="T3" fmla="*/ 25 h 104"/>
                  <a:gd name="T4" fmla="*/ 9 w 38"/>
                  <a:gd name="T5" fmla="*/ 49 h 104"/>
                  <a:gd name="T6" fmla="*/ 0 w 38"/>
                  <a:gd name="T7" fmla="*/ 96 h 104"/>
                  <a:gd name="T8" fmla="*/ 31 w 38"/>
                  <a:gd name="T9" fmla="*/ 86 h 104"/>
                  <a:gd name="T10" fmla="*/ 38 w 38"/>
                  <a:gd name="T11" fmla="*/ 25 h 104"/>
                  <a:gd name="T12" fmla="*/ 37 w 38"/>
                  <a:gd name="T13" fmla="*/ 0 h 104"/>
                  <a:gd name="T14" fmla="*/ 22 w 38"/>
                  <a:gd name="T15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104">
                    <a:moveTo>
                      <a:pt x="22" y="0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9" y="49"/>
                      <a:pt x="9" y="49"/>
                      <a:pt x="9" y="49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10" y="104"/>
                      <a:pt x="27" y="100"/>
                      <a:pt x="31" y="86"/>
                    </a:cubicBezTo>
                    <a:cubicBezTo>
                      <a:pt x="36" y="67"/>
                      <a:pt x="37" y="43"/>
                      <a:pt x="38" y="25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FF5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4" name="Freeform 453"/>
              <p:cNvSpPr>
                <a:spLocks/>
              </p:cNvSpPr>
              <p:nvPr/>
            </p:nvSpPr>
            <p:spPr bwMode="auto">
              <a:xfrm>
                <a:off x="7731126" y="4794250"/>
                <a:ext cx="249238" cy="538163"/>
              </a:xfrm>
              <a:custGeom>
                <a:avLst/>
                <a:gdLst>
                  <a:gd name="T0" fmla="*/ 54 w 54"/>
                  <a:gd name="T1" fmla="*/ 3 h 119"/>
                  <a:gd name="T2" fmla="*/ 34 w 54"/>
                  <a:gd name="T3" fmla="*/ 82 h 119"/>
                  <a:gd name="T4" fmla="*/ 34 w 54"/>
                  <a:gd name="T5" fmla="*/ 108 h 119"/>
                  <a:gd name="T6" fmla="*/ 35 w 54"/>
                  <a:gd name="T7" fmla="*/ 108 h 119"/>
                  <a:gd name="T8" fmla="*/ 47 w 54"/>
                  <a:gd name="T9" fmla="*/ 116 h 119"/>
                  <a:gd name="T10" fmla="*/ 46 w 54"/>
                  <a:gd name="T11" fmla="*/ 119 h 119"/>
                  <a:gd name="T12" fmla="*/ 22 w 54"/>
                  <a:gd name="T13" fmla="*/ 119 h 119"/>
                  <a:gd name="T14" fmla="*/ 5 w 54"/>
                  <a:gd name="T15" fmla="*/ 104 h 119"/>
                  <a:gd name="T16" fmla="*/ 1 w 54"/>
                  <a:gd name="T17" fmla="*/ 71 h 119"/>
                  <a:gd name="T18" fmla="*/ 9 w 54"/>
                  <a:gd name="T19" fmla="*/ 58 h 119"/>
                  <a:gd name="T20" fmla="*/ 11 w 54"/>
                  <a:gd name="T21" fmla="*/ 58 h 119"/>
                  <a:gd name="T22" fmla="*/ 24 w 54"/>
                  <a:gd name="T23" fmla="*/ 53 h 119"/>
                  <a:gd name="T24" fmla="*/ 23 w 54"/>
                  <a:gd name="T25" fmla="*/ 0 h 119"/>
                  <a:gd name="T26" fmla="*/ 54 w 54"/>
                  <a:gd name="T27" fmla="*/ 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19">
                    <a:moveTo>
                      <a:pt x="54" y="3"/>
                    </a:moveTo>
                    <a:cubicBezTo>
                      <a:pt x="34" y="82"/>
                      <a:pt x="34" y="82"/>
                      <a:pt x="34" y="82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4" y="108"/>
                      <a:pt x="34" y="108"/>
                      <a:pt x="35" y="108"/>
                    </a:cubicBezTo>
                    <a:cubicBezTo>
                      <a:pt x="38" y="110"/>
                      <a:pt x="44" y="113"/>
                      <a:pt x="47" y="116"/>
                    </a:cubicBezTo>
                    <a:cubicBezTo>
                      <a:pt x="49" y="117"/>
                      <a:pt x="48" y="119"/>
                      <a:pt x="46" y="119"/>
                    </a:cubicBezTo>
                    <a:cubicBezTo>
                      <a:pt x="22" y="119"/>
                      <a:pt x="22" y="119"/>
                      <a:pt x="22" y="119"/>
                    </a:cubicBezTo>
                    <a:cubicBezTo>
                      <a:pt x="14" y="119"/>
                      <a:pt x="6" y="113"/>
                      <a:pt x="5" y="104"/>
                    </a:cubicBezTo>
                    <a:cubicBezTo>
                      <a:pt x="5" y="92"/>
                      <a:pt x="4" y="81"/>
                      <a:pt x="1" y="71"/>
                    </a:cubicBezTo>
                    <a:cubicBezTo>
                      <a:pt x="0" y="65"/>
                      <a:pt x="4" y="60"/>
                      <a:pt x="9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3" y="1"/>
                      <a:pt x="43" y="2"/>
                      <a:pt x="54" y="3"/>
                    </a:cubicBezTo>
                    <a:close/>
                  </a:path>
                </a:pathLst>
              </a:custGeom>
              <a:solidFill>
                <a:srgbClr val="FF6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5" name="Freeform 454"/>
              <p:cNvSpPr>
                <a:spLocks/>
              </p:cNvSpPr>
              <p:nvPr/>
            </p:nvSpPr>
            <p:spPr bwMode="auto">
              <a:xfrm>
                <a:off x="8169276" y="4826000"/>
                <a:ext cx="212725" cy="488950"/>
              </a:xfrm>
              <a:custGeom>
                <a:avLst/>
                <a:gdLst>
                  <a:gd name="T0" fmla="*/ 36 w 46"/>
                  <a:gd name="T1" fmla="*/ 60 h 108"/>
                  <a:gd name="T2" fmla="*/ 38 w 46"/>
                  <a:gd name="T3" fmla="*/ 79 h 108"/>
                  <a:gd name="T4" fmla="*/ 35 w 46"/>
                  <a:gd name="T5" fmla="*/ 96 h 108"/>
                  <a:gd name="T6" fmla="*/ 21 w 46"/>
                  <a:gd name="T7" fmla="*/ 108 h 108"/>
                  <a:gd name="T8" fmla="*/ 4 w 46"/>
                  <a:gd name="T9" fmla="*/ 107 h 108"/>
                  <a:gd name="T10" fmla="*/ 0 w 46"/>
                  <a:gd name="T11" fmla="*/ 102 h 108"/>
                  <a:gd name="T12" fmla="*/ 3 w 46"/>
                  <a:gd name="T13" fmla="*/ 90 h 108"/>
                  <a:gd name="T14" fmla="*/ 10 w 46"/>
                  <a:gd name="T15" fmla="*/ 56 h 108"/>
                  <a:gd name="T16" fmla="*/ 11 w 46"/>
                  <a:gd name="T17" fmla="*/ 0 h 108"/>
                  <a:gd name="T18" fmla="*/ 46 w 46"/>
                  <a:gd name="T19" fmla="*/ 3 h 108"/>
                  <a:gd name="T20" fmla="*/ 35 w 46"/>
                  <a:gd name="T21" fmla="*/ 49 h 108"/>
                  <a:gd name="T22" fmla="*/ 34 w 46"/>
                  <a:gd name="T23" fmla="*/ 54 h 108"/>
                  <a:gd name="T24" fmla="*/ 36 w 46"/>
                  <a:gd name="T25" fmla="*/ 59 h 108"/>
                  <a:gd name="T26" fmla="*/ 36 w 46"/>
                  <a:gd name="T27" fmla="*/ 6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" h="108">
                    <a:moveTo>
                      <a:pt x="36" y="60"/>
                    </a:moveTo>
                    <a:cubicBezTo>
                      <a:pt x="39" y="66"/>
                      <a:pt x="40" y="73"/>
                      <a:pt x="38" y="79"/>
                    </a:cubicBezTo>
                    <a:cubicBezTo>
                      <a:pt x="37" y="84"/>
                      <a:pt x="36" y="90"/>
                      <a:pt x="35" y="96"/>
                    </a:cubicBezTo>
                    <a:cubicBezTo>
                      <a:pt x="35" y="103"/>
                      <a:pt x="29" y="108"/>
                      <a:pt x="21" y="108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2" y="107"/>
                      <a:pt x="0" y="105"/>
                      <a:pt x="0" y="102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56"/>
                      <a:pt x="10" y="31"/>
                      <a:pt x="11" y="0"/>
                    </a:cubicBezTo>
                    <a:cubicBezTo>
                      <a:pt x="23" y="1"/>
                      <a:pt x="35" y="2"/>
                      <a:pt x="46" y="3"/>
                    </a:cubicBezTo>
                    <a:cubicBezTo>
                      <a:pt x="43" y="18"/>
                      <a:pt x="39" y="33"/>
                      <a:pt x="35" y="49"/>
                    </a:cubicBezTo>
                    <a:cubicBezTo>
                      <a:pt x="34" y="50"/>
                      <a:pt x="34" y="52"/>
                      <a:pt x="34" y="54"/>
                    </a:cubicBezTo>
                    <a:cubicBezTo>
                      <a:pt x="34" y="56"/>
                      <a:pt x="35" y="58"/>
                      <a:pt x="36" y="59"/>
                    </a:cubicBezTo>
                    <a:lnTo>
                      <a:pt x="36" y="60"/>
                    </a:lnTo>
                    <a:close/>
                  </a:path>
                </a:pathLst>
              </a:custGeom>
              <a:solidFill>
                <a:srgbClr val="FF6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6" name="Freeform 455"/>
              <p:cNvSpPr>
                <a:spLocks/>
              </p:cNvSpPr>
              <p:nvPr/>
            </p:nvSpPr>
            <p:spPr bwMode="auto">
              <a:xfrm>
                <a:off x="8466138" y="2865438"/>
                <a:ext cx="41275" cy="153988"/>
              </a:xfrm>
              <a:custGeom>
                <a:avLst/>
                <a:gdLst>
                  <a:gd name="T0" fmla="*/ 7 w 9"/>
                  <a:gd name="T1" fmla="*/ 1 h 34"/>
                  <a:gd name="T2" fmla="*/ 0 w 9"/>
                  <a:gd name="T3" fmla="*/ 33 h 34"/>
                  <a:gd name="T4" fmla="*/ 1 w 9"/>
                  <a:gd name="T5" fmla="*/ 33 h 34"/>
                  <a:gd name="T6" fmla="*/ 8 w 9"/>
                  <a:gd name="T7" fmla="*/ 1 h 34"/>
                  <a:gd name="T8" fmla="*/ 7 w 9"/>
                  <a:gd name="T9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4">
                    <a:moveTo>
                      <a:pt x="7" y="1"/>
                    </a:moveTo>
                    <a:cubicBezTo>
                      <a:pt x="4" y="11"/>
                      <a:pt x="2" y="22"/>
                      <a:pt x="0" y="33"/>
                    </a:cubicBezTo>
                    <a:cubicBezTo>
                      <a:pt x="0" y="33"/>
                      <a:pt x="1" y="34"/>
                      <a:pt x="1" y="33"/>
                    </a:cubicBezTo>
                    <a:cubicBezTo>
                      <a:pt x="3" y="22"/>
                      <a:pt x="5" y="12"/>
                      <a:pt x="8" y="1"/>
                    </a:cubicBezTo>
                    <a:cubicBezTo>
                      <a:pt x="9" y="1"/>
                      <a:pt x="8" y="0"/>
                      <a:pt x="7" y="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7" name="Freeform 456"/>
              <p:cNvSpPr>
                <a:spLocks/>
              </p:cNvSpPr>
              <p:nvPr/>
            </p:nvSpPr>
            <p:spPr bwMode="auto">
              <a:xfrm>
                <a:off x="8451851" y="2085975"/>
                <a:ext cx="152400" cy="295275"/>
              </a:xfrm>
              <a:custGeom>
                <a:avLst/>
                <a:gdLst>
                  <a:gd name="T0" fmla="*/ 16 w 33"/>
                  <a:gd name="T1" fmla="*/ 65 h 65"/>
                  <a:gd name="T2" fmla="*/ 0 w 33"/>
                  <a:gd name="T3" fmla="*/ 48 h 65"/>
                  <a:gd name="T4" fmla="*/ 0 w 33"/>
                  <a:gd name="T5" fmla="*/ 4 h 65"/>
                  <a:gd name="T6" fmla="*/ 16 w 33"/>
                  <a:gd name="T7" fmla="*/ 4 h 65"/>
                  <a:gd name="T8" fmla="*/ 33 w 33"/>
                  <a:gd name="T9" fmla="*/ 4 h 65"/>
                  <a:gd name="T10" fmla="*/ 33 w 33"/>
                  <a:gd name="T11" fmla="*/ 48 h 65"/>
                  <a:gd name="T12" fmla="*/ 16 w 33"/>
                  <a:gd name="T1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65">
                    <a:moveTo>
                      <a:pt x="16" y="65"/>
                    </a:moveTo>
                    <a:cubicBezTo>
                      <a:pt x="7" y="65"/>
                      <a:pt x="0" y="57"/>
                      <a:pt x="0" y="48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5" y="7"/>
                      <a:pt x="11" y="8"/>
                      <a:pt x="16" y="4"/>
                    </a:cubicBezTo>
                    <a:cubicBezTo>
                      <a:pt x="20" y="1"/>
                      <a:pt x="28" y="0"/>
                      <a:pt x="33" y="4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57"/>
                      <a:pt x="26" y="65"/>
                      <a:pt x="16" y="65"/>
                    </a:cubicBezTo>
                  </a:path>
                </a:pathLst>
              </a:custGeom>
              <a:solidFill>
                <a:srgbClr val="FFC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8" name="Freeform 457"/>
              <p:cNvSpPr>
                <a:spLocks noEditPoints="1"/>
              </p:cNvSpPr>
              <p:nvPr/>
            </p:nvSpPr>
            <p:spPr bwMode="auto">
              <a:xfrm>
                <a:off x="8437563" y="2068513"/>
                <a:ext cx="180975" cy="352425"/>
              </a:xfrm>
              <a:custGeom>
                <a:avLst/>
                <a:gdLst>
                  <a:gd name="T0" fmla="*/ 12 w 39"/>
                  <a:gd name="T1" fmla="*/ 11 h 78"/>
                  <a:gd name="T2" fmla="*/ 19 w 39"/>
                  <a:gd name="T3" fmla="*/ 8 h 78"/>
                  <a:gd name="T4" fmla="*/ 28 w 39"/>
                  <a:gd name="T5" fmla="*/ 5 h 78"/>
                  <a:gd name="T6" fmla="*/ 36 w 39"/>
                  <a:gd name="T7" fmla="*/ 8 h 78"/>
                  <a:gd name="T8" fmla="*/ 36 w 39"/>
                  <a:gd name="T9" fmla="*/ 52 h 78"/>
                  <a:gd name="T10" fmla="*/ 19 w 39"/>
                  <a:gd name="T11" fmla="*/ 69 h 78"/>
                  <a:gd name="T12" fmla="*/ 3 w 39"/>
                  <a:gd name="T13" fmla="*/ 52 h 78"/>
                  <a:gd name="T14" fmla="*/ 3 w 39"/>
                  <a:gd name="T15" fmla="*/ 8 h 78"/>
                  <a:gd name="T16" fmla="*/ 12 w 39"/>
                  <a:gd name="T17" fmla="*/ 11 h 78"/>
                  <a:gd name="T18" fmla="*/ 37 w 39"/>
                  <a:gd name="T19" fmla="*/ 0 h 78"/>
                  <a:gd name="T20" fmla="*/ 3 w 39"/>
                  <a:gd name="T21" fmla="*/ 0 h 78"/>
                  <a:gd name="T22" fmla="*/ 0 w 39"/>
                  <a:gd name="T23" fmla="*/ 3 h 78"/>
                  <a:gd name="T24" fmla="*/ 0 w 39"/>
                  <a:gd name="T25" fmla="*/ 53 h 78"/>
                  <a:gd name="T26" fmla="*/ 15 w 39"/>
                  <a:gd name="T27" fmla="*/ 72 h 78"/>
                  <a:gd name="T28" fmla="*/ 15 w 39"/>
                  <a:gd name="T29" fmla="*/ 78 h 78"/>
                  <a:gd name="T30" fmla="*/ 23 w 39"/>
                  <a:gd name="T31" fmla="*/ 77 h 78"/>
                  <a:gd name="T32" fmla="*/ 23 w 39"/>
                  <a:gd name="T33" fmla="*/ 72 h 78"/>
                  <a:gd name="T34" fmla="*/ 33 w 39"/>
                  <a:gd name="T35" fmla="*/ 66 h 78"/>
                  <a:gd name="T36" fmla="*/ 39 w 39"/>
                  <a:gd name="T37" fmla="*/ 53 h 78"/>
                  <a:gd name="T38" fmla="*/ 39 w 39"/>
                  <a:gd name="T39" fmla="*/ 3 h 78"/>
                  <a:gd name="T40" fmla="*/ 37 w 39"/>
                  <a:gd name="T4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78">
                    <a:moveTo>
                      <a:pt x="12" y="11"/>
                    </a:moveTo>
                    <a:cubicBezTo>
                      <a:pt x="14" y="11"/>
                      <a:pt x="17" y="10"/>
                      <a:pt x="19" y="8"/>
                    </a:cubicBezTo>
                    <a:cubicBezTo>
                      <a:pt x="21" y="6"/>
                      <a:pt x="25" y="5"/>
                      <a:pt x="28" y="5"/>
                    </a:cubicBezTo>
                    <a:cubicBezTo>
                      <a:pt x="31" y="5"/>
                      <a:pt x="34" y="6"/>
                      <a:pt x="36" y="8"/>
                    </a:cubicBezTo>
                    <a:cubicBezTo>
                      <a:pt x="36" y="52"/>
                      <a:pt x="36" y="52"/>
                      <a:pt x="36" y="52"/>
                    </a:cubicBezTo>
                    <a:cubicBezTo>
                      <a:pt x="36" y="61"/>
                      <a:pt x="29" y="69"/>
                      <a:pt x="19" y="69"/>
                    </a:cubicBezTo>
                    <a:cubicBezTo>
                      <a:pt x="10" y="69"/>
                      <a:pt x="3" y="61"/>
                      <a:pt x="3" y="52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6" y="10"/>
                      <a:pt x="9" y="11"/>
                      <a:pt x="12" y="11"/>
                    </a:cubicBezTo>
                    <a:moveTo>
                      <a:pt x="3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62"/>
                      <a:pt x="7" y="70"/>
                      <a:pt x="15" y="72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8" y="78"/>
                      <a:pt x="21" y="77"/>
                      <a:pt x="23" y="77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27" y="71"/>
                      <a:pt x="31" y="69"/>
                      <a:pt x="33" y="66"/>
                    </a:cubicBezTo>
                    <a:cubicBezTo>
                      <a:pt x="37" y="63"/>
                      <a:pt x="39" y="58"/>
                      <a:pt x="39" y="5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1"/>
                      <a:pt x="38" y="0"/>
                      <a:pt x="37" y="0"/>
                    </a:cubicBezTo>
                  </a:path>
                </a:pathLst>
              </a:custGeom>
              <a:solidFill>
                <a:srgbClr val="A1A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9" name="Freeform 458"/>
              <p:cNvSpPr>
                <a:spLocks/>
              </p:cNvSpPr>
              <p:nvPr/>
            </p:nvSpPr>
            <p:spPr bwMode="auto">
              <a:xfrm>
                <a:off x="8470901" y="2417763"/>
                <a:ext cx="123825" cy="215900"/>
              </a:xfrm>
              <a:custGeom>
                <a:avLst/>
                <a:gdLst>
                  <a:gd name="T0" fmla="*/ 16 w 27"/>
                  <a:gd name="T1" fmla="*/ 0 h 48"/>
                  <a:gd name="T2" fmla="*/ 8 w 27"/>
                  <a:gd name="T3" fmla="*/ 1 h 48"/>
                  <a:gd name="T4" fmla="*/ 8 w 27"/>
                  <a:gd name="T5" fmla="*/ 33 h 48"/>
                  <a:gd name="T6" fmla="*/ 1 w 27"/>
                  <a:gd name="T7" fmla="*/ 38 h 48"/>
                  <a:gd name="T8" fmla="*/ 0 w 27"/>
                  <a:gd name="T9" fmla="*/ 42 h 48"/>
                  <a:gd name="T10" fmla="*/ 0 w 27"/>
                  <a:gd name="T11" fmla="*/ 47 h 48"/>
                  <a:gd name="T12" fmla="*/ 12 w 27"/>
                  <a:gd name="T13" fmla="*/ 48 h 48"/>
                  <a:gd name="T14" fmla="*/ 19 w 27"/>
                  <a:gd name="T15" fmla="*/ 48 h 48"/>
                  <a:gd name="T16" fmla="*/ 21 w 27"/>
                  <a:gd name="T17" fmla="*/ 40 h 48"/>
                  <a:gd name="T18" fmla="*/ 27 w 27"/>
                  <a:gd name="T19" fmla="*/ 40 h 48"/>
                  <a:gd name="T20" fmla="*/ 16 w 27"/>
                  <a:gd name="T21" fmla="*/ 33 h 48"/>
                  <a:gd name="T22" fmla="*/ 16 w 27"/>
                  <a:gd name="T2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48">
                    <a:moveTo>
                      <a:pt x="16" y="0"/>
                    </a:moveTo>
                    <a:cubicBezTo>
                      <a:pt x="14" y="0"/>
                      <a:pt x="11" y="1"/>
                      <a:pt x="8" y="1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9"/>
                      <a:pt x="0" y="41"/>
                      <a:pt x="0" y="4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4" y="48"/>
                      <a:pt x="8" y="48"/>
                      <a:pt x="12" y="48"/>
                    </a:cubicBezTo>
                    <a:cubicBezTo>
                      <a:pt x="14" y="48"/>
                      <a:pt x="16" y="48"/>
                      <a:pt x="19" y="48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FAF9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0" name="Freeform 459"/>
              <p:cNvSpPr>
                <a:spLocks/>
              </p:cNvSpPr>
              <p:nvPr/>
            </p:nvSpPr>
            <p:spPr bwMode="auto">
              <a:xfrm>
                <a:off x="8466138" y="2589213"/>
                <a:ext cx="9525" cy="17463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1 h 4"/>
                  <a:gd name="T4" fmla="*/ 1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1"/>
                      <a:pt x="2" y="0"/>
                    </a:cubicBezTo>
                  </a:path>
                </a:pathLst>
              </a:custGeom>
              <a:solidFill>
                <a:srgbClr val="FAE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1" name="Freeform 460"/>
              <p:cNvSpPr>
                <a:spLocks/>
              </p:cNvSpPr>
              <p:nvPr/>
            </p:nvSpPr>
            <p:spPr bwMode="auto">
              <a:xfrm>
                <a:off x="8428038" y="2593975"/>
                <a:ext cx="42863" cy="36513"/>
              </a:xfrm>
              <a:custGeom>
                <a:avLst/>
                <a:gdLst>
                  <a:gd name="T0" fmla="*/ 8 w 9"/>
                  <a:gd name="T1" fmla="*/ 0 h 8"/>
                  <a:gd name="T2" fmla="*/ 1 w 9"/>
                  <a:gd name="T3" fmla="*/ 4 h 8"/>
                  <a:gd name="T4" fmla="*/ 2 w 9"/>
                  <a:gd name="T5" fmla="*/ 6 h 8"/>
                  <a:gd name="T6" fmla="*/ 9 w 9"/>
                  <a:gd name="T7" fmla="*/ 8 h 8"/>
                  <a:gd name="T8" fmla="*/ 9 w 9"/>
                  <a:gd name="T9" fmla="*/ 3 h 8"/>
                  <a:gd name="T10" fmla="*/ 8 w 9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8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2" y="6"/>
                    </a:cubicBezTo>
                    <a:cubicBezTo>
                      <a:pt x="4" y="7"/>
                      <a:pt x="7" y="8"/>
                      <a:pt x="9" y="8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FABB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2" name="Freeform 461"/>
              <p:cNvSpPr>
                <a:spLocks/>
              </p:cNvSpPr>
              <p:nvPr/>
            </p:nvSpPr>
            <p:spPr bwMode="auto">
              <a:xfrm>
                <a:off x="8558213" y="2598738"/>
                <a:ext cx="65088" cy="34925"/>
              </a:xfrm>
              <a:custGeom>
                <a:avLst/>
                <a:gdLst>
                  <a:gd name="T0" fmla="*/ 8 w 14"/>
                  <a:gd name="T1" fmla="*/ 0 h 8"/>
                  <a:gd name="T2" fmla="*/ 2 w 14"/>
                  <a:gd name="T3" fmla="*/ 0 h 8"/>
                  <a:gd name="T4" fmla="*/ 0 w 14"/>
                  <a:gd name="T5" fmla="*/ 8 h 8"/>
                  <a:gd name="T6" fmla="*/ 12 w 14"/>
                  <a:gd name="T7" fmla="*/ 5 h 8"/>
                  <a:gd name="T8" fmla="*/ 13 w 14"/>
                  <a:gd name="T9" fmla="*/ 3 h 8"/>
                  <a:gd name="T10" fmla="*/ 8 w 14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8">
                    <a:moveTo>
                      <a:pt x="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8"/>
                      <a:pt x="8" y="7"/>
                      <a:pt x="12" y="5"/>
                    </a:cubicBezTo>
                    <a:cubicBezTo>
                      <a:pt x="14" y="5"/>
                      <a:pt x="14" y="3"/>
                      <a:pt x="13" y="3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FABB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3" name="Freeform 462"/>
              <p:cNvSpPr>
                <a:spLocks noEditPoints="1"/>
              </p:cNvSpPr>
              <p:nvPr/>
            </p:nvSpPr>
            <p:spPr bwMode="auto">
              <a:xfrm>
                <a:off x="8451851" y="2090738"/>
                <a:ext cx="152400" cy="290513"/>
              </a:xfrm>
              <a:custGeom>
                <a:avLst/>
                <a:gdLst>
                  <a:gd name="T0" fmla="*/ 18 w 33"/>
                  <a:gd name="T1" fmla="*/ 57 h 64"/>
                  <a:gd name="T2" fmla="*/ 16 w 33"/>
                  <a:gd name="T3" fmla="*/ 55 h 64"/>
                  <a:gd name="T4" fmla="*/ 18 w 33"/>
                  <a:gd name="T5" fmla="*/ 53 h 64"/>
                  <a:gd name="T6" fmla="*/ 20 w 33"/>
                  <a:gd name="T7" fmla="*/ 55 h 64"/>
                  <a:gd name="T8" fmla="*/ 18 w 33"/>
                  <a:gd name="T9" fmla="*/ 57 h 64"/>
                  <a:gd name="T10" fmla="*/ 8 w 33"/>
                  <a:gd name="T11" fmla="*/ 53 h 64"/>
                  <a:gd name="T12" fmla="*/ 5 w 33"/>
                  <a:gd name="T13" fmla="*/ 50 h 64"/>
                  <a:gd name="T14" fmla="*/ 8 w 33"/>
                  <a:gd name="T15" fmla="*/ 47 h 64"/>
                  <a:gd name="T16" fmla="*/ 11 w 33"/>
                  <a:gd name="T17" fmla="*/ 50 h 64"/>
                  <a:gd name="T18" fmla="*/ 8 w 33"/>
                  <a:gd name="T19" fmla="*/ 53 h 64"/>
                  <a:gd name="T20" fmla="*/ 23 w 33"/>
                  <a:gd name="T21" fmla="*/ 50 h 64"/>
                  <a:gd name="T22" fmla="*/ 19 w 33"/>
                  <a:gd name="T23" fmla="*/ 46 h 64"/>
                  <a:gd name="T24" fmla="*/ 23 w 33"/>
                  <a:gd name="T25" fmla="*/ 42 h 64"/>
                  <a:gd name="T26" fmla="*/ 28 w 33"/>
                  <a:gd name="T27" fmla="*/ 46 h 64"/>
                  <a:gd name="T28" fmla="*/ 23 w 33"/>
                  <a:gd name="T29" fmla="*/ 50 h 64"/>
                  <a:gd name="T30" fmla="*/ 11 w 33"/>
                  <a:gd name="T31" fmla="*/ 40 h 64"/>
                  <a:gd name="T32" fmla="*/ 9 w 33"/>
                  <a:gd name="T33" fmla="*/ 37 h 64"/>
                  <a:gd name="T34" fmla="*/ 11 w 33"/>
                  <a:gd name="T35" fmla="*/ 35 h 64"/>
                  <a:gd name="T36" fmla="*/ 13 w 33"/>
                  <a:gd name="T37" fmla="*/ 37 h 64"/>
                  <a:gd name="T38" fmla="*/ 11 w 33"/>
                  <a:gd name="T39" fmla="*/ 40 h 64"/>
                  <a:gd name="T40" fmla="*/ 20 w 33"/>
                  <a:gd name="T41" fmla="*/ 33 h 64"/>
                  <a:gd name="T42" fmla="*/ 17 w 33"/>
                  <a:gd name="T43" fmla="*/ 30 h 64"/>
                  <a:gd name="T44" fmla="*/ 20 w 33"/>
                  <a:gd name="T45" fmla="*/ 27 h 64"/>
                  <a:gd name="T46" fmla="*/ 23 w 33"/>
                  <a:gd name="T47" fmla="*/ 30 h 64"/>
                  <a:gd name="T48" fmla="*/ 20 w 33"/>
                  <a:gd name="T49" fmla="*/ 33 h 64"/>
                  <a:gd name="T50" fmla="*/ 8 w 33"/>
                  <a:gd name="T51" fmla="*/ 24 h 64"/>
                  <a:gd name="T52" fmla="*/ 4 w 33"/>
                  <a:gd name="T53" fmla="*/ 20 h 64"/>
                  <a:gd name="T54" fmla="*/ 8 w 33"/>
                  <a:gd name="T55" fmla="*/ 16 h 64"/>
                  <a:gd name="T56" fmla="*/ 12 w 33"/>
                  <a:gd name="T57" fmla="*/ 20 h 64"/>
                  <a:gd name="T58" fmla="*/ 8 w 33"/>
                  <a:gd name="T59" fmla="*/ 24 h 64"/>
                  <a:gd name="T60" fmla="*/ 25 w 33"/>
                  <a:gd name="T61" fmla="*/ 0 h 64"/>
                  <a:gd name="T62" fmla="*/ 16 w 33"/>
                  <a:gd name="T63" fmla="*/ 3 h 64"/>
                  <a:gd name="T64" fmla="*/ 9 w 33"/>
                  <a:gd name="T65" fmla="*/ 6 h 64"/>
                  <a:gd name="T66" fmla="*/ 0 w 33"/>
                  <a:gd name="T67" fmla="*/ 3 h 64"/>
                  <a:gd name="T68" fmla="*/ 0 w 33"/>
                  <a:gd name="T69" fmla="*/ 47 h 64"/>
                  <a:gd name="T70" fmla="*/ 16 w 33"/>
                  <a:gd name="T71" fmla="*/ 64 h 64"/>
                  <a:gd name="T72" fmla="*/ 33 w 33"/>
                  <a:gd name="T73" fmla="*/ 47 h 64"/>
                  <a:gd name="T74" fmla="*/ 33 w 33"/>
                  <a:gd name="T75" fmla="*/ 3 h 64"/>
                  <a:gd name="T76" fmla="*/ 25 w 33"/>
                  <a:gd name="T7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64">
                    <a:moveTo>
                      <a:pt x="18" y="57"/>
                    </a:moveTo>
                    <a:cubicBezTo>
                      <a:pt x="17" y="57"/>
                      <a:pt x="16" y="56"/>
                      <a:pt x="16" y="55"/>
                    </a:cubicBezTo>
                    <a:cubicBezTo>
                      <a:pt x="16" y="54"/>
                      <a:pt x="17" y="53"/>
                      <a:pt x="18" y="53"/>
                    </a:cubicBezTo>
                    <a:cubicBezTo>
                      <a:pt x="19" y="53"/>
                      <a:pt x="20" y="54"/>
                      <a:pt x="20" y="55"/>
                    </a:cubicBezTo>
                    <a:cubicBezTo>
                      <a:pt x="20" y="56"/>
                      <a:pt x="19" y="57"/>
                      <a:pt x="18" y="57"/>
                    </a:cubicBezTo>
                    <a:moveTo>
                      <a:pt x="8" y="53"/>
                    </a:moveTo>
                    <a:cubicBezTo>
                      <a:pt x="7" y="53"/>
                      <a:pt x="5" y="51"/>
                      <a:pt x="5" y="50"/>
                    </a:cubicBezTo>
                    <a:cubicBezTo>
                      <a:pt x="5" y="48"/>
                      <a:pt x="7" y="47"/>
                      <a:pt x="8" y="47"/>
                    </a:cubicBezTo>
                    <a:cubicBezTo>
                      <a:pt x="10" y="47"/>
                      <a:pt x="11" y="48"/>
                      <a:pt x="11" y="50"/>
                    </a:cubicBezTo>
                    <a:cubicBezTo>
                      <a:pt x="11" y="51"/>
                      <a:pt x="10" y="53"/>
                      <a:pt x="8" y="53"/>
                    </a:cubicBezTo>
                    <a:moveTo>
                      <a:pt x="23" y="50"/>
                    </a:moveTo>
                    <a:cubicBezTo>
                      <a:pt x="21" y="50"/>
                      <a:pt x="19" y="48"/>
                      <a:pt x="19" y="46"/>
                    </a:cubicBezTo>
                    <a:cubicBezTo>
                      <a:pt x="19" y="44"/>
                      <a:pt x="21" y="42"/>
                      <a:pt x="23" y="42"/>
                    </a:cubicBezTo>
                    <a:cubicBezTo>
                      <a:pt x="26" y="42"/>
                      <a:pt x="28" y="44"/>
                      <a:pt x="28" y="46"/>
                    </a:cubicBezTo>
                    <a:cubicBezTo>
                      <a:pt x="28" y="48"/>
                      <a:pt x="26" y="50"/>
                      <a:pt x="23" y="50"/>
                    </a:cubicBezTo>
                    <a:moveTo>
                      <a:pt x="11" y="40"/>
                    </a:moveTo>
                    <a:cubicBezTo>
                      <a:pt x="10" y="40"/>
                      <a:pt x="9" y="39"/>
                      <a:pt x="9" y="37"/>
                    </a:cubicBezTo>
                    <a:cubicBezTo>
                      <a:pt x="9" y="36"/>
                      <a:pt x="10" y="35"/>
                      <a:pt x="11" y="35"/>
                    </a:cubicBezTo>
                    <a:cubicBezTo>
                      <a:pt x="12" y="35"/>
                      <a:pt x="13" y="36"/>
                      <a:pt x="13" y="37"/>
                    </a:cubicBezTo>
                    <a:cubicBezTo>
                      <a:pt x="13" y="39"/>
                      <a:pt x="12" y="40"/>
                      <a:pt x="11" y="40"/>
                    </a:cubicBezTo>
                    <a:moveTo>
                      <a:pt x="20" y="33"/>
                    </a:moveTo>
                    <a:cubicBezTo>
                      <a:pt x="19" y="33"/>
                      <a:pt x="17" y="32"/>
                      <a:pt x="17" y="30"/>
                    </a:cubicBezTo>
                    <a:cubicBezTo>
                      <a:pt x="17" y="29"/>
                      <a:pt x="19" y="27"/>
                      <a:pt x="20" y="27"/>
                    </a:cubicBezTo>
                    <a:cubicBezTo>
                      <a:pt x="22" y="27"/>
                      <a:pt x="23" y="29"/>
                      <a:pt x="23" y="30"/>
                    </a:cubicBezTo>
                    <a:cubicBezTo>
                      <a:pt x="23" y="32"/>
                      <a:pt x="22" y="33"/>
                      <a:pt x="20" y="33"/>
                    </a:cubicBezTo>
                    <a:moveTo>
                      <a:pt x="8" y="24"/>
                    </a:moveTo>
                    <a:cubicBezTo>
                      <a:pt x="6" y="24"/>
                      <a:pt x="4" y="22"/>
                      <a:pt x="4" y="20"/>
                    </a:cubicBezTo>
                    <a:cubicBezTo>
                      <a:pt x="4" y="18"/>
                      <a:pt x="6" y="16"/>
                      <a:pt x="8" y="16"/>
                    </a:cubicBezTo>
                    <a:cubicBezTo>
                      <a:pt x="11" y="16"/>
                      <a:pt x="12" y="18"/>
                      <a:pt x="12" y="20"/>
                    </a:cubicBezTo>
                    <a:cubicBezTo>
                      <a:pt x="12" y="22"/>
                      <a:pt x="11" y="24"/>
                      <a:pt x="8" y="24"/>
                    </a:cubicBezTo>
                    <a:moveTo>
                      <a:pt x="25" y="0"/>
                    </a:moveTo>
                    <a:cubicBezTo>
                      <a:pt x="22" y="0"/>
                      <a:pt x="18" y="1"/>
                      <a:pt x="16" y="3"/>
                    </a:cubicBezTo>
                    <a:cubicBezTo>
                      <a:pt x="14" y="5"/>
                      <a:pt x="11" y="6"/>
                      <a:pt x="9" y="6"/>
                    </a:cubicBezTo>
                    <a:cubicBezTo>
                      <a:pt x="6" y="6"/>
                      <a:pt x="3" y="5"/>
                      <a:pt x="0" y="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6"/>
                      <a:pt x="7" y="64"/>
                      <a:pt x="16" y="64"/>
                    </a:cubicBezTo>
                    <a:cubicBezTo>
                      <a:pt x="26" y="64"/>
                      <a:pt x="33" y="56"/>
                      <a:pt x="33" y="47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1" y="1"/>
                      <a:pt x="28" y="0"/>
                      <a:pt x="25" y="0"/>
                    </a:cubicBezTo>
                  </a:path>
                </a:pathLst>
              </a:custGeom>
              <a:solidFill>
                <a:srgbClr val="FAE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4" name="Oval 463"/>
              <p:cNvSpPr>
                <a:spLocks noChangeArrowheads="1"/>
              </p:cNvSpPr>
              <p:nvPr/>
            </p:nvSpPr>
            <p:spPr bwMode="auto">
              <a:xfrm>
                <a:off x="8470901" y="2163763"/>
                <a:ext cx="36513" cy="36513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5" name="Oval 464"/>
              <p:cNvSpPr>
                <a:spLocks noChangeArrowheads="1"/>
              </p:cNvSpPr>
              <p:nvPr/>
            </p:nvSpPr>
            <p:spPr bwMode="auto">
              <a:xfrm>
                <a:off x="8539163" y="2281238"/>
                <a:ext cx="42863" cy="36513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6" name="Oval 465"/>
              <p:cNvSpPr>
                <a:spLocks noChangeArrowheads="1"/>
              </p:cNvSpPr>
              <p:nvPr/>
            </p:nvSpPr>
            <p:spPr bwMode="auto">
              <a:xfrm>
                <a:off x="8531226" y="2212975"/>
                <a:ext cx="26988" cy="26988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7" name="Oval 466"/>
              <p:cNvSpPr>
                <a:spLocks noChangeArrowheads="1"/>
              </p:cNvSpPr>
              <p:nvPr/>
            </p:nvSpPr>
            <p:spPr bwMode="auto">
              <a:xfrm>
                <a:off x="8475663" y="2303463"/>
                <a:ext cx="26988" cy="26988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8" name="Oval 467"/>
              <p:cNvSpPr>
                <a:spLocks noChangeArrowheads="1"/>
              </p:cNvSpPr>
              <p:nvPr/>
            </p:nvSpPr>
            <p:spPr bwMode="auto">
              <a:xfrm>
                <a:off x="8493126" y="2249488"/>
                <a:ext cx="19050" cy="22225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9" name="Oval 468"/>
              <p:cNvSpPr>
                <a:spLocks noChangeArrowheads="1"/>
              </p:cNvSpPr>
              <p:nvPr/>
            </p:nvSpPr>
            <p:spPr bwMode="auto">
              <a:xfrm>
                <a:off x="8526463" y="2330450"/>
                <a:ext cx="17463" cy="19050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0" name="Freeform 469"/>
              <p:cNvSpPr>
                <a:spLocks/>
              </p:cNvSpPr>
              <p:nvPr/>
            </p:nvSpPr>
            <p:spPr bwMode="auto">
              <a:xfrm>
                <a:off x="8420101" y="2362200"/>
                <a:ext cx="220663" cy="349250"/>
              </a:xfrm>
              <a:custGeom>
                <a:avLst/>
                <a:gdLst>
                  <a:gd name="T0" fmla="*/ 48 w 48"/>
                  <a:gd name="T1" fmla="*/ 77 h 77"/>
                  <a:gd name="T2" fmla="*/ 25 w 48"/>
                  <a:gd name="T3" fmla="*/ 77 h 77"/>
                  <a:gd name="T4" fmla="*/ 32 w 48"/>
                  <a:gd name="T5" fmla="*/ 52 h 77"/>
                  <a:gd name="T6" fmla="*/ 33 w 48"/>
                  <a:gd name="T7" fmla="*/ 48 h 77"/>
                  <a:gd name="T8" fmla="*/ 14 w 48"/>
                  <a:gd name="T9" fmla="*/ 38 h 77"/>
                  <a:gd name="T10" fmla="*/ 11 w 48"/>
                  <a:gd name="T11" fmla="*/ 31 h 77"/>
                  <a:gd name="T12" fmla="*/ 9 w 48"/>
                  <a:gd name="T13" fmla="*/ 25 h 77"/>
                  <a:gd name="T14" fmla="*/ 13 w 48"/>
                  <a:gd name="T15" fmla="*/ 16 h 77"/>
                  <a:gd name="T16" fmla="*/ 20 w 48"/>
                  <a:gd name="T17" fmla="*/ 14 h 77"/>
                  <a:gd name="T18" fmla="*/ 8 w 48"/>
                  <a:gd name="T19" fmla="*/ 18 h 77"/>
                  <a:gd name="T20" fmla="*/ 15 w 48"/>
                  <a:gd name="T21" fmla="*/ 8 h 77"/>
                  <a:gd name="T22" fmla="*/ 32 w 48"/>
                  <a:gd name="T23" fmla="*/ 11 h 77"/>
                  <a:gd name="T24" fmla="*/ 34 w 48"/>
                  <a:gd name="T25" fmla="*/ 12 h 77"/>
                  <a:gd name="T26" fmla="*/ 34 w 48"/>
                  <a:gd name="T27" fmla="*/ 0 h 77"/>
                  <a:gd name="T28" fmla="*/ 42 w 48"/>
                  <a:gd name="T29" fmla="*/ 21 h 77"/>
                  <a:gd name="T30" fmla="*/ 43 w 48"/>
                  <a:gd name="T31" fmla="*/ 25 h 77"/>
                  <a:gd name="T32" fmla="*/ 47 w 48"/>
                  <a:gd name="T33" fmla="*/ 47 h 77"/>
                  <a:gd name="T34" fmla="*/ 47 w 48"/>
                  <a:gd name="T35" fmla="*/ 52 h 77"/>
                  <a:gd name="T36" fmla="*/ 48 w 48"/>
                  <a:gd name="T3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8" h="77">
                    <a:moveTo>
                      <a:pt x="48" y="77"/>
                    </a:moveTo>
                    <a:cubicBezTo>
                      <a:pt x="25" y="77"/>
                      <a:pt x="25" y="77"/>
                      <a:pt x="25" y="77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6" y="33"/>
                      <a:pt x="11" y="31"/>
                    </a:cubicBezTo>
                    <a:cubicBezTo>
                      <a:pt x="11" y="31"/>
                      <a:pt x="6" y="29"/>
                      <a:pt x="9" y="25"/>
                    </a:cubicBezTo>
                    <a:cubicBezTo>
                      <a:pt x="9" y="25"/>
                      <a:pt x="0" y="20"/>
                      <a:pt x="13" y="16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6" y="15"/>
                      <a:pt x="7" y="10"/>
                      <a:pt x="15" y="8"/>
                    </a:cubicBezTo>
                    <a:cubicBezTo>
                      <a:pt x="21" y="7"/>
                      <a:pt x="27" y="8"/>
                      <a:pt x="32" y="11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41" y="2"/>
                      <a:pt x="42" y="21"/>
                    </a:cubicBezTo>
                    <a:cubicBezTo>
                      <a:pt x="42" y="22"/>
                      <a:pt x="43" y="23"/>
                      <a:pt x="43" y="25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7" y="47"/>
                      <a:pt x="47" y="49"/>
                      <a:pt x="47" y="52"/>
                    </a:cubicBezTo>
                    <a:cubicBezTo>
                      <a:pt x="48" y="57"/>
                      <a:pt x="48" y="66"/>
                      <a:pt x="48" y="77"/>
                    </a:cubicBezTo>
                    <a:close/>
                  </a:path>
                </a:pathLst>
              </a:custGeom>
              <a:solidFill>
                <a:srgbClr val="FEC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1" name="Freeform 470"/>
              <p:cNvSpPr>
                <a:spLocks/>
              </p:cNvSpPr>
              <p:nvPr/>
            </p:nvSpPr>
            <p:spPr bwMode="auto">
              <a:xfrm>
                <a:off x="8147051" y="3268663"/>
                <a:ext cx="396875" cy="787400"/>
              </a:xfrm>
              <a:custGeom>
                <a:avLst/>
                <a:gdLst>
                  <a:gd name="T0" fmla="*/ 58 w 86"/>
                  <a:gd name="T1" fmla="*/ 0 h 174"/>
                  <a:gd name="T2" fmla="*/ 0 w 86"/>
                  <a:gd name="T3" fmla="*/ 117 h 174"/>
                  <a:gd name="T4" fmla="*/ 54 w 86"/>
                  <a:gd name="T5" fmla="*/ 174 h 174"/>
                  <a:gd name="T6" fmla="*/ 58 w 86"/>
                  <a:gd name="T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174">
                    <a:moveTo>
                      <a:pt x="58" y="0"/>
                    </a:moveTo>
                    <a:cubicBezTo>
                      <a:pt x="0" y="117"/>
                      <a:pt x="0" y="117"/>
                      <a:pt x="0" y="117"/>
                    </a:cubicBezTo>
                    <a:cubicBezTo>
                      <a:pt x="54" y="174"/>
                      <a:pt x="54" y="174"/>
                      <a:pt x="54" y="174"/>
                    </a:cubicBezTo>
                    <a:cubicBezTo>
                      <a:pt x="54" y="174"/>
                      <a:pt x="86" y="76"/>
                      <a:pt x="58" y="0"/>
                    </a:cubicBezTo>
                    <a:close/>
                  </a:path>
                </a:pathLst>
              </a:custGeom>
              <a:solidFill>
                <a:srgbClr val="FF6D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2" name="Freeform 471"/>
              <p:cNvSpPr>
                <a:spLocks/>
              </p:cNvSpPr>
              <p:nvPr/>
            </p:nvSpPr>
            <p:spPr bwMode="auto">
              <a:xfrm>
                <a:off x="7693026" y="2992438"/>
                <a:ext cx="777875" cy="1012825"/>
              </a:xfrm>
              <a:custGeom>
                <a:avLst/>
                <a:gdLst>
                  <a:gd name="T0" fmla="*/ 49 w 168"/>
                  <a:gd name="T1" fmla="*/ 27 h 224"/>
                  <a:gd name="T2" fmla="*/ 45 w 168"/>
                  <a:gd name="T3" fmla="*/ 224 h 224"/>
                  <a:gd name="T4" fmla="*/ 135 w 168"/>
                  <a:gd name="T5" fmla="*/ 167 h 224"/>
                  <a:gd name="T6" fmla="*/ 168 w 168"/>
                  <a:gd name="T7" fmla="*/ 126 h 224"/>
                  <a:gd name="T8" fmla="*/ 138 w 168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224">
                    <a:moveTo>
                      <a:pt x="49" y="27"/>
                    </a:moveTo>
                    <a:cubicBezTo>
                      <a:pt x="49" y="27"/>
                      <a:pt x="0" y="97"/>
                      <a:pt x="45" y="224"/>
                    </a:cubicBezTo>
                    <a:cubicBezTo>
                      <a:pt x="45" y="224"/>
                      <a:pt x="101" y="200"/>
                      <a:pt x="135" y="167"/>
                    </a:cubicBezTo>
                    <a:cubicBezTo>
                      <a:pt x="135" y="167"/>
                      <a:pt x="161" y="137"/>
                      <a:pt x="168" y="126"/>
                    </a:cubicBezTo>
                    <a:cubicBezTo>
                      <a:pt x="168" y="126"/>
                      <a:pt x="158" y="48"/>
                      <a:pt x="138" y="0"/>
                    </a:cubicBezTo>
                  </a:path>
                </a:pathLst>
              </a:custGeom>
              <a:solidFill>
                <a:srgbClr val="FF59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3" name="Freeform 472"/>
              <p:cNvSpPr>
                <a:spLocks/>
              </p:cNvSpPr>
              <p:nvPr/>
            </p:nvSpPr>
            <p:spPr bwMode="auto">
              <a:xfrm>
                <a:off x="7970838" y="2354263"/>
                <a:ext cx="347663" cy="425450"/>
              </a:xfrm>
              <a:custGeom>
                <a:avLst/>
                <a:gdLst>
                  <a:gd name="T0" fmla="*/ 43 w 75"/>
                  <a:gd name="T1" fmla="*/ 82 h 94"/>
                  <a:gd name="T2" fmla="*/ 74 w 75"/>
                  <a:gd name="T3" fmla="*/ 2 h 94"/>
                  <a:gd name="T4" fmla="*/ 73 w 75"/>
                  <a:gd name="T5" fmla="*/ 1 h 94"/>
                  <a:gd name="T6" fmla="*/ 42 w 75"/>
                  <a:gd name="T7" fmla="*/ 79 h 94"/>
                  <a:gd name="T8" fmla="*/ 2 w 75"/>
                  <a:gd name="T9" fmla="*/ 1 h 94"/>
                  <a:gd name="T10" fmla="*/ 1 w 75"/>
                  <a:gd name="T11" fmla="*/ 3 h 94"/>
                  <a:gd name="T12" fmla="*/ 43 w 75"/>
                  <a:gd name="T13" fmla="*/ 93 h 94"/>
                  <a:gd name="T14" fmla="*/ 44 w 75"/>
                  <a:gd name="T15" fmla="*/ 93 h 94"/>
                  <a:gd name="T16" fmla="*/ 42 w 75"/>
                  <a:gd name="T17" fmla="*/ 82 h 94"/>
                  <a:gd name="T18" fmla="*/ 43 w 75"/>
                  <a:gd name="T19" fmla="*/ 82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5" h="94">
                    <a:moveTo>
                      <a:pt x="43" y="82"/>
                    </a:moveTo>
                    <a:cubicBezTo>
                      <a:pt x="47" y="53"/>
                      <a:pt x="57" y="26"/>
                      <a:pt x="74" y="2"/>
                    </a:cubicBezTo>
                    <a:cubicBezTo>
                      <a:pt x="75" y="1"/>
                      <a:pt x="73" y="0"/>
                      <a:pt x="73" y="1"/>
                    </a:cubicBezTo>
                    <a:cubicBezTo>
                      <a:pt x="56" y="24"/>
                      <a:pt x="46" y="51"/>
                      <a:pt x="42" y="79"/>
                    </a:cubicBezTo>
                    <a:cubicBezTo>
                      <a:pt x="34" y="51"/>
                      <a:pt x="21" y="24"/>
                      <a:pt x="2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23" y="28"/>
                      <a:pt x="37" y="60"/>
                      <a:pt x="43" y="93"/>
                    </a:cubicBezTo>
                    <a:cubicBezTo>
                      <a:pt x="43" y="94"/>
                      <a:pt x="45" y="94"/>
                      <a:pt x="44" y="93"/>
                    </a:cubicBezTo>
                    <a:cubicBezTo>
                      <a:pt x="44" y="89"/>
                      <a:pt x="43" y="86"/>
                      <a:pt x="42" y="82"/>
                    </a:cubicBezTo>
                    <a:lnTo>
                      <a:pt x="43" y="82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4" name="Freeform 473"/>
              <p:cNvSpPr>
                <a:spLocks/>
              </p:cNvSpPr>
              <p:nvPr/>
            </p:nvSpPr>
            <p:spPr bwMode="auto">
              <a:xfrm>
                <a:off x="7874001" y="2489200"/>
                <a:ext cx="96838" cy="371475"/>
              </a:xfrm>
              <a:custGeom>
                <a:avLst/>
                <a:gdLst>
                  <a:gd name="T0" fmla="*/ 21 w 21"/>
                  <a:gd name="T1" fmla="*/ 81 h 82"/>
                  <a:gd name="T2" fmla="*/ 3 w 21"/>
                  <a:gd name="T3" fmla="*/ 44 h 82"/>
                  <a:gd name="T4" fmla="*/ 15 w 21"/>
                  <a:gd name="T5" fmla="*/ 1 h 82"/>
                  <a:gd name="T6" fmla="*/ 13 w 21"/>
                  <a:gd name="T7" fmla="*/ 1 h 82"/>
                  <a:gd name="T8" fmla="*/ 2 w 21"/>
                  <a:gd name="T9" fmla="*/ 44 h 82"/>
                  <a:gd name="T10" fmla="*/ 19 w 21"/>
                  <a:gd name="T11" fmla="*/ 82 h 82"/>
                  <a:gd name="T12" fmla="*/ 21 w 21"/>
                  <a:gd name="T13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2">
                    <a:moveTo>
                      <a:pt x="21" y="81"/>
                    </a:moveTo>
                    <a:cubicBezTo>
                      <a:pt x="13" y="70"/>
                      <a:pt x="4" y="58"/>
                      <a:pt x="3" y="44"/>
                    </a:cubicBezTo>
                    <a:cubicBezTo>
                      <a:pt x="2" y="29"/>
                      <a:pt x="9" y="15"/>
                      <a:pt x="15" y="1"/>
                    </a:cubicBezTo>
                    <a:cubicBezTo>
                      <a:pt x="15" y="1"/>
                      <a:pt x="14" y="0"/>
                      <a:pt x="13" y="1"/>
                    </a:cubicBezTo>
                    <a:cubicBezTo>
                      <a:pt x="7" y="14"/>
                      <a:pt x="0" y="28"/>
                      <a:pt x="2" y="44"/>
                    </a:cubicBezTo>
                    <a:cubicBezTo>
                      <a:pt x="3" y="58"/>
                      <a:pt x="11" y="70"/>
                      <a:pt x="19" y="82"/>
                    </a:cubicBezTo>
                    <a:cubicBezTo>
                      <a:pt x="20" y="82"/>
                      <a:pt x="21" y="82"/>
                      <a:pt x="21" y="8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5" name="Freeform 474"/>
              <p:cNvSpPr>
                <a:spLocks/>
              </p:cNvSpPr>
              <p:nvPr/>
            </p:nvSpPr>
            <p:spPr bwMode="auto">
              <a:xfrm>
                <a:off x="8318501" y="2489200"/>
                <a:ext cx="96838" cy="371475"/>
              </a:xfrm>
              <a:custGeom>
                <a:avLst/>
                <a:gdLst>
                  <a:gd name="T0" fmla="*/ 0 w 21"/>
                  <a:gd name="T1" fmla="*/ 81 h 82"/>
                  <a:gd name="T2" fmla="*/ 18 w 21"/>
                  <a:gd name="T3" fmla="*/ 44 h 82"/>
                  <a:gd name="T4" fmla="*/ 6 w 21"/>
                  <a:gd name="T5" fmla="*/ 1 h 82"/>
                  <a:gd name="T6" fmla="*/ 8 w 21"/>
                  <a:gd name="T7" fmla="*/ 1 h 82"/>
                  <a:gd name="T8" fmla="*/ 19 w 21"/>
                  <a:gd name="T9" fmla="*/ 44 h 82"/>
                  <a:gd name="T10" fmla="*/ 2 w 21"/>
                  <a:gd name="T11" fmla="*/ 82 h 82"/>
                  <a:gd name="T12" fmla="*/ 0 w 21"/>
                  <a:gd name="T13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82">
                    <a:moveTo>
                      <a:pt x="0" y="81"/>
                    </a:moveTo>
                    <a:cubicBezTo>
                      <a:pt x="8" y="70"/>
                      <a:pt x="17" y="58"/>
                      <a:pt x="18" y="44"/>
                    </a:cubicBezTo>
                    <a:cubicBezTo>
                      <a:pt x="19" y="29"/>
                      <a:pt x="13" y="15"/>
                      <a:pt x="6" y="1"/>
                    </a:cubicBezTo>
                    <a:cubicBezTo>
                      <a:pt x="6" y="1"/>
                      <a:pt x="7" y="0"/>
                      <a:pt x="8" y="1"/>
                    </a:cubicBezTo>
                    <a:cubicBezTo>
                      <a:pt x="14" y="14"/>
                      <a:pt x="21" y="28"/>
                      <a:pt x="19" y="44"/>
                    </a:cubicBezTo>
                    <a:cubicBezTo>
                      <a:pt x="18" y="58"/>
                      <a:pt x="10" y="70"/>
                      <a:pt x="2" y="82"/>
                    </a:cubicBezTo>
                    <a:cubicBezTo>
                      <a:pt x="1" y="82"/>
                      <a:pt x="0" y="82"/>
                      <a:pt x="0" y="8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6" name="Freeform 475"/>
              <p:cNvSpPr>
                <a:spLocks/>
              </p:cNvSpPr>
              <p:nvPr/>
            </p:nvSpPr>
            <p:spPr bwMode="auto">
              <a:xfrm>
                <a:off x="7920038" y="3571875"/>
                <a:ext cx="536575" cy="425450"/>
              </a:xfrm>
              <a:custGeom>
                <a:avLst/>
                <a:gdLst>
                  <a:gd name="T0" fmla="*/ 114 w 116"/>
                  <a:gd name="T1" fmla="*/ 0 h 94"/>
                  <a:gd name="T2" fmla="*/ 1 w 116"/>
                  <a:gd name="T3" fmla="*/ 92 h 94"/>
                  <a:gd name="T4" fmla="*/ 2 w 116"/>
                  <a:gd name="T5" fmla="*/ 94 h 94"/>
                  <a:gd name="T6" fmla="*/ 115 w 116"/>
                  <a:gd name="T7" fmla="*/ 1 h 94"/>
                  <a:gd name="T8" fmla="*/ 114 w 116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94">
                    <a:moveTo>
                      <a:pt x="114" y="0"/>
                    </a:moveTo>
                    <a:cubicBezTo>
                      <a:pt x="86" y="41"/>
                      <a:pt x="46" y="73"/>
                      <a:pt x="1" y="92"/>
                    </a:cubicBezTo>
                    <a:cubicBezTo>
                      <a:pt x="0" y="93"/>
                      <a:pt x="1" y="94"/>
                      <a:pt x="2" y="94"/>
                    </a:cubicBezTo>
                    <a:cubicBezTo>
                      <a:pt x="47" y="74"/>
                      <a:pt x="87" y="42"/>
                      <a:pt x="115" y="1"/>
                    </a:cubicBezTo>
                    <a:cubicBezTo>
                      <a:pt x="116" y="0"/>
                      <a:pt x="114" y="0"/>
                      <a:pt x="114" y="0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7" name="Freeform 476"/>
              <p:cNvSpPr>
                <a:spLocks/>
              </p:cNvSpPr>
              <p:nvPr/>
            </p:nvSpPr>
            <p:spPr bwMode="auto">
              <a:xfrm>
                <a:off x="7808913" y="1792288"/>
                <a:ext cx="573088" cy="1019175"/>
              </a:xfrm>
              <a:custGeom>
                <a:avLst/>
                <a:gdLst>
                  <a:gd name="T0" fmla="*/ 123 w 124"/>
                  <a:gd name="T1" fmla="*/ 148 h 225"/>
                  <a:gd name="T2" fmla="*/ 114 w 124"/>
                  <a:gd name="T3" fmla="*/ 131 h 225"/>
                  <a:gd name="T4" fmla="*/ 117 w 124"/>
                  <a:gd name="T5" fmla="*/ 108 h 225"/>
                  <a:gd name="T6" fmla="*/ 122 w 124"/>
                  <a:gd name="T7" fmla="*/ 64 h 225"/>
                  <a:gd name="T8" fmla="*/ 114 w 124"/>
                  <a:gd name="T9" fmla="*/ 42 h 225"/>
                  <a:gd name="T10" fmla="*/ 94 w 124"/>
                  <a:gd name="T11" fmla="*/ 13 h 225"/>
                  <a:gd name="T12" fmla="*/ 38 w 124"/>
                  <a:gd name="T13" fmla="*/ 22 h 225"/>
                  <a:gd name="T14" fmla="*/ 25 w 124"/>
                  <a:gd name="T15" fmla="*/ 89 h 225"/>
                  <a:gd name="T16" fmla="*/ 20 w 124"/>
                  <a:gd name="T17" fmla="*/ 123 h 225"/>
                  <a:gd name="T18" fmla="*/ 1 w 124"/>
                  <a:gd name="T19" fmla="*/ 179 h 225"/>
                  <a:gd name="T20" fmla="*/ 21 w 124"/>
                  <a:gd name="T21" fmla="*/ 225 h 225"/>
                  <a:gd name="T22" fmla="*/ 30 w 124"/>
                  <a:gd name="T23" fmla="*/ 195 h 225"/>
                  <a:gd name="T24" fmla="*/ 42 w 124"/>
                  <a:gd name="T25" fmla="*/ 166 h 225"/>
                  <a:gd name="T26" fmla="*/ 47 w 124"/>
                  <a:gd name="T27" fmla="*/ 190 h 225"/>
                  <a:gd name="T28" fmla="*/ 39 w 124"/>
                  <a:gd name="T29" fmla="*/ 214 h 225"/>
                  <a:gd name="T30" fmla="*/ 61 w 124"/>
                  <a:gd name="T31" fmla="*/ 169 h 225"/>
                  <a:gd name="T32" fmla="*/ 55 w 124"/>
                  <a:gd name="T33" fmla="*/ 141 h 225"/>
                  <a:gd name="T34" fmla="*/ 64 w 124"/>
                  <a:gd name="T35" fmla="*/ 119 h 225"/>
                  <a:gd name="T36" fmla="*/ 48 w 124"/>
                  <a:gd name="T37" fmla="*/ 68 h 225"/>
                  <a:gd name="T38" fmla="*/ 60 w 124"/>
                  <a:gd name="T39" fmla="*/ 86 h 225"/>
                  <a:gd name="T40" fmla="*/ 57 w 124"/>
                  <a:gd name="T41" fmla="*/ 65 h 225"/>
                  <a:gd name="T42" fmla="*/ 69 w 124"/>
                  <a:gd name="T43" fmla="*/ 49 h 225"/>
                  <a:gd name="T44" fmla="*/ 93 w 124"/>
                  <a:gd name="T45" fmla="*/ 41 h 225"/>
                  <a:gd name="T46" fmla="*/ 106 w 124"/>
                  <a:gd name="T47" fmla="*/ 89 h 225"/>
                  <a:gd name="T48" fmla="*/ 111 w 124"/>
                  <a:gd name="T49" fmla="*/ 87 h 225"/>
                  <a:gd name="T50" fmla="*/ 90 w 124"/>
                  <a:gd name="T51" fmla="*/ 138 h 225"/>
                  <a:gd name="T52" fmla="*/ 90 w 124"/>
                  <a:gd name="T53" fmla="*/ 173 h 225"/>
                  <a:gd name="T54" fmla="*/ 97 w 124"/>
                  <a:gd name="T55" fmla="*/ 191 h 225"/>
                  <a:gd name="T56" fmla="*/ 93 w 124"/>
                  <a:gd name="T57" fmla="*/ 209 h 225"/>
                  <a:gd name="T58" fmla="*/ 105 w 124"/>
                  <a:gd name="T59" fmla="*/ 181 h 225"/>
                  <a:gd name="T60" fmla="*/ 104 w 124"/>
                  <a:gd name="T61" fmla="*/ 150 h 225"/>
                  <a:gd name="T62" fmla="*/ 109 w 124"/>
                  <a:gd name="T63" fmla="*/ 158 h 225"/>
                  <a:gd name="T64" fmla="*/ 116 w 124"/>
                  <a:gd name="T65" fmla="*/ 166 h 225"/>
                  <a:gd name="T66" fmla="*/ 110 w 124"/>
                  <a:gd name="T67" fmla="*/ 134 h 225"/>
                  <a:gd name="T68" fmla="*/ 123 w 124"/>
                  <a:gd name="T69" fmla="*/ 148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4" h="225">
                    <a:moveTo>
                      <a:pt x="123" y="148"/>
                    </a:moveTo>
                    <a:cubicBezTo>
                      <a:pt x="124" y="141"/>
                      <a:pt x="117" y="137"/>
                      <a:pt x="114" y="131"/>
                    </a:cubicBezTo>
                    <a:cubicBezTo>
                      <a:pt x="111" y="124"/>
                      <a:pt x="114" y="116"/>
                      <a:pt x="117" y="108"/>
                    </a:cubicBezTo>
                    <a:cubicBezTo>
                      <a:pt x="122" y="94"/>
                      <a:pt x="124" y="79"/>
                      <a:pt x="122" y="64"/>
                    </a:cubicBezTo>
                    <a:cubicBezTo>
                      <a:pt x="120" y="57"/>
                      <a:pt x="117" y="49"/>
                      <a:pt x="114" y="42"/>
                    </a:cubicBezTo>
                    <a:cubicBezTo>
                      <a:pt x="110" y="31"/>
                      <a:pt x="103" y="21"/>
                      <a:pt x="94" y="13"/>
                    </a:cubicBezTo>
                    <a:cubicBezTo>
                      <a:pt x="77" y="0"/>
                      <a:pt x="51" y="7"/>
                      <a:pt x="38" y="22"/>
                    </a:cubicBezTo>
                    <a:cubicBezTo>
                      <a:pt x="21" y="41"/>
                      <a:pt x="26" y="66"/>
                      <a:pt x="25" y="89"/>
                    </a:cubicBezTo>
                    <a:cubicBezTo>
                      <a:pt x="25" y="100"/>
                      <a:pt x="23" y="112"/>
                      <a:pt x="20" y="123"/>
                    </a:cubicBezTo>
                    <a:cubicBezTo>
                      <a:pt x="14" y="142"/>
                      <a:pt x="1" y="159"/>
                      <a:pt x="1" y="179"/>
                    </a:cubicBezTo>
                    <a:cubicBezTo>
                      <a:pt x="0" y="196"/>
                      <a:pt x="9" y="212"/>
                      <a:pt x="21" y="225"/>
                    </a:cubicBezTo>
                    <a:cubicBezTo>
                      <a:pt x="17" y="215"/>
                      <a:pt x="23" y="204"/>
                      <a:pt x="30" y="195"/>
                    </a:cubicBezTo>
                    <a:cubicBezTo>
                      <a:pt x="36" y="186"/>
                      <a:pt x="44" y="176"/>
                      <a:pt x="42" y="166"/>
                    </a:cubicBezTo>
                    <a:cubicBezTo>
                      <a:pt x="44" y="174"/>
                      <a:pt x="47" y="182"/>
                      <a:pt x="47" y="190"/>
                    </a:cubicBezTo>
                    <a:cubicBezTo>
                      <a:pt x="47" y="199"/>
                      <a:pt x="45" y="208"/>
                      <a:pt x="39" y="214"/>
                    </a:cubicBezTo>
                    <a:cubicBezTo>
                      <a:pt x="55" y="207"/>
                      <a:pt x="64" y="187"/>
                      <a:pt x="61" y="169"/>
                    </a:cubicBezTo>
                    <a:cubicBezTo>
                      <a:pt x="59" y="160"/>
                      <a:pt x="54" y="151"/>
                      <a:pt x="55" y="141"/>
                    </a:cubicBezTo>
                    <a:cubicBezTo>
                      <a:pt x="57" y="133"/>
                      <a:pt x="62" y="127"/>
                      <a:pt x="64" y="119"/>
                    </a:cubicBezTo>
                    <a:cubicBezTo>
                      <a:pt x="67" y="101"/>
                      <a:pt x="47" y="86"/>
                      <a:pt x="48" y="68"/>
                    </a:cubicBezTo>
                    <a:cubicBezTo>
                      <a:pt x="49" y="75"/>
                      <a:pt x="54" y="82"/>
                      <a:pt x="60" y="86"/>
                    </a:cubicBezTo>
                    <a:cubicBezTo>
                      <a:pt x="57" y="80"/>
                      <a:pt x="56" y="72"/>
                      <a:pt x="57" y="65"/>
                    </a:cubicBezTo>
                    <a:cubicBezTo>
                      <a:pt x="58" y="58"/>
                      <a:pt x="63" y="52"/>
                      <a:pt x="69" y="49"/>
                    </a:cubicBezTo>
                    <a:cubicBezTo>
                      <a:pt x="77" y="45"/>
                      <a:pt x="87" y="47"/>
                      <a:pt x="93" y="41"/>
                    </a:cubicBezTo>
                    <a:cubicBezTo>
                      <a:pt x="107" y="51"/>
                      <a:pt x="113" y="73"/>
                      <a:pt x="106" y="89"/>
                    </a:cubicBezTo>
                    <a:cubicBezTo>
                      <a:pt x="107" y="88"/>
                      <a:pt x="109" y="87"/>
                      <a:pt x="111" y="87"/>
                    </a:cubicBezTo>
                    <a:cubicBezTo>
                      <a:pt x="108" y="105"/>
                      <a:pt x="95" y="120"/>
                      <a:pt x="90" y="138"/>
                    </a:cubicBezTo>
                    <a:cubicBezTo>
                      <a:pt x="86" y="150"/>
                      <a:pt x="87" y="162"/>
                      <a:pt x="90" y="173"/>
                    </a:cubicBezTo>
                    <a:cubicBezTo>
                      <a:pt x="92" y="179"/>
                      <a:pt x="95" y="185"/>
                      <a:pt x="97" y="191"/>
                    </a:cubicBezTo>
                    <a:cubicBezTo>
                      <a:pt x="98" y="197"/>
                      <a:pt x="97" y="204"/>
                      <a:pt x="93" y="209"/>
                    </a:cubicBezTo>
                    <a:cubicBezTo>
                      <a:pt x="102" y="204"/>
                      <a:pt x="105" y="192"/>
                      <a:pt x="105" y="181"/>
                    </a:cubicBezTo>
                    <a:cubicBezTo>
                      <a:pt x="105" y="171"/>
                      <a:pt x="102" y="160"/>
                      <a:pt x="104" y="150"/>
                    </a:cubicBezTo>
                    <a:cubicBezTo>
                      <a:pt x="104" y="153"/>
                      <a:pt x="106" y="156"/>
                      <a:pt x="109" y="158"/>
                    </a:cubicBezTo>
                    <a:cubicBezTo>
                      <a:pt x="112" y="160"/>
                      <a:pt x="115" y="162"/>
                      <a:pt x="116" y="166"/>
                    </a:cubicBezTo>
                    <a:cubicBezTo>
                      <a:pt x="116" y="155"/>
                      <a:pt x="114" y="144"/>
                      <a:pt x="110" y="134"/>
                    </a:cubicBezTo>
                    <a:cubicBezTo>
                      <a:pt x="115" y="138"/>
                      <a:pt x="120" y="142"/>
                      <a:pt x="123" y="148"/>
                    </a:cubicBezTo>
                    <a:close/>
                  </a:path>
                </a:pathLst>
              </a:custGeom>
              <a:solidFill>
                <a:srgbClr val="FFC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923" name="Freeform 492"/>
            <p:cNvSpPr>
              <a:spLocks/>
            </p:cNvSpPr>
            <p:nvPr/>
          </p:nvSpPr>
          <p:spPr bwMode="auto">
            <a:xfrm>
              <a:off x="4989513" y="2190750"/>
              <a:ext cx="438150" cy="909638"/>
            </a:xfrm>
            <a:custGeom>
              <a:avLst/>
              <a:gdLst>
                <a:gd name="T0" fmla="*/ 94 w 95"/>
                <a:gd name="T1" fmla="*/ 0 h 201"/>
                <a:gd name="T2" fmla="*/ 80 w 95"/>
                <a:gd name="T3" fmla="*/ 12 h 201"/>
                <a:gd name="T4" fmla="*/ 5 w 95"/>
                <a:gd name="T5" fmla="*/ 152 h 201"/>
                <a:gd name="T6" fmla="*/ 87 w 95"/>
                <a:gd name="T7" fmla="*/ 161 h 201"/>
                <a:gd name="T8" fmla="*/ 85 w 95"/>
                <a:gd name="T9" fmla="*/ 134 h 201"/>
                <a:gd name="T10" fmla="*/ 42 w 95"/>
                <a:gd name="T11" fmla="*/ 138 h 201"/>
                <a:gd name="T12" fmla="*/ 51 w 95"/>
                <a:gd name="T13" fmla="*/ 137 h 201"/>
                <a:gd name="T14" fmla="*/ 87 w 95"/>
                <a:gd name="T15" fmla="*/ 59 h 201"/>
                <a:gd name="T16" fmla="*/ 94 w 95"/>
                <a:gd name="T1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201">
                  <a:moveTo>
                    <a:pt x="94" y="0"/>
                  </a:moveTo>
                  <a:cubicBezTo>
                    <a:pt x="95" y="0"/>
                    <a:pt x="87" y="3"/>
                    <a:pt x="80" y="12"/>
                  </a:cubicBezTo>
                  <a:cubicBezTo>
                    <a:pt x="58" y="39"/>
                    <a:pt x="10" y="105"/>
                    <a:pt x="5" y="152"/>
                  </a:cubicBezTo>
                  <a:cubicBezTo>
                    <a:pt x="0" y="201"/>
                    <a:pt x="87" y="161"/>
                    <a:pt x="87" y="161"/>
                  </a:cubicBezTo>
                  <a:cubicBezTo>
                    <a:pt x="85" y="134"/>
                    <a:pt x="85" y="134"/>
                    <a:pt x="85" y="134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87" y="59"/>
                    <a:pt x="87" y="59"/>
                    <a:pt x="87" y="59"/>
                  </a:cubicBezTo>
                  <a:lnTo>
                    <a:pt x="94" y="0"/>
                  </a:lnTo>
                  <a:close/>
                </a:path>
              </a:pathLst>
            </a:custGeom>
            <a:solidFill>
              <a:srgbClr val="FF6D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927" name="组合 17926"/>
            <p:cNvGrpSpPr/>
            <p:nvPr/>
          </p:nvGrpSpPr>
          <p:grpSpPr>
            <a:xfrm>
              <a:off x="5253038" y="1652588"/>
              <a:ext cx="914400" cy="3716338"/>
              <a:chOff x="5253038" y="1652588"/>
              <a:chExt cx="914400" cy="3716338"/>
            </a:xfrm>
          </p:grpSpPr>
          <p:sp>
            <p:nvSpPr>
              <p:cNvPr id="17908" name="Freeform 477"/>
              <p:cNvSpPr>
                <a:spLocks/>
              </p:cNvSpPr>
              <p:nvPr/>
            </p:nvSpPr>
            <p:spPr bwMode="auto">
              <a:xfrm>
                <a:off x="5410201" y="3009900"/>
                <a:ext cx="568325" cy="2214563"/>
              </a:xfrm>
              <a:custGeom>
                <a:avLst/>
                <a:gdLst>
                  <a:gd name="T0" fmla="*/ 109 w 123"/>
                  <a:gd name="T1" fmla="*/ 0 h 489"/>
                  <a:gd name="T2" fmla="*/ 118 w 123"/>
                  <a:gd name="T3" fmla="*/ 29 h 489"/>
                  <a:gd name="T4" fmla="*/ 120 w 123"/>
                  <a:gd name="T5" fmla="*/ 94 h 489"/>
                  <a:gd name="T6" fmla="*/ 123 w 123"/>
                  <a:gd name="T7" fmla="*/ 486 h 489"/>
                  <a:gd name="T8" fmla="*/ 103 w 123"/>
                  <a:gd name="T9" fmla="*/ 487 h 489"/>
                  <a:gd name="T10" fmla="*/ 56 w 123"/>
                  <a:gd name="T11" fmla="*/ 110 h 489"/>
                  <a:gd name="T12" fmla="*/ 23 w 123"/>
                  <a:gd name="T13" fmla="*/ 489 h 489"/>
                  <a:gd name="T14" fmla="*/ 3 w 123"/>
                  <a:gd name="T15" fmla="*/ 484 h 489"/>
                  <a:gd name="T16" fmla="*/ 0 w 123"/>
                  <a:gd name="T17" fmla="*/ 13 h 489"/>
                  <a:gd name="T18" fmla="*/ 109 w 123"/>
                  <a:gd name="T19" fmla="*/ 0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3" h="489">
                    <a:moveTo>
                      <a:pt x="109" y="0"/>
                    </a:moveTo>
                    <a:cubicBezTo>
                      <a:pt x="118" y="29"/>
                      <a:pt x="118" y="29"/>
                      <a:pt x="118" y="29"/>
                    </a:cubicBezTo>
                    <a:cubicBezTo>
                      <a:pt x="123" y="47"/>
                      <a:pt x="123" y="76"/>
                      <a:pt x="120" y="94"/>
                    </a:cubicBezTo>
                    <a:cubicBezTo>
                      <a:pt x="123" y="486"/>
                      <a:pt x="123" y="486"/>
                      <a:pt x="123" y="486"/>
                    </a:cubicBezTo>
                    <a:cubicBezTo>
                      <a:pt x="103" y="487"/>
                      <a:pt x="103" y="487"/>
                      <a:pt x="103" y="487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23" y="489"/>
                      <a:pt x="23" y="489"/>
                      <a:pt x="23" y="489"/>
                    </a:cubicBezTo>
                    <a:cubicBezTo>
                      <a:pt x="3" y="484"/>
                      <a:pt x="3" y="484"/>
                      <a:pt x="3" y="484"/>
                    </a:cubicBezTo>
                    <a:cubicBezTo>
                      <a:pt x="3" y="484"/>
                      <a:pt x="0" y="24"/>
                      <a:pt x="0" y="13"/>
                    </a:cubicBez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B0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9" name="Freeform 478"/>
              <p:cNvSpPr>
                <a:spLocks/>
              </p:cNvSpPr>
              <p:nvPr/>
            </p:nvSpPr>
            <p:spPr bwMode="auto">
              <a:xfrm>
                <a:off x="5576888" y="3300413"/>
                <a:ext cx="101600" cy="217488"/>
              </a:xfrm>
              <a:custGeom>
                <a:avLst/>
                <a:gdLst>
                  <a:gd name="T0" fmla="*/ 3 w 22"/>
                  <a:gd name="T1" fmla="*/ 2 h 48"/>
                  <a:gd name="T2" fmla="*/ 10 w 22"/>
                  <a:gd name="T3" fmla="*/ 24 h 48"/>
                  <a:gd name="T4" fmla="*/ 21 w 22"/>
                  <a:gd name="T5" fmla="*/ 45 h 48"/>
                  <a:gd name="T6" fmla="*/ 19 w 22"/>
                  <a:gd name="T7" fmla="*/ 46 h 48"/>
                  <a:gd name="T8" fmla="*/ 8 w 22"/>
                  <a:gd name="T9" fmla="*/ 23 h 48"/>
                  <a:gd name="T10" fmla="*/ 1 w 22"/>
                  <a:gd name="T11" fmla="*/ 2 h 48"/>
                  <a:gd name="T12" fmla="*/ 3 w 22"/>
                  <a:gd name="T13" fmla="*/ 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48">
                    <a:moveTo>
                      <a:pt x="3" y="2"/>
                    </a:moveTo>
                    <a:cubicBezTo>
                      <a:pt x="4" y="9"/>
                      <a:pt x="7" y="17"/>
                      <a:pt x="10" y="24"/>
                    </a:cubicBezTo>
                    <a:cubicBezTo>
                      <a:pt x="14" y="31"/>
                      <a:pt x="17" y="38"/>
                      <a:pt x="21" y="45"/>
                    </a:cubicBezTo>
                    <a:cubicBezTo>
                      <a:pt x="22" y="47"/>
                      <a:pt x="20" y="48"/>
                      <a:pt x="19" y="46"/>
                    </a:cubicBezTo>
                    <a:cubicBezTo>
                      <a:pt x="15" y="39"/>
                      <a:pt x="11" y="31"/>
                      <a:pt x="8" y="23"/>
                    </a:cubicBezTo>
                    <a:cubicBezTo>
                      <a:pt x="4" y="16"/>
                      <a:pt x="2" y="9"/>
                      <a:pt x="1" y="2"/>
                    </a:cubicBezTo>
                    <a:cubicBezTo>
                      <a:pt x="0" y="0"/>
                      <a:pt x="2" y="0"/>
                      <a:pt x="3" y="2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0" name="Freeform 479"/>
              <p:cNvSpPr>
                <a:spLocks/>
              </p:cNvSpPr>
              <p:nvPr/>
            </p:nvSpPr>
            <p:spPr bwMode="auto">
              <a:xfrm>
                <a:off x="5862638" y="5192713"/>
                <a:ext cx="287338" cy="176213"/>
              </a:xfrm>
              <a:custGeom>
                <a:avLst/>
                <a:gdLst>
                  <a:gd name="T0" fmla="*/ 11 w 62"/>
                  <a:gd name="T1" fmla="*/ 28 h 39"/>
                  <a:gd name="T2" fmla="*/ 12 w 62"/>
                  <a:gd name="T3" fmla="*/ 28 h 39"/>
                  <a:gd name="T4" fmla="*/ 24 w 62"/>
                  <a:gd name="T5" fmla="*/ 32 h 39"/>
                  <a:gd name="T6" fmla="*/ 56 w 62"/>
                  <a:gd name="T7" fmla="*/ 36 h 39"/>
                  <a:gd name="T8" fmla="*/ 58 w 62"/>
                  <a:gd name="T9" fmla="*/ 36 h 39"/>
                  <a:gd name="T10" fmla="*/ 59 w 62"/>
                  <a:gd name="T11" fmla="*/ 27 h 39"/>
                  <a:gd name="T12" fmla="*/ 25 w 62"/>
                  <a:gd name="T13" fmla="*/ 0 h 39"/>
                  <a:gd name="T14" fmla="*/ 5 w 62"/>
                  <a:gd name="T15" fmla="*/ 2 h 39"/>
                  <a:gd name="T16" fmla="*/ 5 w 62"/>
                  <a:gd name="T17" fmla="*/ 5 h 39"/>
                  <a:gd name="T18" fmla="*/ 11 w 62"/>
                  <a:gd name="T19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9">
                    <a:moveTo>
                      <a:pt x="11" y="28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17" y="28"/>
                      <a:pt x="21" y="29"/>
                      <a:pt x="24" y="32"/>
                    </a:cubicBezTo>
                    <a:cubicBezTo>
                      <a:pt x="30" y="39"/>
                      <a:pt x="47" y="39"/>
                      <a:pt x="56" y="36"/>
                    </a:cubicBezTo>
                    <a:cubicBezTo>
                      <a:pt x="57" y="36"/>
                      <a:pt x="57" y="36"/>
                      <a:pt x="58" y="36"/>
                    </a:cubicBezTo>
                    <a:cubicBezTo>
                      <a:pt x="62" y="34"/>
                      <a:pt x="62" y="29"/>
                      <a:pt x="59" y="27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3" y="16"/>
                      <a:pt x="0" y="28"/>
                      <a:pt x="11" y="28"/>
                    </a:cubicBezTo>
                    <a:close/>
                  </a:path>
                </a:pathLst>
              </a:custGeom>
              <a:solidFill>
                <a:srgbClr val="FF6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1" name="Freeform 480"/>
              <p:cNvSpPr>
                <a:spLocks/>
              </p:cNvSpPr>
              <p:nvPr/>
            </p:nvSpPr>
            <p:spPr bwMode="auto">
              <a:xfrm>
                <a:off x="5253038" y="5192713"/>
                <a:ext cx="285750" cy="176213"/>
              </a:xfrm>
              <a:custGeom>
                <a:avLst/>
                <a:gdLst>
                  <a:gd name="T0" fmla="*/ 51 w 62"/>
                  <a:gd name="T1" fmla="*/ 28 h 39"/>
                  <a:gd name="T2" fmla="*/ 50 w 62"/>
                  <a:gd name="T3" fmla="*/ 28 h 39"/>
                  <a:gd name="T4" fmla="*/ 39 w 62"/>
                  <a:gd name="T5" fmla="*/ 32 h 39"/>
                  <a:gd name="T6" fmla="*/ 6 w 62"/>
                  <a:gd name="T7" fmla="*/ 36 h 39"/>
                  <a:gd name="T8" fmla="*/ 5 w 62"/>
                  <a:gd name="T9" fmla="*/ 36 h 39"/>
                  <a:gd name="T10" fmla="*/ 4 w 62"/>
                  <a:gd name="T11" fmla="*/ 27 h 39"/>
                  <a:gd name="T12" fmla="*/ 37 w 62"/>
                  <a:gd name="T13" fmla="*/ 0 h 39"/>
                  <a:gd name="T14" fmla="*/ 57 w 62"/>
                  <a:gd name="T15" fmla="*/ 2 h 39"/>
                  <a:gd name="T16" fmla="*/ 57 w 62"/>
                  <a:gd name="T17" fmla="*/ 5 h 39"/>
                  <a:gd name="T18" fmla="*/ 51 w 62"/>
                  <a:gd name="T19" fmla="*/ 2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39">
                    <a:moveTo>
                      <a:pt x="51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46" y="28"/>
                      <a:pt x="42" y="29"/>
                      <a:pt x="39" y="32"/>
                    </a:cubicBezTo>
                    <a:cubicBezTo>
                      <a:pt x="32" y="39"/>
                      <a:pt x="15" y="39"/>
                      <a:pt x="6" y="36"/>
                    </a:cubicBezTo>
                    <a:cubicBezTo>
                      <a:pt x="6" y="36"/>
                      <a:pt x="5" y="36"/>
                      <a:pt x="5" y="36"/>
                    </a:cubicBezTo>
                    <a:cubicBezTo>
                      <a:pt x="1" y="34"/>
                      <a:pt x="0" y="29"/>
                      <a:pt x="4" y="27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7" y="4"/>
                      <a:pt x="57" y="5"/>
                      <a:pt x="57" y="5"/>
                    </a:cubicBezTo>
                    <a:cubicBezTo>
                      <a:pt x="59" y="16"/>
                      <a:pt x="62" y="28"/>
                      <a:pt x="51" y="28"/>
                    </a:cubicBezTo>
                    <a:close/>
                  </a:path>
                </a:pathLst>
              </a:custGeom>
              <a:solidFill>
                <a:srgbClr val="FF6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2" name="Freeform 481"/>
              <p:cNvSpPr>
                <a:spLocks/>
              </p:cNvSpPr>
              <p:nvPr/>
            </p:nvSpPr>
            <p:spPr bwMode="auto">
              <a:xfrm>
                <a:off x="5349876" y="2146300"/>
                <a:ext cx="647700" cy="1063625"/>
              </a:xfrm>
              <a:custGeom>
                <a:avLst/>
                <a:gdLst>
                  <a:gd name="T0" fmla="*/ 27 w 140"/>
                  <a:gd name="T1" fmla="*/ 6 h 235"/>
                  <a:gd name="T2" fmla="*/ 2 w 140"/>
                  <a:gd name="T3" fmla="*/ 33 h 235"/>
                  <a:gd name="T4" fmla="*/ 3 w 140"/>
                  <a:gd name="T5" fmla="*/ 70 h 235"/>
                  <a:gd name="T6" fmla="*/ 7 w 140"/>
                  <a:gd name="T7" fmla="*/ 106 h 235"/>
                  <a:gd name="T8" fmla="*/ 11 w 140"/>
                  <a:gd name="T9" fmla="*/ 201 h 235"/>
                  <a:gd name="T10" fmla="*/ 12 w 140"/>
                  <a:gd name="T11" fmla="*/ 223 h 235"/>
                  <a:gd name="T12" fmla="*/ 35 w 140"/>
                  <a:gd name="T13" fmla="*/ 232 h 235"/>
                  <a:gd name="T14" fmla="*/ 129 w 140"/>
                  <a:gd name="T15" fmla="*/ 219 h 235"/>
                  <a:gd name="T16" fmla="*/ 131 w 140"/>
                  <a:gd name="T17" fmla="*/ 202 h 235"/>
                  <a:gd name="T18" fmla="*/ 128 w 140"/>
                  <a:gd name="T19" fmla="*/ 186 h 235"/>
                  <a:gd name="T20" fmla="*/ 126 w 140"/>
                  <a:gd name="T21" fmla="*/ 175 h 235"/>
                  <a:gd name="T22" fmla="*/ 131 w 140"/>
                  <a:gd name="T23" fmla="*/ 95 h 235"/>
                  <a:gd name="T24" fmla="*/ 140 w 140"/>
                  <a:gd name="T25" fmla="*/ 46 h 235"/>
                  <a:gd name="T26" fmla="*/ 120 w 140"/>
                  <a:gd name="T27" fmla="*/ 9 h 235"/>
                  <a:gd name="T28" fmla="*/ 63 w 140"/>
                  <a:gd name="T29" fmla="*/ 1 h 235"/>
                  <a:gd name="T30" fmla="*/ 58 w 140"/>
                  <a:gd name="T31" fmla="*/ 1 h 235"/>
                  <a:gd name="T32" fmla="*/ 40 w 140"/>
                  <a:gd name="T33" fmla="*/ 4 h 235"/>
                  <a:gd name="T34" fmla="*/ 27 w 140"/>
                  <a:gd name="T35" fmla="*/ 6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0" h="235">
                    <a:moveTo>
                      <a:pt x="27" y="6"/>
                    </a:moveTo>
                    <a:cubicBezTo>
                      <a:pt x="14" y="8"/>
                      <a:pt x="3" y="19"/>
                      <a:pt x="2" y="33"/>
                    </a:cubicBezTo>
                    <a:cubicBezTo>
                      <a:pt x="1" y="43"/>
                      <a:pt x="0" y="57"/>
                      <a:pt x="3" y="70"/>
                    </a:cubicBezTo>
                    <a:cubicBezTo>
                      <a:pt x="4" y="81"/>
                      <a:pt x="6" y="93"/>
                      <a:pt x="7" y="106"/>
                    </a:cubicBezTo>
                    <a:cubicBezTo>
                      <a:pt x="11" y="136"/>
                      <a:pt x="13" y="169"/>
                      <a:pt x="11" y="201"/>
                    </a:cubicBezTo>
                    <a:cubicBezTo>
                      <a:pt x="10" y="209"/>
                      <a:pt x="11" y="216"/>
                      <a:pt x="12" y="223"/>
                    </a:cubicBezTo>
                    <a:cubicBezTo>
                      <a:pt x="12" y="223"/>
                      <a:pt x="26" y="232"/>
                      <a:pt x="35" y="232"/>
                    </a:cubicBezTo>
                    <a:cubicBezTo>
                      <a:pt x="65" y="235"/>
                      <a:pt x="103" y="233"/>
                      <a:pt x="129" y="219"/>
                    </a:cubicBezTo>
                    <a:cubicBezTo>
                      <a:pt x="130" y="217"/>
                      <a:pt x="132" y="204"/>
                      <a:pt x="131" y="202"/>
                    </a:cubicBezTo>
                    <a:cubicBezTo>
                      <a:pt x="128" y="186"/>
                      <a:pt x="128" y="186"/>
                      <a:pt x="128" y="186"/>
                    </a:cubicBezTo>
                    <a:cubicBezTo>
                      <a:pt x="126" y="175"/>
                      <a:pt x="126" y="175"/>
                      <a:pt x="126" y="175"/>
                    </a:cubicBezTo>
                    <a:cubicBezTo>
                      <a:pt x="126" y="175"/>
                      <a:pt x="125" y="138"/>
                      <a:pt x="131" y="95"/>
                    </a:cubicBezTo>
                    <a:cubicBezTo>
                      <a:pt x="133" y="78"/>
                      <a:pt x="136" y="62"/>
                      <a:pt x="140" y="46"/>
                    </a:cubicBezTo>
                    <a:cubicBezTo>
                      <a:pt x="133" y="32"/>
                      <a:pt x="128" y="23"/>
                      <a:pt x="120" y="9"/>
                    </a:cubicBezTo>
                    <a:cubicBezTo>
                      <a:pt x="102" y="3"/>
                      <a:pt x="82" y="0"/>
                      <a:pt x="63" y="1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27" y="6"/>
                      <a:pt x="27" y="6"/>
                      <a:pt x="27" y="6"/>
                    </a:cubicBezTo>
                  </a:path>
                </a:pathLst>
              </a:custGeom>
              <a:solidFill>
                <a:srgbClr val="FF6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3" name="Freeform 482"/>
              <p:cNvSpPr>
                <a:spLocks/>
              </p:cNvSpPr>
              <p:nvPr/>
            </p:nvSpPr>
            <p:spPr bwMode="auto">
              <a:xfrm>
                <a:off x="5461001" y="2489200"/>
                <a:ext cx="142875" cy="263525"/>
              </a:xfrm>
              <a:custGeom>
                <a:avLst/>
                <a:gdLst>
                  <a:gd name="T0" fmla="*/ 16 w 31"/>
                  <a:gd name="T1" fmla="*/ 58 h 58"/>
                  <a:gd name="T2" fmla="*/ 0 w 31"/>
                  <a:gd name="T3" fmla="*/ 43 h 58"/>
                  <a:gd name="T4" fmla="*/ 0 w 31"/>
                  <a:gd name="T5" fmla="*/ 3 h 58"/>
                  <a:gd name="T6" fmla="*/ 16 w 31"/>
                  <a:gd name="T7" fmla="*/ 3 h 58"/>
                  <a:gd name="T8" fmla="*/ 31 w 31"/>
                  <a:gd name="T9" fmla="*/ 3 h 58"/>
                  <a:gd name="T10" fmla="*/ 31 w 31"/>
                  <a:gd name="T11" fmla="*/ 43 h 58"/>
                  <a:gd name="T12" fmla="*/ 16 w 31"/>
                  <a:gd name="T13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58">
                    <a:moveTo>
                      <a:pt x="16" y="58"/>
                    </a:moveTo>
                    <a:cubicBezTo>
                      <a:pt x="7" y="58"/>
                      <a:pt x="0" y="51"/>
                      <a:pt x="0" y="4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5" y="6"/>
                      <a:pt x="10" y="7"/>
                      <a:pt x="16" y="3"/>
                    </a:cubicBezTo>
                    <a:cubicBezTo>
                      <a:pt x="19" y="0"/>
                      <a:pt x="27" y="0"/>
                      <a:pt x="31" y="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51"/>
                      <a:pt x="24" y="58"/>
                      <a:pt x="16" y="58"/>
                    </a:cubicBezTo>
                  </a:path>
                </a:pathLst>
              </a:custGeom>
              <a:solidFill>
                <a:srgbClr val="FFC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4" name="Freeform 483"/>
              <p:cNvSpPr>
                <a:spLocks noEditPoints="1"/>
              </p:cNvSpPr>
              <p:nvPr/>
            </p:nvSpPr>
            <p:spPr bwMode="auto">
              <a:xfrm>
                <a:off x="5441951" y="2476500"/>
                <a:ext cx="176213" cy="501650"/>
              </a:xfrm>
              <a:custGeom>
                <a:avLst/>
                <a:gdLst>
                  <a:gd name="T0" fmla="*/ 12 w 38"/>
                  <a:gd name="T1" fmla="*/ 9 h 111"/>
                  <a:gd name="T2" fmla="*/ 20 w 38"/>
                  <a:gd name="T3" fmla="*/ 6 h 111"/>
                  <a:gd name="T4" fmla="*/ 27 w 38"/>
                  <a:gd name="T5" fmla="*/ 4 h 111"/>
                  <a:gd name="T6" fmla="*/ 35 w 38"/>
                  <a:gd name="T7" fmla="*/ 6 h 111"/>
                  <a:gd name="T8" fmla="*/ 35 w 38"/>
                  <a:gd name="T9" fmla="*/ 46 h 111"/>
                  <a:gd name="T10" fmla="*/ 20 w 38"/>
                  <a:gd name="T11" fmla="*/ 61 h 111"/>
                  <a:gd name="T12" fmla="*/ 4 w 38"/>
                  <a:gd name="T13" fmla="*/ 46 h 111"/>
                  <a:gd name="T14" fmla="*/ 4 w 38"/>
                  <a:gd name="T15" fmla="*/ 6 h 111"/>
                  <a:gd name="T16" fmla="*/ 12 w 38"/>
                  <a:gd name="T17" fmla="*/ 9 h 111"/>
                  <a:gd name="T18" fmla="*/ 36 w 38"/>
                  <a:gd name="T19" fmla="*/ 0 h 111"/>
                  <a:gd name="T20" fmla="*/ 4 w 38"/>
                  <a:gd name="T21" fmla="*/ 0 h 111"/>
                  <a:gd name="T22" fmla="*/ 2 w 38"/>
                  <a:gd name="T23" fmla="*/ 2 h 111"/>
                  <a:gd name="T24" fmla="*/ 2 w 38"/>
                  <a:gd name="T25" fmla="*/ 46 h 111"/>
                  <a:gd name="T26" fmla="*/ 16 w 38"/>
                  <a:gd name="T27" fmla="*/ 63 h 111"/>
                  <a:gd name="T28" fmla="*/ 16 w 38"/>
                  <a:gd name="T29" fmla="*/ 98 h 111"/>
                  <a:gd name="T30" fmla="*/ 1 w 38"/>
                  <a:gd name="T31" fmla="*/ 106 h 111"/>
                  <a:gd name="T32" fmla="*/ 1 w 38"/>
                  <a:gd name="T33" fmla="*/ 109 h 111"/>
                  <a:gd name="T34" fmla="*/ 19 w 38"/>
                  <a:gd name="T35" fmla="*/ 111 h 111"/>
                  <a:gd name="T36" fmla="*/ 37 w 38"/>
                  <a:gd name="T37" fmla="*/ 109 h 111"/>
                  <a:gd name="T38" fmla="*/ 37 w 38"/>
                  <a:gd name="T39" fmla="*/ 106 h 111"/>
                  <a:gd name="T40" fmla="*/ 23 w 38"/>
                  <a:gd name="T41" fmla="*/ 98 h 111"/>
                  <a:gd name="T42" fmla="*/ 23 w 38"/>
                  <a:gd name="T43" fmla="*/ 63 h 111"/>
                  <a:gd name="T44" fmla="*/ 32 w 38"/>
                  <a:gd name="T45" fmla="*/ 59 h 111"/>
                  <a:gd name="T46" fmla="*/ 38 w 38"/>
                  <a:gd name="T47" fmla="*/ 46 h 111"/>
                  <a:gd name="T48" fmla="*/ 38 w 38"/>
                  <a:gd name="T49" fmla="*/ 2 h 111"/>
                  <a:gd name="T50" fmla="*/ 36 w 38"/>
                  <a:gd name="T5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8" h="111">
                    <a:moveTo>
                      <a:pt x="12" y="9"/>
                    </a:moveTo>
                    <a:cubicBezTo>
                      <a:pt x="15" y="9"/>
                      <a:pt x="17" y="8"/>
                      <a:pt x="20" y="6"/>
                    </a:cubicBezTo>
                    <a:cubicBezTo>
                      <a:pt x="21" y="5"/>
                      <a:pt x="24" y="4"/>
                      <a:pt x="27" y="4"/>
                    </a:cubicBezTo>
                    <a:cubicBezTo>
                      <a:pt x="30" y="4"/>
                      <a:pt x="33" y="5"/>
                      <a:pt x="35" y="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54"/>
                      <a:pt x="28" y="61"/>
                      <a:pt x="20" y="61"/>
                    </a:cubicBezTo>
                    <a:cubicBezTo>
                      <a:pt x="11" y="61"/>
                      <a:pt x="4" y="54"/>
                      <a:pt x="4" y="4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7" y="8"/>
                      <a:pt x="10" y="9"/>
                      <a:pt x="12" y="9"/>
                    </a:cubicBezTo>
                    <a:moveTo>
                      <a:pt x="3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55"/>
                      <a:pt x="8" y="61"/>
                      <a:pt x="16" y="63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0" y="107"/>
                      <a:pt x="0" y="108"/>
                      <a:pt x="1" y="109"/>
                    </a:cubicBezTo>
                    <a:cubicBezTo>
                      <a:pt x="7" y="110"/>
                      <a:pt x="13" y="111"/>
                      <a:pt x="19" y="111"/>
                    </a:cubicBezTo>
                    <a:cubicBezTo>
                      <a:pt x="25" y="111"/>
                      <a:pt x="31" y="110"/>
                      <a:pt x="37" y="109"/>
                    </a:cubicBezTo>
                    <a:cubicBezTo>
                      <a:pt x="38" y="108"/>
                      <a:pt x="38" y="107"/>
                      <a:pt x="37" y="106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7" y="63"/>
                      <a:pt x="30" y="61"/>
                      <a:pt x="32" y="59"/>
                    </a:cubicBezTo>
                    <a:cubicBezTo>
                      <a:pt x="36" y="55"/>
                      <a:pt x="38" y="51"/>
                      <a:pt x="38" y="46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1"/>
                      <a:pt x="37" y="0"/>
                      <a:pt x="36" y="0"/>
                    </a:cubicBezTo>
                  </a:path>
                </a:pathLst>
              </a:custGeom>
              <a:solidFill>
                <a:srgbClr val="FAC3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5" name="Freeform 484"/>
              <p:cNvSpPr>
                <a:spLocks noEditPoints="1"/>
              </p:cNvSpPr>
              <p:nvPr/>
            </p:nvSpPr>
            <p:spPr bwMode="auto">
              <a:xfrm>
                <a:off x="5461001" y="2493963"/>
                <a:ext cx="142875" cy="258763"/>
              </a:xfrm>
              <a:custGeom>
                <a:avLst/>
                <a:gdLst>
                  <a:gd name="T0" fmla="*/ 17 w 31"/>
                  <a:gd name="T1" fmla="*/ 51 h 57"/>
                  <a:gd name="T2" fmla="*/ 15 w 31"/>
                  <a:gd name="T3" fmla="*/ 49 h 57"/>
                  <a:gd name="T4" fmla="*/ 17 w 31"/>
                  <a:gd name="T5" fmla="*/ 47 h 57"/>
                  <a:gd name="T6" fmla="*/ 19 w 31"/>
                  <a:gd name="T7" fmla="*/ 49 h 57"/>
                  <a:gd name="T8" fmla="*/ 17 w 31"/>
                  <a:gd name="T9" fmla="*/ 51 h 57"/>
                  <a:gd name="T10" fmla="*/ 8 w 31"/>
                  <a:gd name="T11" fmla="*/ 47 h 57"/>
                  <a:gd name="T12" fmla="*/ 5 w 31"/>
                  <a:gd name="T13" fmla="*/ 44 h 57"/>
                  <a:gd name="T14" fmla="*/ 8 w 31"/>
                  <a:gd name="T15" fmla="*/ 41 h 57"/>
                  <a:gd name="T16" fmla="*/ 11 w 31"/>
                  <a:gd name="T17" fmla="*/ 44 h 57"/>
                  <a:gd name="T18" fmla="*/ 8 w 31"/>
                  <a:gd name="T19" fmla="*/ 47 h 57"/>
                  <a:gd name="T20" fmla="*/ 22 w 31"/>
                  <a:gd name="T21" fmla="*/ 44 h 57"/>
                  <a:gd name="T22" fmla="*/ 18 w 31"/>
                  <a:gd name="T23" fmla="*/ 41 h 57"/>
                  <a:gd name="T24" fmla="*/ 22 w 31"/>
                  <a:gd name="T25" fmla="*/ 37 h 57"/>
                  <a:gd name="T26" fmla="*/ 26 w 31"/>
                  <a:gd name="T27" fmla="*/ 41 h 57"/>
                  <a:gd name="T28" fmla="*/ 22 w 31"/>
                  <a:gd name="T29" fmla="*/ 44 h 57"/>
                  <a:gd name="T30" fmla="*/ 11 w 31"/>
                  <a:gd name="T31" fmla="*/ 35 h 57"/>
                  <a:gd name="T32" fmla="*/ 9 w 31"/>
                  <a:gd name="T33" fmla="*/ 33 h 57"/>
                  <a:gd name="T34" fmla="*/ 11 w 31"/>
                  <a:gd name="T35" fmla="*/ 31 h 57"/>
                  <a:gd name="T36" fmla="*/ 13 w 31"/>
                  <a:gd name="T37" fmla="*/ 33 h 57"/>
                  <a:gd name="T38" fmla="*/ 11 w 31"/>
                  <a:gd name="T39" fmla="*/ 35 h 57"/>
                  <a:gd name="T40" fmla="*/ 19 w 31"/>
                  <a:gd name="T41" fmla="*/ 29 h 57"/>
                  <a:gd name="T42" fmla="*/ 17 w 31"/>
                  <a:gd name="T43" fmla="*/ 27 h 57"/>
                  <a:gd name="T44" fmla="*/ 19 w 31"/>
                  <a:gd name="T45" fmla="*/ 24 h 57"/>
                  <a:gd name="T46" fmla="*/ 22 w 31"/>
                  <a:gd name="T47" fmla="*/ 27 h 57"/>
                  <a:gd name="T48" fmla="*/ 19 w 31"/>
                  <a:gd name="T49" fmla="*/ 29 h 57"/>
                  <a:gd name="T50" fmla="*/ 8 w 31"/>
                  <a:gd name="T51" fmla="*/ 21 h 57"/>
                  <a:gd name="T52" fmla="*/ 4 w 31"/>
                  <a:gd name="T53" fmla="*/ 18 h 57"/>
                  <a:gd name="T54" fmla="*/ 8 w 31"/>
                  <a:gd name="T55" fmla="*/ 14 h 57"/>
                  <a:gd name="T56" fmla="*/ 12 w 31"/>
                  <a:gd name="T57" fmla="*/ 18 h 57"/>
                  <a:gd name="T58" fmla="*/ 8 w 31"/>
                  <a:gd name="T59" fmla="*/ 21 h 57"/>
                  <a:gd name="T60" fmla="*/ 23 w 31"/>
                  <a:gd name="T61" fmla="*/ 0 h 57"/>
                  <a:gd name="T62" fmla="*/ 16 w 31"/>
                  <a:gd name="T63" fmla="*/ 2 h 57"/>
                  <a:gd name="T64" fmla="*/ 8 w 31"/>
                  <a:gd name="T65" fmla="*/ 5 h 57"/>
                  <a:gd name="T66" fmla="*/ 0 w 31"/>
                  <a:gd name="T67" fmla="*/ 2 h 57"/>
                  <a:gd name="T68" fmla="*/ 0 w 31"/>
                  <a:gd name="T69" fmla="*/ 42 h 57"/>
                  <a:gd name="T70" fmla="*/ 16 w 31"/>
                  <a:gd name="T71" fmla="*/ 57 h 57"/>
                  <a:gd name="T72" fmla="*/ 31 w 31"/>
                  <a:gd name="T73" fmla="*/ 42 h 57"/>
                  <a:gd name="T74" fmla="*/ 31 w 31"/>
                  <a:gd name="T75" fmla="*/ 2 h 57"/>
                  <a:gd name="T76" fmla="*/ 23 w 31"/>
                  <a:gd name="T77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1" h="57">
                    <a:moveTo>
                      <a:pt x="17" y="51"/>
                    </a:moveTo>
                    <a:cubicBezTo>
                      <a:pt x="16" y="51"/>
                      <a:pt x="15" y="50"/>
                      <a:pt x="15" y="49"/>
                    </a:cubicBezTo>
                    <a:cubicBezTo>
                      <a:pt x="15" y="48"/>
                      <a:pt x="16" y="47"/>
                      <a:pt x="17" y="47"/>
                    </a:cubicBezTo>
                    <a:cubicBezTo>
                      <a:pt x="18" y="47"/>
                      <a:pt x="19" y="48"/>
                      <a:pt x="19" y="49"/>
                    </a:cubicBezTo>
                    <a:cubicBezTo>
                      <a:pt x="19" y="50"/>
                      <a:pt x="18" y="51"/>
                      <a:pt x="17" y="51"/>
                    </a:cubicBezTo>
                    <a:moveTo>
                      <a:pt x="8" y="47"/>
                    </a:moveTo>
                    <a:cubicBezTo>
                      <a:pt x="6" y="47"/>
                      <a:pt x="5" y="46"/>
                      <a:pt x="5" y="44"/>
                    </a:cubicBezTo>
                    <a:cubicBezTo>
                      <a:pt x="5" y="43"/>
                      <a:pt x="6" y="41"/>
                      <a:pt x="8" y="41"/>
                    </a:cubicBezTo>
                    <a:cubicBezTo>
                      <a:pt x="10" y="41"/>
                      <a:pt x="11" y="43"/>
                      <a:pt x="11" y="44"/>
                    </a:cubicBezTo>
                    <a:cubicBezTo>
                      <a:pt x="11" y="46"/>
                      <a:pt x="10" y="47"/>
                      <a:pt x="8" y="47"/>
                    </a:cubicBezTo>
                    <a:moveTo>
                      <a:pt x="22" y="44"/>
                    </a:moveTo>
                    <a:cubicBezTo>
                      <a:pt x="20" y="44"/>
                      <a:pt x="18" y="43"/>
                      <a:pt x="18" y="41"/>
                    </a:cubicBezTo>
                    <a:cubicBezTo>
                      <a:pt x="18" y="39"/>
                      <a:pt x="20" y="37"/>
                      <a:pt x="22" y="37"/>
                    </a:cubicBezTo>
                    <a:cubicBezTo>
                      <a:pt x="24" y="37"/>
                      <a:pt x="26" y="39"/>
                      <a:pt x="26" y="41"/>
                    </a:cubicBezTo>
                    <a:cubicBezTo>
                      <a:pt x="26" y="43"/>
                      <a:pt x="24" y="44"/>
                      <a:pt x="22" y="44"/>
                    </a:cubicBezTo>
                    <a:moveTo>
                      <a:pt x="11" y="35"/>
                    </a:moveTo>
                    <a:cubicBezTo>
                      <a:pt x="10" y="35"/>
                      <a:pt x="9" y="34"/>
                      <a:pt x="9" y="33"/>
                    </a:cubicBezTo>
                    <a:cubicBezTo>
                      <a:pt x="9" y="32"/>
                      <a:pt x="10" y="31"/>
                      <a:pt x="11" y="31"/>
                    </a:cubicBezTo>
                    <a:cubicBezTo>
                      <a:pt x="12" y="31"/>
                      <a:pt x="13" y="32"/>
                      <a:pt x="13" y="33"/>
                    </a:cubicBezTo>
                    <a:cubicBezTo>
                      <a:pt x="13" y="34"/>
                      <a:pt x="12" y="35"/>
                      <a:pt x="11" y="35"/>
                    </a:cubicBezTo>
                    <a:moveTo>
                      <a:pt x="19" y="29"/>
                    </a:moveTo>
                    <a:cubicBezTo>
                      <a:pt x="18" y="29"/>
                      <a:pt x="17" y="28"/>
                      <a:pt x="17" y="27"/>
                    </a:cubicBezTo>
                    <a:cubicBezTo>
                      <a:pt x="17" y="25"/>
                      <a:pt x="18" y="24"/>
                      <a:pt x="19" y="24"/>
                    </a:cubicBezTo>
                    <a:cubicBezTo>
                      <a:pt x="21" y="24"/>
                      <a:pt x="22" y="25"/>
                      <a:pt x="22" y="27"/>
                    </a:cubicBezTo>
                    <a:cubicBezTo>
                      <a:pt x="22" y="28"/>
                      <a:pt x="21" y="29"/>
                      <a:pt x="19" y="29"/>
                    </a:cubicBezTo>
                    <a:moveTo>
                      <a:pt x="8" y="21"/>
                    </a:moveTo>
                    <a:cubicBezTo>
                      <a:pt x="6" y="21"/>
                      <a:pt x="4" y="20"/>
                      <a:pt x="4" y="18"/>
                    </a:cubicBezTo>
                    <a:cubicBezTo>
                      <a:pt x="4" y="16"/>
                      <a:pt x="6" y="14"/>
                      <a:pt x="8" y="14"/>
                    </a:cubicBezTo>
                    <a:cubicBezTo>
                      <a:pt x="10" y="14"/>
                      <a:pt x="12" y="16"/>
                      <a:pt x="12" y="18"/>
                    </a:cubicBezTo>
                    <a:cubicBezTo>
                      <a:pt x="12" y="20"/>
                      <a:pt x="10" y="21"/>
                      <a:pt x="8" y="21"/>
                    </a:cubicBezTo>
                    <a:moveTo>
                      <a:pt x="23" y="0"/>
                    </a:moveTo>
                    <a:cubicBezTo>
                      <a:pt x="20" y="0"/>
                      <a:pt x="17" y="1"/>
                      <a:pt x="16" y="2"/>
                    </a:cubicBezTo>
                    <a:cubicBezTo>
                      <a:pt x="13" y="4"/>
                      <a:pt x="11" y="5"/>
                      <a:pt x="8" y="5"/>
                    </a:cubicBezTo>
                    <a:cubicBezTo>
                      <a:pt x="6" y="5"/>
                      <a:pt x="3" y="4"/>
                      <a:pt x="0" y="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0"/>
                      <a:pt x="7" y="57"/>
                      <a:pt x="16" y="57"/>
                    </a:cubicBezTo>
                    <a:cubicBezTo>
                      <a:pt x="24" y="57"/>
                      <a:pt x="31" y="50"/>
                      <a:pt x="31" y="4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9" y="1"/>
                      <a:pt x="26" y="0"/>
                      <a:pt x="23" y="0"/>
                    </a:cubicBezTo>
                  </a:path>
                </a:pathLst>
              </a:custGeom>
              <a:solidFill>
                <a:srgbClr val="FAE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6" name="Oval 485"/>
              <p:cNvSpPr>
                <a:spLocks noChangeArrowheads="1"/>
              </p:cNvSpPr>
              <p:nvPr/>
            </p:nvSpPr>
            <p:spPr bwMode="auto">
              <a:xfrm>
                <a:off x="5478463" y="2557463"/>
                <a:ext cx="38100" cy="31750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7" name="Oval 486"/>
              <p:cNvSpPr>
                <a:spLocks noChangeArrowheads="1"/>
              </p:cNvSpPr>
              <p:nvPr/>
            </p:nvSpPr>
            <p:spPr bwMode="auto">
              <a:xfrm>
                <a:off x="5543551" y="2662238"/>
                <a:ext cx="36513" cy="31750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8" name="Oval 487"/>
              <p:cNvSpPr>
                <a:spLocks noChangeArrowheads="1"/>
              </p:cNvSpPr>
              <p:nvPr/>
            </p:nvSpPr>
            <p:spPr bwMode="auto">
              <a:xfrm>
                <a:off x="5538788" y="2603500"/>
                <a:ext cx="23813" cy="22225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9" name="Oval 488"/>
              <p:cNvSpPr>
                <a:spLocks noChangeArrowheads="1"/>
              </p:cNvSpPr>
              <p:nvPr/>
            </p:nvSpPr>
            <p:spPr bwMode="auto">
              <a:xfrm>
                <a:off x="5483226" y="2679700"/>
                <a:ext cx="28575" cy="26988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20" name="Oval 489"/>
              <p:cNvSpPr>
                <a:spLocks noChangeArrowheads="1"/>
              </p:cNvSpPr>
              <p:nvPr/>
            </p:nvSpPr>
            <p:spPr bwMode="auto">
              <a:xfrm>
                <a:off x="5502276" y="2633663"/>
                <a:ext cx="19050" cy="19050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21" name="Oval 490"/>
              <p:cNvSpPr>
                <a:spLocks noChangeArrowheads="1"/>
              </p:cNvSpPr>
              <p:nvPr/>
            </p:nvSpPr>
            <p:spPr bwMode="auto">
              <a:xfrm>
                <a:off x="5529263" y="2706688"/>
                <a:ext cx="19050" cy="19050"/>
              </a:xfrm>
              <a:prstGeom prst="ellipse">
                <a:avLst/>
              </a:prstGeom>
              <a:solidFill>
                <a:srgbClr val="FAD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22" name="Freeform 491"/>
              <p:cNvSpPr>
                <a:spLocks/>
              </p:cNvSpPr>
              <p:nvPr/>
            </p:nvSpPr>
            <p:spPr bwMode="auto">
              <a:xfrm>
                <a:off x="5381626" y="2765425"/>
                <a:ext cx="236538" cy="173038"/>
              </a:xfrm>
              <a:custGeom>
                <a:avLst/>
                <a:gdLst>
                  <a:gd name="T0" fmla="*/ 51 w 51"/>
                  <a:gd name="T1" fmla="*/ 13 h 38"/>
                  <a:gd name="T2" fmla="*/ 40 w 51"/>
                  <a:gd name="T3" fmla="*/ 9 h 38"/>
                  <a:gd name="T4" fmla="*/ 51 w 51"/>
                  <a:gd name="T5" fmla="*/ 4 h 38"/>
                  <a:gd name="T6" fmla="*/ 32 w 51"/>
                  <a:gd name="T7" fmla="*/ 0 h 38"/>
                  <a:gd name="T8" fmla="*/ 25 w 51"/>
                  <a:gd name="T9" fmla="*/ 0 h 38"/>
                  <a:gd name="T10" fmla="*/ 25 w 51"/>
                  <a:gd name="T11" fmla="*/ 0 h 38"/>
                  <a:gd name="T12" fmla="*/ 0 w 51"/>
                  <a:gd name="T13" fmla="*/ 7 h 38"/>
                  <a:gd name="T14" fmla="*/ 2 w 51"/>
                  <a:gd name="T15" fmla="*/ 34 h 38"/>
                  <a:gd name="T16" fmla="*/ 18 w 51"/>
                  <a:gd name="T17" fmla="*/ 36 h 38"/>
                  <a:gd name="T18" fmla="*/ 30 w 51"/>
                  <a:gd name="T19" fmla="*/ 38 h 38"/>
                  <a:gd name="T20" fmla="*/ 31 w 51"/>
                  <a:gd name="T21" fmla="*/ 38 h 38"/>
                  <a:gd name="T22" fmla="*/ 31 w 51"/>
                  <a:gd name="T23" fmla="*/ 38 h 38"/>
                  <a:gd name="T24" fmla="*/ 32 w 51"/>
                  <a:gd name="T25" fmla="*/ 38 h 38"/>
                  <a:gd name="T26" fmla="*/ 51 w 51"/>
                  <a:gd name="T27" fmla="*/ 33 h 38"/>
                  <a:gd name="T28" fmla="*/ 32 w 51"/>
                  <a:gd name="T29" fmla="*/ 28 h 38"/>
                  <a:gd name="T30" fmla="*/ 30 w 51"/>
                  <a:gd name="T31" fmla="*/ 28 h 38"/>
                  <a:gd name="T32" fmla="*/ 30 w 51"/>
                  <a:gd name="T33" fmla="*/ 28 h 38"/>
                  <a:gd name="T34" fmla="*/ 32 w 51"/>
                  <a:gd name="T35" fmla="*/ 28 h 38"/>
                  <a:gd name="T36" fmla="*/ 51 w 51"/>
                  <a:gd name="T37" fmla="*/ 23 h 38"/>
                  <a:gd name="T38" fmla="*/ 32 w 51"/>
                  <a:gd name="T39" fmla="*/ 18 h 38"/>
                  <a:gd name="T40" fmla="*/ 28 w 51"/>
                  <a:gd name="T41" fmla="*/ 19 h 38"/>
                  <a:gd name="T42" fmla="*/ 28 w 51"/>
                  <a:gd name="T43" fmla="*/ 18 h 38"/>
                  <a:gd name="T44" fmla="*/ 32 w 51"/>
                  <a:gd name="T45" fmla="*/ 18 h 38"/>
                  <a:gd name="T46" fmla="*/ 51 w 51"/>
                  <a:gd name="T47" fmla="*/ 1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38">
                    <a:moveTo>
                      <a:pt x="51" y="13"/>
                    </a:moveTo>
                    <a:cubicBezTo>
                      <a:pt x="51" y="11"/>
                      <a:pt x="47" y="10"/>
                      <a:pt x="40" y="9"/>
                    </a:cubicBezTo>
                    <a:cubicBezTo>
                      <a:pt x="47" y="8"/>
                      <a:pt x="51" y="6"/>
                      <a:pt x="51" y="4"/>
                    </a:cubicBezTo>
                    <a:cubicBezTo>
                      <a:pt x="51" y="2"/>
                      <a:pt x="43" y="0"/>
                      <a:pt x="32" y="0"/>
                    </a:cubicBezTo>
                    <a:cubicBezTo>
                      <a:pt x="30" y="0"/>
                      <a:pt x="27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13" y="1"/>
                      <a:pt x="0" y="7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" y="34"/>
                      <a:pt x="10" y="35"/>
                      <a:pt x="18" y="36"/>
                    </a:cubicBezTo>
                    <a:cubicBezTo>
                      <a:pt x="21" y="37"/>
                      <a:pt x="25" y="38"/>
                      <a:pt x="30" y="38"/>
                    </a:cubicBezTo>
                    <a:cubicBezTo>
                      <a:pt x="30" y="38"/>
                      <a:pt x="31" y="38"/>
                      <a:pt x="31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8"/>
                      <a:pt x="32" y="38"/>
                      <a:pt x="32" y="38"/>
                    </a:cubicBezTo>
                    <a:cubicBezTo>
                      <a:pt x="43" y="38"/>
                      <a:pt x="51" y="36"/>
                      <a:pt x="51" y="33"/>
                    </a:cubicBezTo>
                    <a:cubicBezTo>
                      <a:pt x="51" y="30"/>
                      <a:pt x="43" y="28"/>
                      <a:pt x="32" y="28"/>
                    </a:cubicBezTo>
                    <a:cubicBezTo>
                      <a:pt x="31" y="28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8"/>
                      <a:pt x="31" y="28"/>
                      <a:pt x="32" y="28"/>
                    </a:cubicBezTo>
                    <a:cubicBezTo>
                      <a:pt x="43" y="28"/>
                      <a:pt x="51" y="26"/>
                      <a:pt x="51" y="23"/>
                    </a:cubicBezTo>
                    <a:cubicBezTo>
                      <a:pt x="51" y="21"/>
                      <a:pt x="43" y="18"/>
                      <a:pt x="32" y="18"/>
                    </a:cubicBezTo>
                    <a:cubicBezTo>
                      <a:pt x="31" y="18"/>
                      <a:pt x="29" y="18"/>
                      <a:pt x="28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8"/>
                      <a:pt x="31" y="18"/>
                      <a:pt x="32" y="18"/>
                    </a:cubicBezTo>
                    <a:cubicBezTo>
                      <a:pt x="43" y="18"/>
                      <a:pt x="51" y="16"/>
                      <a:pt x="51" y="13"/>
                    </a:cubicBezTo>
                    <a:close/>
                  </a:path>
                </a:pathLst>
              </a:custGeom>
              <a:solidFill>
                <a:srgbClr val="AC6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24" name="Freeform 493"/>
              <p:cNvSpPr>
                <a:spLocks/>
              </p:cNvSpPr>
              <p:nvPr/>
            </p:nvSpPr>
            <p:spPr bwMode="auto">
              <a:xfrm>
                <a:off x="6005513" y="3244850"/>
                <a:ext cx="157163" cy="344488"/>
              </a:xfrm>
              <a:custGeom>
                <a:avLst/>
                <a:gdLst>
                  <a:gd name="T0" fmla="*/ 0 w 34"/>
                  <a:gd name="T1" fmla="*/ 51 h 76"/>
                  <a:gd name="T2" fmla="*/ 10 w 34"/>
                  <a:gd name="T3" fmla="*/ 39 h 76"/>
                  <a:gd name="T4" fmla="*/ 11 w 34"/>
                  <a:gd name="T5" fmla="*/ 35 h 76"/>
                  <a:gd name="T6" fmla="*/ 14 w 34"/>
                  <a:gd name="T7" fmla="*/ 53 h 76"/>
                  <a:gd name="T8" fmla="*/ 9 w 34"/>
                  <a:gd name="T9" fmla="*/ 70 h 76"/>
                  <a:gd name="T10" fmla="*/ 14 w 34"/>
                  <a:gd name="T11" fmla="*/ 73 h 76"/>
                  <a:gd name="T12" fmla="*/ 30 w 34"/>
                  <a:gd name="T13" fmla="*/ 56 h 76"/>
                  <a:gd name="T14" fmla="*/ 34 w 34"/>
                  <a:gd name="T15" fmla="*/ 45 h 76"/>
                  <a:gd name="T16" fmla="*/ 34 w 34"/>
                  <a:gd name="T17" fmla="*/ 6 h 76"/>
                  <a:gd name="T18" fmla="*/ 16 w 34"/>
                  <a:gd name="T19" fmla="*/ 0 h 76"/>
                  <a:gd name="T20" fmla="*/ 16 w 34"/>
                  <a:gd name="T21" fmla="*/ 10 h 76"/>
                  <a:gd name="T22" fmla="*/ 7 w 34"/>
                  <a:gd name="T23" fmla="*/ 16 h 76"/>
                  <a:gd name="T24" fmla="*/ 2 w 34"/>
                  <a:gd name="T25" fmla="*/ 26 h 76"/>
                  <a:gd name="T26" fmla="*/ 0 w 34"/>
                  <a:gd name="T27" fmla="*/ 5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76">
                    <a:moveTo>
                      <a:pt x="0" y="51"/>
                    </a:moveTo>
                    <a:cubicBezTo>
                      <a:pt x="0" y="51"/>
                      <a:pt x="6" y="59"/>
                      <a:pt x="10" y="39"/>
                    </a:cubicBezTo>
                    <a:cubicBezTo>
                      <a:pt x="11" y="38"/>
                      <a:pt x="11" y="37"/>
                      <a:pt x="11" y="35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8" y="73"/>
                      <a:pt x="12" y="76"/>
                      <a:pt x="14" y="73"/>
                    </a:cubicBezTo>
                    <a:cubicBezTo>
                      <a:pt x="20" y="67"/>
                      <a:pt x="28" y="58"/>
                      <a:pt x="30" y="56"/>
                    </a:cubicBezTo>
                    <a:cubicBezTo>
                      <a:pt x="32" y="53"/>
                      <a:pt x="34" y="49"/>
                      <a:pt x="34" y="45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5"/>
                      <a:pt x="17" y="9"/>
                      <a:pt x="16" y="10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4" y="18"/>
                      <a:pt x="2" y="22"/>
                      <a:pt x="2" y="26"/>
                    </a:cubicBez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AC6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69" name="Freeform 495"/>
              <p:cNvSpPr>
                <a:spLocks/>
              </p:cNvSpPr>
              <p:nvPr/>
            </p:nvSpPr>
            <p:spPr bwMode="auto">
              <a:xfrm>
                <a:off x="5867400" y="2176463"/>
                <a:ext cx="300038" cy="1096963"/>
              </a:xfrm>
              <a:custGeom>
                <a:avLst/>
                <a:gdLst>
                  <a:gd name="T0" fmla="*/ 0 w 65"/>
                  <a:gd name="T1" fmla="*/ 2 h 242"/>
                  <a:gd name="T2" fmla="*/ 16 w 65"/>
                  <a:gd name="T3" fmla="*/ 107 h 242"/>
                  <a:gd name="T4" fmla="*/ 22 w 65"/>
                  <a:gd name="T5" fmla="*/ 137 h 242"/>
                  <a:gd name="T6" fmla="*/ 46 w 65"/>
                  <a:gd name="T7" fmla="*/ 236 h 242"/>
                  <a:gd name="T8" fmla="*/ 64 w 65"/>
                  <a:gd name="T9" fmla="*/ 242 h 242"/>
                  <a:gd name="T10" fmla="*/ 65 w 65"/>
                  <a:gd name="T11" fmla="*/ 230 h 242"/>
                  <a:gd name="T12" fmla="*/ 50 w 65"/>
                  <a:gd name="T13" fmla="*/ 108 h 242"/>
                  <a:gd name="T14" fmla="*/ 44 w 65"/>
                  <a:gd name="T15" fmla="*/ 36 h 242"/>
                  <a:gd name="T16" fmla="*/ 5 w 65"/>
                  <a:gd name="T17" fmla="*/ 1 h 242"/>
                  <a:gd name="T18" fmla="*/ 0 w 65"/>
                  <a:gd name="T19" fmla="*/ 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242">
                    <a:moveTo>
                      <a:pt x="0" y="2"/>
                    </a:moveTo>
                    <a:cubicBezTo>
                      <a:pt x="16" y="107"/>
                      <a:pt x="16" y="107"/>
                      <a:pt x="16" y="107"/>
                    </a:cubicBezTo>
                    <a:cubicBezTo>
                      <a:pt x="17" y="117"/>
                      <a:pt x="19" y="127"/>
                      <a:pt x="22" y="137"/>
                    </a:cubicBezTo>
                    <a:cubicBezTo>
                      <a:pt x="29" y="163"/>
                      <a:pt x="42" y="213"/>
                      <a:pt x="46" y="236"/>
                    </a:cubicBezTo>
                    <a:cubicBezTo>
                      <a:pt x="64" y="242"/>
                      <a:pt x="64" y="242"/>
                      <a:pt x="64" y="242"/>
                    </a:cubicBezTo>
                    <a:cubicBezTo>
                      <a:pt x="65" y="230"/>
                      <a:pt x="65" y="230"/>
                      <a:pt x="65" y="230"/>
                    </a:cubicBezTo>
                    <a:cubicBezTo>
                      <a:pt x="65" y="230"/>
                      <a:pt x="62" y="118"/>
                      <a:pt x="50" y="108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3" y="15"/>
                      <a:pt x="25" y="0"/>
                      <a:pt x="5" y="1"/>
                    </a:cubicBezTo>
                    <a:cubicBezTo>
                      <a:pt x="2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FF6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0" name="Freeform 496"/>
              <p:cNvSpPr>
                <a:spLocks/>
              </p:cNvSpPr>
              <p:nvPr/>
            </p:nvSpPr>
            <p:spPr bwMode="auto">
              <a:xfrm>
                <a:off x="5922963" y="2471738"/>
                <a:ext cx="111125" cy="547688"/>
              </a:xfrm>
              <a:custGeom>
                <a:avLst/>
                <a:gdLst>
                  <a:gd name="T0" fmla="*/ 1 w 24"/>
                  <a:gd name="T1" fmla="*/ 1 h 121"/>
                  <a:gd name="T2" fmla="*/ 24 w 24"/>
                  <a:gd name="T3" fmla="*/ 120 h 121"/>
                  <a:gd name="T4" fmla="*/ 22 w 24"/>
                  <a:gd name="T5" fmla="*/ 121 h 121"/>
                  <a:gd name="T6" fmla="*/ 0 w 24"/>
                  <a:gd name="T7" fmla="*/ 1 h 121"/>
                  <a:gd name="T8" fmla="*/ 1 w 24"/>
                  <a:gd name="T9" fmla="*/ 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1">
                    <a:moveTo>
                      <a:pt x="1" y="1"/>
                    </a:moveTo>
                    <a:cubicBezTo>
                      <a:pt x="1" y="42"/>
                      <a:pt x="12" y="81"/>
                      <a:pt x="24" y="120"/>
                    </a:cubicBezTo>
                    <a:cubicBezTo>
                      <a:pt x="24" y="121"/>
                      <a:pt x="23" y="121"/>
                      <a:pt x="22" y="121"/>
                    </a:cubicBezTo>
                    <a:cubicBezTo>
                      <a:pt x="11" y="82"/>
                      <a:pt x="0" y="42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1" name="Freeform 497"/>
              <p:cNvSpPr>
                <a:spLocks/>
              </p:cNvSpPr>
              <p:nvPr/>
            </p:nvSpPr>
            <p:spPr bwMode="auto">
              <a:xfrm>
                <a:off x="5340350" y="2281238"/>
                <a:ext cx="19050" cy="203200"/>
              </a:xfrm>
              <a:custGeom>
                <a:avLst/>
                <a:gdLst>
                  <a:gd name="T0" fmla="*/ 3 w 4"/>
                  <a:gd name="T1" fmla="*/ 1 h 45"/>
                  <a:gd name="T2" fmla="*/ 4 w 4"/>
                  <a:gd name="T3" fmla="*/ 2 h 45"/>
                  <a:gd name="T4" fmla="*/ 2 w 4"/>
                  <a:gd name="T5" fmla="*/ 45 h 45"/>
                  <a:gd name="T6" fmla="*/ 0 w 4"/>
                  <a:gd name="T7" fmla="*/ 45 h 45"/>
                  <a:gd name="T8" fmla="*/ 3 w 4"/>
                  <a:gd name="T9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5">
                    <a:moveTo>
                      <a:pt x="3" y="1"/>
                    </a:moveTo>
                    <a:cubicBezTo>
                      <a:pt x="3" y="0"/>
                      <a:pt x="4" y="1"/>
                      <a:pt x="4" y="2"/>
                    </a:cubicBezTo>
                    <a:cubicBezTo>
                      <a:pt x="2" y="16"/>
                      <a:pt x="1" y="30"/>
                      <a:pt x="2" y="45"/>
                    </a:cubicBezTo>
                    <a:cubicBezTo>
                      <a:pt x="2" y="45"/>
                      <a:pt x="1" y="45"/>
                      <a:pt x="0" y="45"/>
                    </a:cubicBezTo>
                    <a:cubicBezTo>
                      <a:pt x="0" y="30"/>
                      <a:pt x="0" y="16"/>
                      <a:pt x="3" y="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2" name="Freeform 498"/>
              <p:cNvSpPr>
                <a:spLocks/>
              </p:cNvSpPr>
              <p:nvPr/>
            </p:nvSpPr>
            <p:spPr bwMode="auto">
              <a:xfrm>
                <a:off x="5618163" y="2009775"/>
                <a:ext cx="119063" cy="198438"/>
              </a:xfrm>
              <a:custGeom>
                <a:avLst/>
                <a:gdLst>
                  <a:gd name="T0" fmla="*/ 14 w 26"/>
                  <a:gd name="T1" fmla="*/ 43 h 44"/>
                  <a:gd name="T2" fmla="*/ 18 w 26"/>
                  <a:gd name="T3" fmla="*/ 41 h 44"/>
                  <a:gd name="T4" fmla="*/ 26 w 26"/>
                  <a:gd name="T5" fmla="*/ 29 h 44"/>
                  <a:gd name="T6" fmla="*/ 26 w 26"/>
                  <a:gd name="T7" fmla="*/ 24 h 44"/>
                  <a:gd name="T8" fmla="*/ 26 w 26"/>
                  <a:gd name="T9" fmla="*/ 20 h 44"/>
                  <a:gd name="T10" fmla="*/ 26 w 26"/>
                  <a:gd name="T11" fmla="*/ 2 h 44"/>
                  <a:gd name="T12" fmla="*/ 26 w 26"/>
                  <a:gd name="T13" fmla="*/ 0 h 44"/>
                  <a:gd name="T14" fmla="*/ 26 w 26"/>
                  <a:gd name="T15" fmla="*/ 0 h 44"/>
                  <a:gd name="T16" fmla="*/ 12 w 26"/>
                  <a:gd name="T17" fmla="*/ 9 h 44"/>
                  <a:gd name="T18" fmla="*/ 3 w 26"/>
                  <a:gd name="T19" fmla="*/ 13 h 44"/>
                  <a:gd name="T20" fmla="*/ 1 w 26"/>
                  <a:gd name="T21" fmla="*/ 15 h 44"/>
                  <a:gd name="T22" fmla="*/ 1 w 26"/>
                  <a:gd name="T23" fmla="*/ 24 h 44"/>
                  <a:gd name="T24" fmla="*/ 0 w 26"/>
                  <a:gd name="T25" fmla="*/ 28 h 44"/>
                  <a:gd name="T26" fmla="*/ 0 w 26"/>
                  <a:gd name="T27" fmla="*/ 29 h 44"/>
                  <a:gd name="T28" fmla="*/ 0 w 26"/>
                  <a:gd name="T29" fmla="*/ 29 h 44"/>
                  <a:gd name="T30" fmla="*/ 14 w 26"/>
                  <a:gd name="T31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44">
                    <a:moveTo>
                      <a:pt x="14" y="43"/>
                    </a:moveTo>
                    <a:cubicBezTo>
                      <a:pt x="16" y="42"/>
                      <a:pt x="17" y="42"/>
                      <a:pt x="18" y="41"/>
                    </a:cubicBezTo>
                    <a:cubicBezTo>
                      <a:pt x="23" y="39"/>
                      <a:pt x="26" y="34"/>
                      <a:pt x="26" y="29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2" y="14"/>
                      <a:pt x="1" y="15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37"/>
                      <a:pt x="7" y="44"/>
                      <a:pt x="14" y="43"/>
                    </a:cubicBezTo>
                    <a:close/>
                  </a:path>
                </a:pathLst>
              </a:custGeom>
              <a:solidFill>
                <a:srgbClr val="AC6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3" name="Freeform 499"/>
              <p:cNvSpPr>
                <a:spLocks/>
              </p:cNvSpPr>
              <p:nvPr/>
            </p:nvSpPr>
            <p:spPr bwMode="auto">
              <a:xfrm>
                <a:off x="5618163" y="2019300"/>
                <a:ext cx="119063" cy="117475"/>
              </a:xfrm>
              <a:custGeom>
                <a:avLst/>
                <a:gdLst>
                  <a:gd name="T0" fmla="*/ 0 w 26"/>
                  <a:gd name="T1" fmla="*/ 26 h 26"/>
                  <a:gd name="T2" fmla="*/ 2 w 26"/>
                  <a:gd name="T3" fmla="*/ 26 h 26"/>
                  <a:gd name="T4" fmla="*/ 26 w 26"/>
                  <a:gd name="T5" fmla="*/ 0 h 26"/>
                  <a:gd name="T6" fmla="*/ 12 w 26"/>
                  <a:gd name="T7" fmla="*/ 7 h 26"/>
                  <a:gd name="T8" fmla="*/ 3 w 26"/>
                  <a:gd name="T9" fmla="*/ 11 h 26"/>
                  <a:gd name="T10" fmla="*/ 1 w 26"/>
                  <a:gd name="T11" fmla="*/ 13 h 26"/>
                  <a:gd name="T12" fmla="*/ 1 w 26"/>
                  <a:gd name="T13" fmla="*/ 22 h 26"/>
                  <a:gd name="T14" fmla="*/ 0 w 26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6">
                    <a:moveTo>
                      <a:pt x="0" y="26"/>
                    </a:moveTo>
                    <a:cubicBezTo>
                      <a:pt x="1" y="26"/>
                      <a:pt x="2" y="26"/>
                      <a:pt x="2" y="26"/>
                    </a:cubicBezTo>
                    <a:cubicBezTo>
                      <a:pt x="16" y="24"/>
                      <a:pt x="26" y="13"/>
                      <a:pt x="26" y="0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2"/>
                      <a:pt x="1" y="13"/>
                    </a:cubicBezTo>
                    <a:cubicBezTo>
                      <a:pt x="1" y="22"/>
                      <a:pt x="1" y="22"/>
                      <a:pt x="1" y="22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4" name="Freeform 500"/>
              <p:cNvSpPr>
                <a:spLocks/>
              </p:cNvSpPr>
              <p:nvPr/>
            </p:nvSpPr>
            <p:spPr bwMode="auto">
              <a:xfrm>
                <a:off x="5461000" y="1652588"/>
                <a:ext cx="382588" cy="447675"/>
              </a:xfrm>
              <a:custGeom>
                <a:avLst/>
                <a:gdLst>
                  <a:gd name="T0" fmla="*/ 81 w 83"/>
                  <a:gd name="T1" fmla="*/ 60 h 99"/>
                  <a:gd name="T2" fmla="*/ 76 w 83"/>
                  <a:gd name="T3" fmla="*/ 44 h 99"/>
                  <a:gd name="T4" fmla="*/ 71 w 83"/>
                  <a:gd name="T5" fmla="*/ 45 h 99"/>
                  <a:gd name="T6" fmla="*/ 42 w 83"/>
                  <a:gd name="T7" fmla="*/ 2 h 99"/>
                  <a:gd name="T8" fmla="*/ 3 w 83"/>
                  <a:gd name="T9" fmla="*/ 54 h 99"/>
                  <a:gd name="T10" fmla="*/ 29 w 83"/>
                  <a:gd name="T11" fmla="*/ 96 h 99"/>
                  <a:gd name="T12" fmla="*/ 66 w 83"/>
                  <a:gd name="T13" fmla="*/ 71 h 99"/>
                  <a:gd name="T14" fmla="*/ 81 w 83"/>
                  <a:gd name="T15" fmla="*/ 6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99">
                    <a:moveTo>
                      <a:pt x="81" y="60"/>
                    </a:moveTo>
                    <a:cubicBezTo>
                      <a:pt x="83" y="53"/>
                      <a:pt x="82" y="45"/>
                      <a:pt x="76" y="44"/>
                    </a:cubicBezTo>
                    <a:cubicBezTo>
                      <a:pt x="75" y="44"/>
                      <a:pt x="73" y="44"/>
                      <a:pt x="71" y="45"/>
                    </a:cubicBezTo>
                    <a:cubicBezTo>
                      <a:pt x="68" y="26"/>
                      <a:pt x="55" y="4"/>
                      <a:pt x="42" y="2"/>
                    </a:cubicBezTo>
                    <a:cubicBezTo>
                      <a:pt x="24" y="0"/>
                      <a:pt x="8" y="8"/>
                      <a:pt x="3" y="54"/>
                    </a:cubicBezTo>
                    <a:cubicBezTo>
                      <a:pt x="0" y="72"/>
                      <a:pt x="12" y="92"/>
                      <a:pt x="29" y="96"/>
                    </a:cubicBezTo>
                    <a:cubicBezTo>
                      <a:pt x="42" y="99"/>
                      <a:pt x="58" y="86"/>
                      <a:pt x="66" y="71"/>
                    </a:cubicBezTo>
                    <a:cubicBezTo>
                      <a:pt x="72" y="70"/>
                      <a:pt x="79" y="68"/>
                      <a:pt x="81" y="60"/>
                    </a:cubicBezTo>
                    <a:close/>
                  </a:path>
                </a:pathLst>
              </a:custGeom>
              <a:solidFill>
                <a:srgbClr val="AC6C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5" name="Freeform 501"/>
              <p:cNvSpPr>
                <a:spLocks/>
              </p:cNvSpPr>
              <p:nvPr/>
            </p:nvSpPr>
            <p:spPr bwMode="auto">
              <a:xfrm>
                <a:off x="5451475" y="1652588"/>
                <a:ext cx="369888" cy="315913"/>
              </a:xfrm>
              <a:custGeom>
                <a:avLst/>
                <a:gdLst>
                  <a:gd name="T0" fmla="*/ 71 w 80"/>
                  <a:gd name="T1" fmla="*/ 21 h 70"/>
                  <a:gd name="T2" fmla="*/ 62 w 80"/>
                  <a:gd name="T3" fmla="*/ 7 h 70"/>
                  <a:gd name="T4" fmla="*/ 43 w 80"/>
                  <a:gd name="T5" fmla="*/ 0 h 70"/>
                  <a:gd name="T6" fmla="*/ 23 w 80"/>
                  <a:gd name="T7" fmla="*/ 6 h 70"/>
                  <a:gd name="T8" fmla="*/ 3 w 80"/>
                  <a:gd name="T9" fmla="*/ 31 h 70"/>
                  <a:gd name="T10" fmla="*/ 0 w 80"/>
                  <a:gd name="T11" fmla="*/ 36 h 70"/>
                  <a:gd name="T12" fmla="*/ 8 w 80"/>
                  <a:gd name="T13" fmla="*/ 33 h 70"/>
                  <a:gd name="T14" fmla="*/ 5 w 80"/>
                  <a:gd name="T15" fmla="*/ 49 h 70"/>
                  <a:gd name="T16" fmla="*/ 28 w 80"/>
                  <a:gd name="T17" fmla="*/ 27 h 70"/>
                  <a:gd name="T18" fmla="*/ 32 w 80"/>
                  <a:gd name="T19" fmla="*/ 35 h 70"/>
                  <a:gd name="T20" fmla="*/ 41 w 80"/>
                  <a:gd name="T21" fmla="*/ 37 h 70"/>
                  <a:gd name="T22" fmla="*/ 43 w 80"/>
                  <a:gd name="T23" fmla="*/ 26 h 70"/>
                  <a:gd name="T24" fmla="*/ 45 w 80"/>
                  <a:gd name="T25" fmla="*/ 33 h 70"/>
                  <a:gd name="T26" fmla="*/ 51 w 80"/>
                  <a:gd name="T27" fmla="*/ 37 h 70"/>
                  <a:gd name="T28" fmla="*/ 56 w 80"/>
                  <a:gd name="T29" fmla="*/ 50 h 70"/>
                  <a:gd name="T30" fmla="*/ 60 w 80"/>
                  <a:gd name="T31" fmla="*/ 42 h 70"/>
                  <a:gd name="T32" fmla="*/ 65 w 80"/>
                  <a:gd name="T33" fmla="*/ 70 h 70"/>
                  <a:gd name="T34" fmla="*/ 77 w 80"/>
                  <a:gd name="T35" fmla="*/ 43 h 70"/>
                  <a:gd name="T36" fmla="*/ 80 w 80"/>
                  <a:gd name="T37" fmla="*/ 44 h 70"/>
                  <a:gd name="T38" fmla="*/ 71 w 80"/>
                  <a:gd name="T39" fmla="*/ 21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0" h="70">
                    <a:moveTo>
                      <a:pt x="71" y="21"/>
                    </a:moveTo>
                    <a:cubicBezTo>
                      <a:pt x="68" y="16"/>
                      <a:pt x="66" y="11"/>
                      <a:pt x="62" y="7"/>
                    </a:cubicBezTo>
                    <a:cubicBezTo>
                      <a:pt x="57" y="2"/>
                      <a:pt x="50" y="0"/>
                      <a:pt x="43" y="0"/>
                    </a:cubicBezTo>
                    <a:cubicBezTo>
                      <a:pt x="36" y="0"/>
                      <a:pt x="29" y="3"/>
                      <a:pt x="23" y="6"/>
                    </a:cubicBezTo>
                    <a:cubicBezTo>
                      <a:pt x="14" y="12"/>
                      <a:pt x="5" y="20"/>
                      <a:pt x="3" y="31"/>
                    </a:cubicBezTo>
                    <a:cubicBezTo>
                      <a:pt x="2" y="32"/>
                      <a:pt x="1" y="34"/>
                      <a:pt x="0" y="36"/>
                    </a:cubicBezTo>
                    <a:cubicBezTo>
                      <a:pt x="3" y="35"/>
                      <a:pt x="5" y="34"/>
                      <a:pt x="8" y="33"/>
                    </a:cubicBezTo>
                    <a:cubicBezTo>
                      <a:pt x="4" y="37"/>
                      <a:pt x="3" y="44"/>
                      <a:pt x="5" y="49"/>
                    </a:cubicBezTo>
                    <a:cubicBezTo>
                      <a:pt x="8" y="39"/>
                      <a:pt x="18" y="32"/>
                      <a:pt x="28" y="27"/>
                    </a:cubicBezTo>
                    <a:cubicBezTo>
                      <a:pt x="27" y="30"/>
                      <a:pt x="29" y="34"/>
                      <a:pt x="32" y="35"/>
                    </a:cubicBezTo>
                    <a:cubicBezTo>
                      <a:pt x="35" y="37"/>
                      <a:pt x="38" y="37"/>
                      <a:pt x="41" y="37"/>
                    </a:cubicBezTo>
                    <a:cubicBezTo>
                      <a:pt x="41" y="33"/>
                      <a:pt x="42" y="30"/>
                      <a:pt x="43" y="26"/>
                    </a:cubicBezTo>
                    <a:cubicBezTo>
                      <a:pt x="42" y="29"/>
                      <a:pt x="44" y="31"/>
                      <a:pt x="45" y="33"/>
                    </a:cubicBezTo>
                    <a:cubicBezTo>
                      <a:pt x="47" y="34"/>
                      <a:pt x="49" y="35"/>
                      <a:pt x="51" y="37"/>
                    </a:cubicBezTo>
                    <a:cubicBezTo>
                      <a:pt x="55" y="40"/>
                      <a:pt x="57" y="45"/>
                      <a:pt x="56" y="50"/>
                    </a:cubicBezTo>
                    <a:cubicBezTo>
                      <a:pt x="59" y="48"/>
                      <a:pt x="60" y="45"/>
                      <a:pt x="60" y="42"/>
                    </a:cubicBezTo>
                    <a:cubicBezTo>
                      <a:pt x="62" y="51"/>
                      <a:pt x="63" y="60"/>
                      <a:pt x="65" y="70"/>
                    </a:cubicBezTo>
                    <a:cubicBezTo>
                      <a:pt x="72" y="62"/>
                      <a:pt x="76" y="53"/>
                      <a:pt x="77" y="43"/>
                    </a:cubicBezTo>
                    <a:cubicBezTo>
                      <a:pt x="78" y="44"/>
                      <a:pt x="79" y="44"/>
                      <a:pt x="80" y="44"/>
                    </a:cubicBezTo>
                    <a:cubicBezTo>
                      <a:pt x="77" y="36"/>
                      <a:pt x="74" y="29"/>
                      <a:pt x="71" y="21"/>
                    </a:cubicBezTo>
                    <a:close/>
                  </a:path>
                </a:pathLst>
              </a:custGeom>
              <a:solidFill>
                <a:srgbClr val="FFC2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6" name="Oval 502"/>
              <p:cNvSpPr>
                <a:spLocks noChangeArrowheads="1"/>
              </p:cNvSpPr>
              <p:nvPr/>
            </p:nvSpPr>
            <p:spPr bwMode="auto">
              <a:xfrm>
                <a:off x="5618163" y="1887538"/>
                <a:ext cx="31750" cy="36513"/>
              </a:xfrm>
              <a:prstGeom prst="ellipse">
                <a:avLst/>
              </a:pr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7" name="Oval 503"/>
              <p:cNvSpPr>
                <a:spLocks noChangeArrowheads="1"/>
              </p:cNvSpPr>
              <p:nvPr/>
            </p:nvSpPr>
            <p:spPr bwMode="auto">
              <a:xfrm>
                <a:off x="5516563" y="1887538"/>
                <a:ext cx="26988" cy="31750"/>
              </a:xfrm>
              <a:prstGeom prst="ellipse">
                <a:avLst/>
              </a:pr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8" name="Freeform 504"/>
              <p:cNvSpPr>
                <a:spLocks/>
              </p:cNvSpPr>
              <p:nvPr/>
            </p:nvSpPr>
            <p:spPr bwMode="auto">
              <a:xfrm>
                <a:off x="5594350" y="1963738"/>
                <a:ext cx="50800" cy="46038"/>
              </a:xfrm>
              <a:custGeom>
                <a:avLst/>
                <a:gdLst>
                  <a:gd name="T0" fmla="*/ 0 w 11"/>
                  <a:gd name="T1" fmla="*/ 8 h 10"/>
                  <a:gd name="T2" fmla="*/ 1 w 11"/>
                  <a:gd name="T3" fmla="*/ 8 h 10"/>
                  <a:gd name="T4" fmla="*/ 8 w 11"/>
                  <a:gd name="T5" fmla="*/ 1 h 10"/>
                  <a:gd name="T6" fmla="*/ 9 w 11"/>
                  <a:gd name="T7" fmla="*/ 0 h 10"/>
                  <a:gd name="T8" fmla="*/ 11 w 11"/>
                  <a:gd name="T9" fmla="*/ 1 h 10"/>
                  <a:gd name="T10" fmla="*/ 1 w 11"/>
                  <a:gd name="T11" fmla="*/ 10 h 10"/>
                  <a:gd name="T12" fmla="*/ 0 w 11"/>
                  <a:gd name="T13" fmla="*/ 9 h 10"/>
                  <a:gd name="T14" fmla="*/ 0 w 11"/>
                  <a:gd name="T1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0">
                    <a:moveTo>
                      <a:pt x="0" y="8"/>
                    </a:moveTo>
                    <a:cubicBezTo>
                      <a:pt x="0" y="8"/>
                      <a:pt x="0" y="8"/>
                      <a:pt x="1" y="8"/>
                    </a:cubicBezTo>
                    <a:cubicBezTo>
                      <a:pt x="8" y="8"/>
                      <a:pt x="8" y="1"/>
                      <a:pt x="8" y="1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10" y="0"/>
                      <a:pt x="11" y="1"/>
                      <a:pt x="11" y="1"/>
                    </a:cubicBezTo>
                    <a:cubicBezTo>
                      <a:pt x="10" y="4"/>
                      <a:pt x="8" y="10"/>
                      <a:pt x="1" y="10"/>
                    </a:cubicBezTo>
                    <a:cubicBezTo>
                      <a:pt x="0" y="10"/>
                      <a:pt x="0" y="9"/>
                      <a:pt x="0" y="9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9" name="Freeform 505"/>
              <p:cNvSpPr>
                <a:spLocks/>
              </p:cNvSpPr>
              <p:nvPr/>
            </p:nvSpPr>
            <p:spPr bwMode="auto">
              <a:xfrm>
                <a:off x="5497513" y="1833563"/>
                <a:ext cx="50800" cy="31750"/>
              </a:xfrm>
              <a:custGeom>
                <a:avLst/>
                <a:gdLst>
                  <a:gd name="T0" fmla="*/ 11 w 11"/>
                  <a:gd name="T1" fmla="*/ 4 h 7"/>
                  <a:gd name="T2" fmla="*/ 10 w 11"/>
                  <a:gd name="T3" fmla="*/ 4 h 7"/>
                  <a:gd name="T4" fmla="*/ 2 w 11"/>
                  <a:gd name="T5" fmla="*/ 7 h 7"/>
                  <a:gd name="T6" fmla="*/ 1 w 11"/>
                  <a:gd name="T7" fmla="*/ 7 h 7"/>
                  <a:gd name="T8" fmla="*/ 0 w 11"/>
                  <a:gd name="T9" fmla="*/ 6 h 7"/>
                  <a:gd name="T10" fmla="*/ 10 w 11"/>
                  <a:gd name="T11" fmla="*/ 2 h 7"/>
                  <a:gd name="T12" fmla="*/ 11 w 11"/>
                  <a:gd name="T13" fmla="*/ 3 h 7"/>
                  <a:gd name="T14" fmla="*/ 11 w 11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7">
                    <a:moveTo>
                      <a:pt x="11" y="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4" y="2"/>
                      <a:pt x="2" y="6"/>
                      <a:pt x="2" y="7"/>
                    </a:cubicBezTo>
                    <a:cubicBezTo>
                      <a:pt x="2" y="7"/>
                      <a:pt x="1" y="7"/>
                      <a:pt x="1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" y="4"/>
                      <a:pt x="5" y="0"/>
                      <a:pt x="10" y="2"/>
                    </a:cubicBezTo>
                    <a:cubicBezTo>
                      <a:pt x="11" y="2"/>
                      <a:pt x="11" y="3"/>
                      <a:pt x="11" y="3"/>
                    </a:cubicBez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80" name="Freeform 506"/>
              <p:cNvSpPr>
                <a:spLocks/>
              </p:cNvSpPr>
              <p:nvPr/>
            </p:nvSpPr>
            <p:spPr bwMode="auto">
              <a:xfrm>
                <a:off x="5603875" y="1838325"/>
                <a:ext cx="50800" cy="26988"/>
              </a:xfrm>
              <a:custGeom>
                <a:avLst/>
                <a:gdLst>
                  <a:gd name="T0" fmla="*/ 10 w 11"/>
                  <a:gd name="T1" fmla="*/ 6 h 6"/>
                  <a:gd name="T2" fmla="*/ 9 w 11"/>
                  <a:gd name="T3" fmla="*/ 6 h 6"/>
                  <a:gd name="T4" fmla="*/ 1 w 11"/>
                  <a:gd name="T5" fmla="*/ 3 h 6"/>
                  <a:gd name="T6" fmla="*/ 0 w 11"/>
                  <a:gd name="T7" fmla="*/ 3 h 6"/>
                  <a:gd name="T8" fmla="*/ 0 w 11"/>
                  <a:gd name="T9" fmla="*/ 2 h 6"/>
                  <a:gd name="T10" fmla="*/ 11 w 11"/>
                  <a:gd name="T11" fmla="*/ 5 h 6"/>
                  <a:gd name="T12" fmla="*/ 11 w 11"/>
                  <a:gd name="T13" fmla="*/ 6 h 6"/>
                  <a:gd name="T14" fmla="*/ 10 w 11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6">
                    <a:moveTo>
                      <a:pt x="10" y="6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6" y="1"/>
                      <a:pt x="1" y="3"/>
                      <a:pt x="1" y="3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2" y="1"/>
                      <a:pt x="7" y="0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81" name="Freeform 507"/>
              <p:cNvSpPr>
                <a:spLocks/>
              </p:cNvSpPr>
              <p:nvPr/>
            </p:nvSpPr>
            <p:spPr bwMode="auto">
              <a:xfrm>
                <a:off x="5534025" y="1887538"/>
                <a:ext cx="46038" cy="90488"/>
              </a:xfrm>
              <a:custGeom>
                <a:avLst/>
                <a:gdLst>
                  <a:gd name="T0" fmla="*/ 3 w 10"/>
                  <a:gd name="T1" fmla="*/ 20 h 20"/>
                  <a:gd name="T2" fmla="*/ 1 w 10"/>
                  <a:gd name="T3" fmla="*/ 19 h 20"/>
                  <a:gd name="T4" fmla="*/ 2 w 10"/>
                  <a:gd name="T5" fmla="*/ 11 h 20"/>
                  <a:gd name="T6" fmla="*/ 8 w 10"/>
                  <a:gd name="T7" fmla="*/ 1 h 20"/>
                  <a:gd name="T8" fmla="*/ 9 w 10"/>
                  <a:gd name="T9" fmla="*/ 0 h 20"/>
                  <a:gd name="T10" fmla="*/ 10 w 10"/>
                  <a:gd name="T11" fmla="*/ 2 h 20"/>
                  <a:gd name="T12" fmla="*/ 4 w 10"/>
                  <a:gd name="T13" fmla="*/ 12 h 20"/>
                  <a:gd name="T14" fmla="*/ 3 w 10"/>
                  <a:gd name="T15" fmla="*/ 18 h 20"/>
                  <a:gd name="T16" fmla="*/ 7 w 10"/>
                  <a:gd name="T17" fmla="*/ 18 h 20"/>
                  <a:gd name="T18" fmla="*/ 8 w 10"/>
                  <a:gd name="T19" fmla="*/ 18 h 20"/>
                  <a:gd name="T20" fmla="*/ 7 w 10"/>
                  <a:gd name="T21" fmla="*/ 19 h 20"/>
                  <a:gd name="T22" fmla="*/ 3 w 10"/>
                  <a:gd name="T2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20">
                    <a:moveTo>
                      <a:pt x="3" y="20"/>
                    </a:moveTo>
                    <a:cubicBezTo>
                      <a:pt x="2" y="20"/>
                      <a:pt x="2" y="19"/>
                      <a:pt x="1" y="19"/>
                    </a:cubicBezTo>
                    <a:cubicBezTo>
                      <a:pt x="0" y="17"/>
                      <a:pt x="0" y="14"/>
                      <a:pt x="2" y="1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5"/>
                      <a:pt x="2" y="17"/>
                      <a:pt x="3" y="18"/>
                    </a:cubicBezTo>
                    <a:cubicBezTo>
                      <a:pt x="3" y="19"/>
                      <a:pt x="5" y="19"/>
                      <a:pt x="7" y="18"/>
                    </a:cubicBezTo>
                    <a:cubicBezTo>
                      <a:pt x="7" y="18"/>
                      <a:pt x="8" y="18"/>
                      <a:pt x="8" y="18"/>
                    </a:cubicBezTo>
                    <a:cubicBezTo>
                      <a:pt x="8" y="19"/>
                      <a:pt x="8" y="19"/>
                      <a:pt x="7" y="19"/>
                    </a:cubicBezTo>
                    <a:cubicBezTo>
                      <a:pt x="6" y="20"/>
                      <a:pt x="4" y="20"/>
                      <a:pt x="3" y="20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82" name="Freeform 508"/>
              <p:cNvSpPr>
                <a:spLocks noEditPoints="1"/>
              </p:cNvSpPr>
              <p:nvPr/>
            </p:nvSpPr>
            <p:spPr bwMode="auto">
              <a:xfrm>
                <a:off x="5572125" y="2058988"/>
                <a:ext cx="263525" cy="217488"/>
              </a:xfrm>
              <a:custGeom>
                <a:avLst/>
                <a:gdLst>
                  <a:gd name="T0" fmla="*/ 56 w 57"/>
                  <a:gd name="T1" fmla="*/ 10 h 48"/>
                  <a:gd name="T2" fmla="*/ 49 w 57"/>
                  <a:gd name="T3" fmla="*/ 2 h 48"/>
                  <a:gd name="T4" fmla="*/ 47 w 57"/>
                  <a:gd name="T5" fmla="*/ 0 h 48"/>
                  <a:gd name="T6" fmla="*/ 43 w 57"/>
                  <a:gd name="T7" fmla="*/ 2 h 48"/>
                  <a:gd name="T8" fmla="*/ 40 w 57"/>
                  <a:gd name="T9" fmla="*/ 7 h 48"/>
                  <a:gd name="T10" fmla="*/ 25 w 57"/>
                  <a:gd name="T11" fmla="*/ 17 h 48"/>
                  <a:gd name="T12" fmla="*/ 6 w 57"/>
                  <a:gd name="T13" fmla="*/ 18 h 48"/>
                  <a:gd name="T14" fmla="*/ 2 w 57"/>
                  <a:gd name="T15" fmla="*/ 19 h 48"/>
                  <a:gd name="T16" fmla="*/ 1 w 57"/>
                  <a:gd name="T17" fmla="*/ 25 h 48"/>
                  <a:gd name="T18" fmla="*/ 1 w 57"/>
                  <a:gd name="T19" fmla="*/ 32 h 48"/>
                  <a:gd name="T20" fmla="*/ 2 w 57"/>
                  <a:gd name="T21" fmla="*/ 35 h 48"/>
                  <a:gd name="T22" fmla="*/ 3 w 57"/>
                  <a:gd name="T23" fmla="*/ 43 h 48"/>
                  <a:gd name="T24" fmla="*/ 13 w 57"/>
                  <a:gd name="T25" fmla="*/ 47 h 48"/>
                  <a:gd name="T26" fmla="*/ 29 w 57"/>
                  <a:gd name="T27" fmla="*/ 48 h 48"/>
                  <a:gd name="T28" fmla="*/ 46 w 57"/>
                  <a:gd name="T29" fmla="*/ 45 h 48"/>
                  <a:gd name="T30" fmla="*/ 53 w 57"/>
                  <a:gd name="T31" fmla="*/ 32 h 48"/>
                  <a:gd name="T32" fmla="*/ 51 w 57"/>
                  <a:gd name="T33" fmla="*/ 27 h 48"/>
                  <a:gd name="T34" fmla="*/ 55 w 57"/>
                  <a:gd name="T35" fmla="*/ 20 h 48"/>
                  <a:gd name="T36" fmla="*/ 56 w 57"/>
                  <a:gd name="T37" fmla="*/ 10 h 48"/>
                  <a:gd name="T38" fmla="*/ 0 w 57"/>
                  <a:gd name="T39" fmla="*/ 27 h 48"/>
                  <a:gd name="T40" fmla="*/ 0 w 57"/>
                  <a:gd name="T41" fmla="*/ 28 h 48"/>
                  <a:gd name="T42" fmla="*/ 0 w 57"/>
                  <a:gd name="T43" fmla="*/ 2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7" h="48">
                    <a:moveTo>
                      <a:pt x="56" y="10"/>
                    </a:moveTo>
                    <a:cubicBezTo>
                      <a:pt x="55" y="6"/>
                      <a:pt x="52" y="4"/>
                      <a:pt x="49" y="2"/>
                    </a:cubicBezTo>
                    <a:cubicBezTo>
                      <a:pt x="49" y="1"/>
                      <a:pt x="48" y="1"/>
                      <a:pt x="47" y="0"/>
                    </a:cubicBezTo>
                    <a:cubicBezTo>
                      <a:pt x="46" y="0"/>
                      <a:pt x="44" y="1"/>
                      <a:pt x="43" y="2"/>
                    </a:cubicBezTo>
                    <a:cubicBezTo>
                      <a:pt x="42" y="4"/>
                      <a:pt x="41" y="5"/>
                      <a:pt x="40" y="7"/>
                    </a:cubicBezTo>
                    <a:cubicBezTo>
                      <a:pt x="37" y="12"/>
                      <a:pt x="31" y="16"/>
                      <a:pt x="25" y="17"/>
                    </a:cubicBezTo>
                    <a:cubicBezTo>
                      <a:pt x="18" y="18"/>
                      <a:pt x="12" y="18"/>
                      <a:pt x="6" y="18"/>
                    </a:cubicBezTo>
                    <a:cubicBezTo>
                      <a:pt x="4" y="18"/>
                      <a:pt x="3" y="18"/>
                      <a:pt x="2" y="19"/>
                    </a:cubicBezTo>
                    <a:cubicBezTo>
                      <a:pt x="0" y="20"/>
                      <a:pt x="1" y="23"/>
                      <a:pt x="1" y="25"/>
                    </a:cubicBezTo>
                    <a:cubicBezTo>
                      <a:pt x="0" y="27"/>
                      <a:pt x="0" y="30"/>
                      <a:pt x="1" y="32"/>
                    </a:cubicBezTo>
                    <a:cubicBezTo>
                      <a:pt x="1" y="33"/>
                      <a:pt x="2" y="34"/>
                      <a:pt x="2" y="35"/>
                    </a:cubicBezTo>
                    <a:cubicBezTo>
                      <a:pt x="3" y="37"/>
                      <a:pt x="2" y="41"/>
                      <a:pt x="3" y="43"/>
                    </a:cubicBezTo>
                    <a:cubicBezTo>
                      <a:pt x="5" y="46"/>
                      <a:pt x="10" y="47"/>
                      <a:pt x="13" y="47"/>
                    </a:cubicBezTo>
                    <a:cubicBezTo>
                      <a:pt x="19" y="47"/>
                      <a:pt x="24" y="47"/>
                      <a:pt x="29" y="48"/>
                    </a:cubicBezTo>
                    <a:cubicBezTo>
                      <a:pt x="35" y="48"/>
                      <a:pt x="41" y="48"/>
                      <a:pt x="46" y="45"/>
                    </a:cubicBezTo>
                    <a:cubicBezTo>
                      <a:pt x="51" y="43"/>
                      <a:pt x="55" y="37"/>
                      <a:pt x="53" y="32"/>
                    </a:cubicBezTo>
                    <a:cubicBezTo>
                      <a:pt x="52" y="30"/>
                      <a:pt x="51" y="29"/>
                      <a:pt x="51" y="27"/>
                    </a:cubicBezTo>
                    <a:cubicBezTo>
                      <a:pt x="51" y="25"/>
                      <a:pt x="54" y="23"/>
                      <a:pt x="55" y="20"/>
                    </a:cubicBezTo>
                    <a:cubicBezTo>
                      <a:pt x="57" y="17"/>
                      <a:pt x="57" y="13"/>
                      <a:pt x="56" y="10"/>
                    </a:cubicBezTo>
                    <a:close/>
                    <a:moveTo>
                      <a:pt x="0" y="27"/>
                    </a:moveTo>
                    <a:cubicBezTo>
                      <a:pt x="0" y="27"/>
                      <a:pt x="0" y="27"/>
                      <a:pt x="0" y="28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6D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83" name="Freeform 509"/>
              <p:cNvSpPr>
                <a:spLocks/>
              </p:cNvSpPr>
              <p:nvPr/>
            </p:nvSpPr>
            <p:spPr bwMode="auto">
              <a:xfrm>
                <a:off x="5572125" y="2208213"/>
                <a:ext cx="179388" cy="19050"/>
              </a:xfrm>
              <a:custGeom>
                <a:avLst/>
                <a:gdLst>
                  <a:gd name="T0" fmla="*/ 38 w 39"/>
                  <a:gd name="T1" fmla="*/ 1 h 4"/>
                  <a:gd name="T2" fmla="*/ 19 w 39"/>
                  <a:gd name="T3" fmla="*/ 3 h 4"/>
                  <a:gd name="T4" fmla="*/ 1 w 39"/>
                  <a:gd name="T5" fmla="*/ 0 h 4"/>
                  <a:gd name="T6" fmla="*/ 0 w 39"/>
                  <a:gd name="T7" fmla="*/ 2 h 4"/>
                  <a:gd name="T8" fmla="*/ 18 w 39"/>
                  <a:gd name="T9" fmla="*/ 4 h 4"/>
                  <a:gd name="T10" fmla="*/ 38 w 39"/>
                  <a:gd name="T11" fmla="*/ 2 h 4"/>
                  <a:gd name="T12" fmla="*/ 38 w 39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4">
                    <a:moveTo>
                      <a:pt x="38" y="1"/>
                    </a:moveTo>
                    <a:cubicBezTo>
                      <a:pt x="32" y="2"/>
                      <a:pt x="25" y="3"/>
                      <a:pt x="19" y="3"/>
                    </a:cubicBezTo>
                    <a:cubicBezTo>
                      <a:pt x="13" y="3"/>
                      <a:pt x="7" y="3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6" y="4"/>
                      <a:pt x="12" y="4"/>
                      <a:pt x="18" y="4"/>
                    </a:cubicBezTo>
                    <a:cubicBezTo>
                      <a:pt x="25" y="4"/>
                      <a:pt x="32" y="3"/>
                      <a:pt x="38" y="2"/>
                    </a:cubicBezTo>
                    <a:cubicBezTo>
                      <a:pt x="39" y="2"/>
                      <a:pt x="39" y="1"/>
                      <a:pt x="38" y="1"/>
                    </a:cubicBezTo>
                    <a:close/>
                  </a:path>
                </a:pathLst>
              </a:custGeom>
              <a:solidFill>
                <a:srgbClr val="0D27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806" name="Freeform 375"/>
            <p:cNvSpPr>
              <a:spLocks/>
            </p:cNvSpPr>
            <p:nvPr/>
          </p:nvSpPr>
          <p:spPr bwMode="auto">
            <a:xfrm>
              <a:off x="1747838" y="3205163"/>
              <a:ext cx="406400" cy="307975"/>
            </a:xfrm>
            <a:custGeom>
              <a:avLst/>
              <a:gdLst>
                <a:gd name="T0" fmla="*/ 44 w 88"/>
                <a:gd name="T1" fmla="*/ 0 h 68"/>
                <a:gd name="T2" fmla="*/ 44 w 88"/>
                <a:gd name="T3" fmla="*/ 68 h 68"/>
                <a:gd name="T4" fmla="*/ 44 w 88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68">
                  <a:moveTo>
                    <a:pt x="44" y="0"/>
                  </a:moveTo>
                  <a:cubicBezTo>
                    <a:pt x="0" y="0"/>
                    <a:pt x="0" y="68"/>
                    <a:pt x="44" y="68"/>
                  </a:cubicBezTo>
                  <a:cubicBezTo>
                    <a:pt x="88" y="68"/>
                    <a:pt x="88" y="0"/>
                    <a:pt x="44" y="0"/>
                  </a:cubicBez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31" name="组合 17930"/>
          <p:cNvGrpSpPr/>
          <p:nvPr/>
        </p:nvGrpSpPr>
        <p:grpSpPr>
          <a:xfrm>
            <a:off x="420688" y="198438"/>
            <a:ext cx="495300" cy="635000"/>
            <a:chOff x="420688" y="198438"/>
            <a:chExt cx="495300" cy="635000"/>
          </a:xfrm>
        </p:grpSpPr>
        <p:sp>
          <p:nvSpPr>
            <p:cNvPr id="17784" name="Freeform 510"/>
            <p:cNvSpPr>
              <a:spLocks noEditPoints="1"/>
            </p:cNvSpPr>
            <p:nvPr/>
          </p:nvSpPr>
          <p:spPr bwMode="auto">
            <a:xfrm>
              <a:off x="420688" y="198438"/>
              <a:ext cx="495300" cy="635000"/>
            </a:xfrm>
            <a:custGeom>
              <a:avLst/>
              <a:gdLst>
                <a:gd name="T0" fmla="*/ 94 w 107"/>
                <a:gd name="T1" fmla="*/ 125 h 140"/>
                <a:gd name="T2" fmla="*/ 101 w 107"/>
                <a:gd name="T3" fmla="*/ 55 h 140"/>
                <a:gd name="T4" fmla="*/ 91 w 107"/>
                <a:gd name="T5" fmla="*/ 1 h 140"/>
                <a:gd name="T6" fmla="*/ 54 w 107"/>
                <a:gd name="T7" fmla="*/ 9 h 140"/>
                <a:gd name="T8" fmla="*/ 20 w 107"/>
                <a:gd name="T9" fmla="*/ 8 h 140"/>
                <a:gd name="T10" fmla="*/ 8 w 107"/>
                <a:gd name="T11" fmla="*/ 62 h 140"/>
                <a:gd name="T12" fmla="*/ 13 w 107"/>
                <a:gd name="T13" fmla="*/ 132 h 140"/>
                <a:gd name="T14" fmla="*/ 0 w 107"/>
                <a:gd name="T15" fmla="*/ 132 h 140"/>
                <a:gd name="T16" fmla="*/ 27 w 107"/>
                <a:gd name="T17" fmla="*/ 140 h 140"/>
                <a:gd name="T18" fmla="*/ 28 w 107"/>
                <a:gd name="T19" fmla="*/ 135 h 140"/>
                <a:gd name="T20" fmla="*/ 27 w 107"/>
                <a:gd name="T21" fmla="*/ 86 h 140"/>
                <a:gd name="T22" fmla="*/ 48 w 107"/>
                <a:gd name="T23" fmla="*/ 69 h 140"/>
                <a:gd name="T24" fmla="*/ 61 w 107"/>
                <a:gd name="T25" fmla="*/ 61 h 140"/>
                <a:gd name="T26" fmla="*/ 82 w 107"/>
                <a:gd name="T27" fmla="*/ 78 h 140"/>
                <a:gd name="T28" fmla="*/ 79 w 107"/>
                <a:gd name="T29" fmla="*/ 128 h 140"/>
                <a:gd name="T30" fmla="*/ 80 w 107"/>
                <a:gd name="T31" fmla="*/ 133 h 140"/>
                <a:gd name="T32" fmla="*/ 107 w 107"/>
                <a:gd name="T33" fmla="*/ 126 h 140"/>
                <a:gd name="T34" fmla="*/ 43 w 107"/>
                <a:gd name="T35" fmla="*/ 68 h 140"/>
                <a:gd name="T36" fmla="*/ 13 w 107"/>
                <a:gd name="T37" fmla="*/ 63 h 140"/>
                <a:gd name="T38" fmla="*/ 22 w 107"/>
                <a:gd name="T39" fmla="*/ 41 h 140"/>
                <a:gd name="T40" fmla="*/ 41 w 107"/>
                <a:gd name="T41" fmla="*/ 47 h 140"/>
                <a:gd name="T42" fmla="*/ 43 w 107"/>
                <a:gd name="T43" fmla="*/ 68 h 140"/>
                <a:gd name="T44" fmla="*/ 45 w 107"/>
                <a:gd name="T45" fmla="*/ 41 h 140"/>
                <a:gd name="T46" fmla="*/ 20 w 107"/>
                <a:gd name="T47" fmla="*/ 36 h 140"/>
                <a:gd name="T48" fmla="*/ 22 w 107"/>
                <a:gd name="T49" fmla="*/ 13 h 140"/>
                <a:gd name="T50" fmla="*/ 48 w 107"/>
                <a:gd name="T51" fmla="*/ 40 h 140"/>
                <a:gd name="T52" fmla="*/ 89 w 107"/>
                <a:gd name="T53" fmla="*/ 6 h 140"/>
                <a:gd name="T54" fmla="*/ 90 w 107"/>
                <a:gd name="T55" fmla="*/ 30 h 140"/>
                <a:gd name="T56" fmla="*/ 64 w 107"/>
                <a:gd name="T57" fmla="*/ 33 h 140"/>
                <a:gd name="T58" fmla="*/ 59 w 107"/>
                <a:gd name="T59" fmla="*/ 10 h 140"/>
                <a:gd name="T60" fmla="*/ 64 w 107"/>
                <a:gd name="T61" fmla="*/ 42 h 140"/>
                <a:gd name="T62" fmla="*/ 78 w 107"/>
                <a:gd name="T63" fmla="*/ 35 h 140"/>
                <a:gd name="T64" fmla="*/ 96 w 107"/>
                <a:gd name="T65" fmla="*/ 56 h 140"/>
                <a:gd name="T66" fmla="*/ 66 w 107"/>
                <a:gd name="T67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140">
                  <a:moveTo>
                    <a:pt x="104" y="124"/>
                  </a:moveTo>
                  <a:cubicBezTo>
                    <a:pt x="94" y="125"/>
                    <a:pt x="94" y="125"/>
                    <a:pt x="94" y="125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96" y="75"/>
                    <a:pt x="103" y="65"/>
                    <a:pt x="101" y="5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3" y="1"/>
                    <a:pt x="92" y="0"/>
                    <a:pt x="91" y="1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6"/>
                    <a:pt x="53" y="7"/>
                    <a:pt x="54" y="9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7"/>
                    <a:pt x="18" y="8"/>
                    <a:pt x="17" y="10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6" y="72"/>
                    <a:pt x="12" y="82"/>
                    <a:pt x="22" y="85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2" y="130"/>
                    <a:pt x="0" y="131"/>
                    <a:pt x="0" y="132"/>
                  </a:cubicBezTo>
                  <a:cubicBezTo>
                    <a:pt x="0" y="134"/>
                    <a:pt x="1" y="135"/>
                    <a:pt x="2" y="135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8" y="140"/>
                    <a:pt x="30" y="139"/>
                    <a:pt x="30" y="138"/>
                  </a:cubicBezTo>
                  <a:cubicBezTo>
                    <a:pt x="30" y="137"/>
                    <a:pt x="29" y="135"/>
                    <a:pt x="28" y="135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8" y="86"/>
                  </a:cubicBezTo>
                  <a:cubicBezTo>
                    <a:pt x="37" y="86"/>
                    <a:pt x="46" y="79"/>
                    <a:pt x="48" y="69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3" y="71"/>
                    <a:pt x="71" y="78"/>
                    <a:pt x="81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9" y="126"/>
                    <a:pt x="89" y="126"/>
                    <a:pt x="89" y="126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7" y="128"/>
                    <a:pt x="76" y="129"/>
                    <a:pt x="77" y="131"/>
                  </a:cubicBezTo>
                  <a:cubicBezTo>
                    <a:pt x="77" y="132"/>
                    <a:pt x="78" y="133"/>
                    <a:pt x="80" y="133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6" y="129"/>
                    <a:pt x="107" y="127"/>
                    <a:pt x="107" y="126"/>
                  </a:cubicBezTo>
                  <a:cubicBezTo>
                    <a:pt x="106" y="125"/>
                    <a:pt x="105" y="124"/>
                    <a:pt x="104" y="124"/>
                  </a:cubicBezTo>
                  <a:close/>
                  <a:moveTo>
                    <a:pt x="43" y="68"/>
                  </a:moveTo>
                  <a:cubicBezTo>
                    <a:pt x="41" y="77"/>
                    <a:pt x="33" y="82"/>
                    <a:pt x="25" y="80"/>
                  </a:cubicBezTo>
                  <a:cubicBezTo>
                    <a:pt x="17" y="79"/>
                    <a:pt x="11" y="71"/>
                    <a:pt x="13" y="6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5" y="39"/>
                    <a:pt x="29" y="40"/>
                    <a:pt x="32" y="43"/>
                  </a:cubicBezTo>
                  <a:cubicBezTo>
                    <a:pt x="34" y="46"/>
                    <a:pt x="38" y="47"/>
                    <a:pt x="41" y="47"/>
                  </a:cubicBezTo>
                  <a:cubicBezTo>
                    <a:pt x="43" y="47"/>
                    <a:pt x="45" y="47"/>
                    <a:pt x="47" y="46"/>
                  </a:cubicBezTo>
                  <a:lnTo>
                    <a:pt x="43" y="68"/>
                  </a:lnTo>
                  <a:close/>
                  <a:moveTo>
                    <a:pt x="48" y="40"/>
                  </a:moveTo>
                  <a:cubicBezTo>
                    <a:pt x="45" y="41"/>
                    <a:pt x="45" y="41"/>
                    <a:pt x="45" y="41"/>
                  </a:cubicBezTo>
                  <a:cubicBezTo>
                    <a:pt x="42" y="43"/>
                    <a:pt x="38" y="42"/>
                    <a:pt x="36" y="39"/>
                  </a:cubicBezTo>
                  <a:cubicBezTo>
                    <a:pt x="32" y="35"/>
                    <a:pt x="25" y="34"/>
                    <a:pt x="20" y="3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52" y="19"/>
                    <a:pt x="52" y="19"/>
                    <a:pt x="52" y="19"/>
                  </a:cubicBezTo>
                  <a:lnTo>
                    <a:pt x="48" y="40"/>
                  </a:lnTo>
                  <a:close/>
                  <a:moveTo>
                    <a:pt x="59" y="10"/>
                  </a:moveTo>
                  <a:cubicBezTo>
                    <a:pt x="89" y="6"/>
                    <a:pt x="89" y="6"/>
                    <a:pt x="89" y="6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7" y="32"/>
                    <a:pt x="83" y="33"/>
                    <a:pt x="80" y="31"/>
                  </a:cubicBezTo>
                  <a:cubicBezTo>
                    <a:pt x="75" y="28"/>
                    <a:pt x="69" y="29"/>
                    <a:pt x="64" y="33"/>
                  </a:cubicBezTo>
                  <a:cubicBezTo>
                    <a:pt x="63" y="35"/>
                    <a:pt x="63" y="35"/>
                    <a:pt x="63" y="35"/>
                  </a:cubicBezTo>
                  <a:lnTo>
                    <a:pt x="59" y="10"/>
                  </a:lnTo>
                  <a:close/>
                  <a:moveTo>
                    <a:pt x="66" y="60"/>
                  </a:moveTo>
                  <a:cubicBezTo>
                    <a:pt x="64" y="42"/>
                    <a:pt x="64" y="42"/>
                    <a:pt x="64" y="42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1" y="34"/>
                    <a:pt x="75" y="33"/>
                    <a:pt x="78" y="35"/>
                  </a:cubicBezTo>
                  <a:cubicBezTo>
                    <a:pt x="83" y="38"/>
                    <a:pt x="89" y="37"/>
                    <a:pt x="93" y="33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64"/>
                    <a:pt x="92" y="72"/>
                    <a:pt x="84" y="73"/>
                  </a:cubicBezTo>
                  <a:cubicBezTo>
                    <a:pt x="75" y="74"/>
                    <a:pt x="68" y="69"/>
                    <a:pt x="66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85" name="Freeform 511"/>
            <p:cNvSpPr>
              <a:spLocks/>
            </p:cNvSpPr>
            <p:nvPr/>
          </p:nvSpPr>
          <p:spPr bwMode="auto">
            <a:xfrm>
              <a:off x="582613" y="452438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86" name="Freeform 512"/>
            <p:cNvSpPr>
              <a:spLocks/>
            </p:cNvSpPr>
            <p:nvPr/>
          </p:nvSpPr>
          <p:spPr bwMode="auto">
            <a:xfrm>
              <a:off x="804863" y="415925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87" name="Freeform 513"/>
            <p:cNvSpPr>
              <a:spLocks/>
            </p:cNvSpPr>
            <p:nvPr/>
          </p:nvSpPr>
          <p:spPr bwMode="auto">
            <a:xfrm>
              <a:off x="735013" y="393700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88" name="Freeform 514"/>
            <p:cNvSpPr>
              <a:spLocks/>
            </p:cNvSpPr>
            <p:nvPr/>
          </p:nvSpPr>
          <p:spPr bwMode="auto">
            <a:xfrm>
              <a:off x="773113" y="474663"/>
              <a:ext cx="22225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2 w 5"/>
                <a:gd name="T7" fmla="*/ 5 h 5"/>
                <a:gd name="T8" fmla="*/ 0 w 5"/>
                <a:gd name="T9" fmla="*/ 2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89" name="Freeform 515"/>
            <p:cNvSpPr>
              <a:spLocks/>
            </p:cNvSpPr>
            <p:nvPr/>
          </p:nvSpPr>
          <p:spPr bwMode="auto">
            <a:xfrm>
              <a:off x="512763" y="430213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90" name="Freeform 516"/>
            <p:cNvSpPr>
              <a:spLocks/>
            </p:cNvSpPr>
            <p:nvPr/>
          </p:nvSpPr>
          <p:spPr bwMode="auto">
            <a:xfrm>
              <a:off x="527050" y="506413"/>
              <a:ext cx="23813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021" name="组合 18020"/>
          <p:cNvGrpSpPr/>
          <p:nvPr/>
        </p:nvGrpSpPr>
        <p:grpSpPr>
          <a:xfrm>
            <a:off x="299244" y="120649"/>
            <a:ext cx="11358562" cy="2165351"/>
            <a:chOff x="776288" y="-1990725"/>
            <a:chExt cx="11358562" cy="2165351"/>
          </a:xfrm>
        </p:grpSpPr>
        <p:sp>
          <p:nvSpPr>
            <p:cNvPr id="17935" name="Freeform 520"/>
            <p:cNvSpPr>
              <a:spLocks/>
            </p:cNvSpPr>
            <p:nvPr/>
          </p:nvSpPr>
          <p:spPr bwMode="auto">
            <a:xfrm>
              <a:off x="7512050" y="-1835150"/>
              <a:ext cx="92075" cy="38100"/>
            </a:xfrm>
            <a:custGeom>
              <a:avLst/>
              <a:gdLst>
                <a:gd name="T0" fmla="*/ 58 w 58"/>
                <a:gd name="T1" fmla="*/ 6 h 24"/>
                <a:gd name="T2" fmla="*/ 32 w 58"/>
                <a:gd name="T3" fmla="*/ 24 h 24"/>
                <a:gd name="T4" fmla="*/ 0 w 58"/>
                <a:gd name="T5" fmla="*/ 12 h 24"/>
                <a:gd name="T6" fmla="*/ 9 w 58"/>
                <a:gd name="T7" fmla="*/ 0 h 24"/>
                <a:gd name="T8" fmla="*/ 58 w 58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4">
                  <a:moveTo>
                    <a:pt x="58" y="6"/>
                  </a:moveTo>
                  <a:lnTo>
                    <a:pt x="32" y="24"/>
                  </a:lnTo>
                  <a:lnTo>
                    <a:pt x="0" y="12"/>
                  </a:lnTo>
                  <a:lnTo>
                    <a:pt x="9" y="0"/>
                  </a:lnTo>
                  <a:lnTo>
                    <a:pt x="58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36" name="Freeform 521"/>
            <p:cNvSpPr>
              <a:spLocks/>
            </p:cNvSpPr>
            <p:nvPr/>
          </p:nvSpPr>
          <p:spPr bwMode="auto">
            <a:xfrm>
              <a:off x="5651500" y="-1484313"/>
              <a:ext cx="85725" cy="36513"/>
            </a:xfrm>
            <a:custGeom>
              <a:avLst/>
              <a:gdLst>
                <a:gd name="T0" fmla="*/ 54 w 54"/>
                <a:gd name="T1" fmla="*/ 2 h 23"/>
                <a:gd name="T2" fmla="*/ 31 w 54"/>
                <a:gd name="T3" fmla="*/ 23 h 23"/>
                <a:gd name="T4" fmla="*/ 0 w 54"/>
                <a:gd name="T5" fmla="*/ 8 h 23"/>
                <a:gd name="T6" fmla="*/ 5 w 54"/>
                <a:gd name="T7" fmla="*/ 0 h 23"/>
                <a:gd name="T8" fmla="*/ 54 w 54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2"/>
                  </a:moveTo>
                  <a:lnTo>
                    <a:pt x="31" y="23"/>
                  </a:lnTo>
                  <a:lnTo>
                    <a:pt x="0" y="8"/>
                  </a:lnTo>
                  <a:lnTo>
                    <a:pt x="5" y="0"/>
                  </a:lnTo>
                  <a:lnTo>
                    <a:pt x="54" y="2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37" name="Freeform 522"/>
            <p:cNvSpPr>
              <a:spLocks/>
            </p:cNvSpPr>
            <p:nvPr/>
          </p:nvSpPr>
          <p:spPr bwMode="auto">
            <a:xfrm>
              <a:off x="5907088" y="-827088"/>
              <a:ext cx="87312" cy="36513"/>
            </a:xfrm>
            <a:custGeom>
              <a:avLst/>
              <a:gdLst>
                <a:gd name="T0" fmla="*/ 55 w 55"/>
                <a:gd name="T1" fmla="*/ 5 h 23"/>
                <a:gd name="T2" fmla="*/ 32 w 55"/>
                <a:gd name="T3" fmla="*/ 23 h 23"/>
                <a:gd name="T4" fmla="*/ 0 w 55"/>
                <a:gd name="T5" fmla="*/ 8 h 23"/>
                <a:gd name="T6" fmla="*/ 6 w 55"/>
                <a:gd name="T7" fmla="*/ 0 h 23"/>
                <a:gd name="T8" fmla="*/ 55 w 55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3">
                  <a:moveTo>
                    <a:pt x="55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6" y="0"/>
                  </a:lnTo>
                  <a:lnTo>
                    <a:pt x="55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38" name="Freeform 523"/>
            <p:cNvSpPr>
              <a:spLocks/>
            </p:cNvSpPr>
            <p:nvPr/>
          </p:nvSpPr>
          <p:spPr bwMode="auto">
            <a:xfrm>
              <a:off x="3290888" y="-606425"/>
              <a:ext cx="179387" cy="46038"/>
            </a:xfrm>
            <a:custGeom>
              <a:avLst/>
              <a:gdLst>
                <a:gd name="T0" fmla="*/ 49 w 113"/>
                <a:gd name="T1" fmla="*/ 26 h 29"/>
                <a:gd name="T2" fmla="*/ 0 w 113"/>
                <a:gd name="T3" fmla="*/ 0 h 29"/>
                <a:gd name="T4" fmla="*/ 64 w 113"/>
                <a:gd name="T5" fmla="*/ 3 h 29"/>
                <a:gd name="T6" fmla="*/ 113 w 113"/>
                <a:gd name="T7" fmla="*/ 29 h 29"/>
                <a:gd name="T8" fmla="*/ 49 w 113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9">
                  <a:moveTo>
                    <a:pt x="49" y="26"/>
                  </a:moveTo>
                  <a:lnTo>
                    <a:pt x="0" y="0"/>
                  </a:lnTo>
                  <a:lnTo>
                    <a:pt x="64" y="3"/>
                  </a:lnTo>
                  <a:lnTo>
                    <a:pt x="113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39" name="Freeform 524"/>
            <p:cNvSpPr>
              <a:spLocks/>
            </p:cNvSpPr>
            <p:nvPr/>
          </p:nvSpPr>
          <p:spPr bwMode="auto">
            <a:xfrm>
              <a:off x="63277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0" name="Freeform 525"/>
            <p:cNvSpPr>
              <a:spLocks/>
            </p:cNvSpPr>
            <p:nvPr/>
          </p:nvSpPr>
          <p:spPr bwMode="auto">
            <a:xfrm>
              <a:off x="4905375" y="-414338"/>
              <a:ext cx="60325" cy="120650"/>
            </a:xfrm>
            <a:custGeom>
              <a:avLst/>
              <a:gdLst>
                <a:gd name="T0" fmla="*/ 0 w 38"/>
                <a:gd name="T1" fmla="*/ 38 h 76"/>
                <a:gd name="T2" fmla="*/ 14 w 38"/>
                <a:gd name="T3" fmla="*/ 0 h 76"/>
                <a:gd name="T4" fmla="*/ 38 w 38"/>
                <a:gd name="T5" fmla="*/ 38 h 76"/>
                <a:gd name="T6" fmla="*/ 23 w 38"/>
                <a:gd name="T7" fmla="*/ 76 h 76"/>
                <a:gd name="T8" fmla="*/ 0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0" y="38"/>
                  </a:moveTo>
                  <a:lnTo>
                    <a:pt x="14" y="0"/>
                  </a:lnTo>
                  <a:lnTo>
                    <a:pt x="38" y="38"/>
                  </a:lnTo>
                  <a:lnTo>
                    <a:pt x="23" y="7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1" name="Freeform 526"/>
            <p:cNvSpPr>
              <a:spLocks/>
            </p:cNvSpPr>
            <p:nvPr/>
          </p:nvSpPr>
          <p:spPr bwMode="auto">
            <a:xfrm>
              <a:off x="6381750" y="-1765300"/>
              <a:ext cx="138112" cy="82550"/>
            </a:xfrm>
            <a:custGeom>
              <a:avLst/>
              <a:gdLst>
                <a:gd name="T0" fmla="*/ 29 w 87"/>
                <a:gd name="T1" fmla="*/ 35 h 52"/>
                <a:gd name="T2" fmla="*/ 0 w 87"/>
                <a:gd name="T3" fmla="*/ 0 h 52"/>
                <a:gd name="T4" fmla="*/ 58 w 87"/>
                <a:gd name="T5" fmla="*/ 17 h 52"/>
                <a:gd name="T6" fmla="*/ 87 w 87"/>
                <a:gd name="T7" fmla="*/ 52 h 52"/>
                <a:gd name="T8" fmla="*/ 29 w 87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2">
                  <a:moveTo>
                    <a:pt x="29" y="35"/>
                  </a:moveTo>
                  <a:lnTo>
                    <a:pt x="0" y="0"/>
                  </a:lnTo>
                  <a:lnTo>
                    <a:pt x="58" y="17"/>
                  </a:lnTo>
                  <a:lnTo>
                    <a:pt x="87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2" name="Freeform 527"/>
            <p:cNvSpPr>
              <a:spLocks/>
            </p:cNvSpPr>
            <p:nvPr/>
          </p:nvSpPr>
          <p:spPr bwMode="auto">
            <a:xfrm>
              <a:off x="6327775" y="-1296988"/>
              <a:ext cx="109537" cy="96838"/>
            </a:xfrm>
            <a:custGeom>
              <a:avLst/>
              <a:gdLst>
                <a:gd name="T0" fmla="*/ 37 w 69"/>
                <a:gd name="T1" fmla="*/ 18 h 61"/>
                <a:gd name="T2" fmla="*/ 69 w 69"/>
                <a:gd name="T3" fmla="*/ 0 h 61"/>
                <a:gd name="T4" fmla="*/ 34 w 69"/>
                <a:gd name="T5" fmla="*/ 47 h 61"/>
                <a:gd name="T6" fmla="*/ 0 w 69"/>
                <a:gd name="T7" fmla="*/ 61 h 61"/>
                <a:gd name="T8" fmla="*/ 37 w 69"/>
                <a:gd name="T9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1">
                  <a:moveTo>
                    <a:pt x="37" y="18"/>
                  </a:moveTo>
                  <a:lnTo>
                    <a:pt x="69" y="0"/>
                  </a:lnTo>
                  <a:lnTo>
                    <a:pt x="34" y="47"/>
                  </a:lnTo>
                  <a:lnTo>
                    <a:pt x="0" y="61"/>
                  </a:lnTo>
                  <a:lnTo>
                    <a:pt x="37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3" name="Freeform 528"/>
            <p:cNvSpPr>
              <a:spLocks/>
            </p:cNvSpPr>
            <p:nvPr/>
          </p:nvSpPr>
          <p:spPr bwMode="auto">
            <a:xfrm>
              <a:off x="4141788" y="-528638"/>
              <a:ext cx="63500" cy="119063"/>
            </a:xfrm>
            <a:custGeom>
              <a:avLst/>
              <a:gdLst>
                <a:gd name="T0" fmla="*/ 0 w 40"/>
                <a:gd name="T1" fmla="*/ 38 h 75"/>
                <a:gd name="T2" fmla="*/ 17 w 40"/>
                <a:gd name="T3" fmla="*/ 0 h 75"/>
                <a:gd name="T4" fmla="*/ 40 w 40"/>
                <a:gd name="T5" fmla="*/ 35 h 75"/>
                <a:gd name="T6" fmla="*/ 23 w 40"/>
                <a:gd name="T7" fmla="*/ 75 h 75"/>
                <a:gd name="T8" fmla="*/ 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0" y="38"/>
                  </a:moveTo>
                  <a:lnTo>
                    <a:pt x="17" y="0"/>
                  </a:lnTo>
                  <a:lnTo>
                    <a:pt x="40" y="35"/>
                  </a:lnTo>
                  <a:lnTo>
                    <a:pt x="23" y="75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4" name="Freeform 529"/>
            <p:cNvSpPr>
              <a:spLocks/>
            </p:cNvSpPr>
            <p:nvPr/>
          </p:nvSpPr>
          <p:spPr bwMode="auto">
            <a:xfrm>
              <a:off x="4525963" y="-635000"/>
              <a:ext cx="160337" cy="69850"/>
            </a:xfrm>
            <a:custGeom>
              <a:avLst/>
              <a:gdLst>
                <a:gd name="T0" fmla="*/ 37 w 101"/>
                <a:gd name="T1" fmla="*/ 12 h 44"/>
                <a:gd name="T2" fmla="*/ 101 w 101"/>
                <a:gd name="T3" fmla="*/ 0 h 44"/>
                <a:gd name="T4" fmla="*/ 60 w 101"/>
                <a:gd name="T5" fmla="*/ 32 h 44"/>
                <a:gd name="T6" fmla="*/ 0 w 101"/>
                <a:gd name="T7" fmla="*/ 44 h 44"/>
                <a:gd name="T8" fmla="*/ 37 w 101"/>
                <a:gd name="T9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4">
                  <a:moveTo>
                    <a:pt x="37" y="12"/>
                  </a:moveTo>
                  <a:lnTo>
                    <a:pt x="101" y="0"/>
                  </a:lnTo>
                  <a:lnTo>
                    <a:pt x="60" y="32"/>
                  </a:lnTo>
                  <a:lnTo>
                    <a:pt x="0" y="44"/>
                  </a:lnTo>
                  <a:lnTo>
                    <a:pt x="37" y="1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5" name="Freeform 530"/>
            <p:cNvSpPr>
              <a:spLocks/>
            </p:cNvSpPr>
            <p:nvPr/>
          </p:nvSpPr>
          <p:spPr bwMode="auto">
            <a:xfrm>
              <a:off x="2216150" y="-419100"/>
              <a:ext cx="187325" cy="41275"/>
            </a:xfrm>
            <a:custGeom>
              <a:avLst/>
              <a:gdLst>
                <a:gd name="T0" fmla="*/ 64 w 118"/>
                <a:gd name="T1" fmla="*/ 0 h 26"/>
                <a:gd name="T2" fmla="*/ 118 w 118"/>
                <a:gd name="T3" fmla="*/ 21 h 26"/>
                <a:gd name="T4" fmla="*/ 58 w 118"/>
                <a:gd name="T5" fmla="*/ 26 h 26"/>
                <a:gd name="T6" fmla="*/ 0 w 118"/>
                <a:gd name="T7" fmla="*/ 6 h 26"/>
                <a:gd name="T8" fmla="*/ 64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4" y="0"/>
                  </a:moveTo>
                  <a:lnTo>
                    <a:pt x="118" y="21"/>
                  </a:lnTo>
                  <a:lnTo>
                    <a:pt x="58" y="26"/>
                  </a:lnTo>
                  <a:lnTo>
                    <a:pt x="0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6" name="Freeform 531"/>
            <p:cNvSpPr>
              <a:spLocks/>
            </p:cNvSpPr>
            <p:nvPr/>
          </p:nvSpPr>
          <p:spPr bwMode="auto">
            <a:xfrm>
              <a:off x="5724525" y="-1268413"/>
              <a:ext cx="158750" cy="155575"/>
            </a:xfrm>
            <a:custGeom>
              <a:avLst/>
              <a:gdLst>
                <a:gd name="T0" fmla="*/ 100 w 100"/>
                <a:gd name="T1" fmla="*/ 29 h 98"/>
                <a:gd name="T2" fmla="*/ 77 w 100"/>
                <a:gd name="T3" fmla="*/ 98 h 98"/>
                <a:gd name="T4" fmla="*/ 0 w 100"/>
                <a:gd name="T5" fmla="*/ 69 h 98"/>
                <a:gd name="T6" fmla="*/ 23 w 100"/>
                <a:gd name="T7" fmla="*/ 0 h 98"/>
                <a:gd name="T8" fmla="*/ 100 w 100"/>
                <a:gd name="T9" fmla="*/ 2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00" y="29"/>
                  </a:moveTo>
                  <a:lnTo>
                    <a:pt x="77" y="98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7" name="Freeform 532"/>
            <p:cNvSpPr>
              <a:spLocks/>
            </p:cNvSpPr>
            <p:nvPr/>
          </p:nvSpPr>
          <p:spPr bwMode="auto">
            <a:xfrm>
              <a:off x="895350" y="-1263650"/>
              <a:ext cx="119062" cy="133350"/>
            </a:xfrm>
            <a:custGeom>
              <a:avLst/>
              <a:gdLst>
                <a:gd name="T0" fmla="*/ 72 w 75"/>
                <a:gd name="T1" fmla="*/ 84 h 84"/>
                <a:gd name="T2" fmla="*/ 0 w 75"/>
                <a:gd name="T3" fmla="*/ 84 h 84"/>
                <a:gd name="T4" fmla="*/ 3 w 75"/>
                <a:gd name="T5" fmla="*/ 0 h 84"/>
                <a:gd name="T6" fmla="*/ 75 w 75"/>
                <a:gd name="T7" fmla="*/ 0 h 84"/>
                <a:gd name="T8" fmla="*/ 72 w 75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4">
                  <a:moveTo>
                    <a:pt x="72" y="84"/>
                  </a:moveTo>
                  <a:lnTo>
                    <a:pt x="0" y="84"/>
                  </a:lnTo>
                  <a:lnTo>
                    <a:pt x="3" y="0"/>
                  </a:lnTo>
                  <a:lnTo>
                    <a:pt x="75" y="0"/>
                  </a:lnTo>
                  <a:lnTo>
                    <a:pt x="72" y="8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8" name="Freeform 533"/>
            <p:cNvSpPr>
              <a:spLocks/>
            </p:cNvSpPr>
            <p:nvPr/>
          </p:nvSpPr>
          <p:spPr bwMode="auto">
            <a:xfrm>
              <a:off x="2697163" y="-1268413"/>
              <a:ext cx="141287" cy="138113"/>
            </a:xfrm>
            <a:custGeom>
              <a:avLst/>
              <a:gdLst>
                <a:gd name="T0" fmla="*/ 89 w 89"/>
                <a:gd name="T1" fmla="*/ 20 h 87"/>
                <a:gd name="T2" fmla="*/ 78 w 89"/>
                <a:gd name="T3" fmla="*/ 87 h 87"/>
                <a:gd name="T4" fmla="*/ 0 w 89"/>
                <a:gd name="T5" fmla="*/ 66 h 87"/>
                <a:gd name="T6" fmla="*/ 14 w 89"/>
                <a:gd name="T7" fmla="*/ 0 h 87"/>
                <a:gd name="T8" fmla="*/ 89 w 89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89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49" name="Freeform 534"/>
            <p:cNvSpPr>
              <a:spLocks/>
            </p:cNvSpPr>
            <p:nvPr/>
          </p:nvSpPr>
          <p:spPr bwMode="auto">
            <a:xfrm>
              <a:off x="844550" y="-1614488"/>
              <a:ext cx="142875" cy="138113"/>
            </a:xfrm>
            <a:custGeom>
              <a:avLst/>
              <a:gdLst>
                <a:gd name="T0" fmla="*/ 90 w 90"/>
                <a:gd name="T1" fmla="*/ 21 h 87"/>
                <a:gd name="T2" fmla="*/ 78 w 90"/>
                <a:gd name="T3" fmla="*/ 87 h 87"/>
                <a:gd name="T4" fmla="*/ 0 w 90"/>
                <a:gd name="T5" fmla="*/ 67 h 87"/>
                <a:gd name="T6" fmla="*/ 15 w 90"/>
                <a:gd name="T7" fmla="*/ 0 h 87"/>
                <a:gd name="T8" fmla="*/ 90 w 90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7">
                  <a:moveTo>
                    <a:pt x="90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0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0" name="Freeform 535"/>
            <p:cNvSpPr>
              <a:spLocks/>
            </p:cNvSpPr>
            <p:nvPr/>
          </p:nvSpPr>
          <p:spPr bwMode="auto">
            <a:xfrm>
              <a:off x="2682875" y="-635000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2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2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1" name="Freeform 536"/>
            <p:cNvSpPr>
              <a:spLocks/>
            </p:cNvSpPr>
            <p:nvPr/>
          </p:nvSpPr>
          <p:spPr bwMode="auto">
            <a:xfrm>
              <a:off x="4100513" y="-252413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5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5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2" name="Freeform 537"/>
            <p:cNvSpPr>
              <a:spLocks/>
            </p:cNvSpPr>
            <p:nvPr/>
          </p:nvSpPr>
          <p:spPr bwMode="auto">
            <a:xfrm>
              <a:off x="2967038" y="-368300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3" name="Freeform 538"/>
            <p:cNvSpPr>
              <a:spLocks/>
            </p:cNvSpPr>
            <p:nvPr/>
          </p:nvSpPr>
          <p:spPr bwMode="auto">
            <a:xfrm>
              <a:off x="4352925" y="-1549400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7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7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4" name="Freeform 539"/>
            <p:cNvSpPr>
              <a:spLocks/>
            </p:cNvSpPr>
            <p:nvPr/>
          </p:nvSpPr>
          <p:spPr bwMode="auto">
            <a:xfrm>
              <a:off x="5294313" y="-1493838"/>
              <a:ext cx="114300" cy="138113"/>
            </a:xfrm>
            <a:custGeom>
              <a:avLst/>
              <a:gdLst>
                <a:gd name="T0" fmla="*/ 72 w 72"/>
                <a:gd name="T1" fmla="*/ 78 h 87"/>
                <a:gd name="T2" fmla="*/ 6 w 72"/>
                <a:gd name="T3" fmla="*/ 87 h 87"/>
                <a:gd name="T4" fmla="*/ 0 w 72"/>
                <a:gd name="T5" fmla="*/ 6 h 87"/>
                <a:gd name="T6" fmla="*/ 69 w 72"/>
                <a:gd name="T7" fmla="*/ 0 h 87"/>
                <a:gd name="T8" fmla="*/ 72 w 72"/>
                <a:gd name="T9" fmla="*/ 7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7">
                  <a:moveTo>
                    <a:pt x="72" y="78"/>
                  </a:moveTo>
                  <a:lnTo>
                    <a:pt x="6" y="87"/>
                  </a:lnTo>
                  <a:lnTo>
                    <a:pt x="0" y="6"/>
                  </a:lnTo>
                  <a:lnTo>
                    <a:pt x="69" y="0"/>
                  </a:lnTo>
                  <a:lnTo>
                    <a:pt x="72" y="7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5" name="Freeform 540"/>
            <p:cNvSpPr>
              <a:spLocks/>
            </p:cNvSpPr>
            <p:nvPr/>
          </p:nvSpPr>
          <p:spPr bwMode="auto">
            <a:xfrm>
              <a:off x="10164763" y="-1881188"/>
              <a:ext cx="158750" cy="157163"/>
            </a:xfrm>
            <a:custGeom>
              <a:avLst/>
              <a:gdLst>
                <a:gd name="T0" fmla="*/ 100 w 100"/>
                <a:gd name="T1" fmla="*/ 29 h 99"/>
                <a:gd name="T2" fmla="*/ 77 w 100"/>
                <a:gd name="T3" fmla="*/ 99 h 99"/>
                <a:gd name="T4" fmla="*/ 0 w 100"/>
                <a:gd name="T5" fmla="*/ 70 h 99"/>
                <a:gd name="T6" fmla="*/ 23 w 100"/>
                <a:gd name="T7" fmla="*/ 0 h 99"/>
                <a:gd name="T8" fmla="*/ 100 w 100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9">
                  <a:moveTo>
                    <a:pt x="100" y="29"/>
                  </a:moveTo>
                  <a:lnTo>
                    <a:pt x="77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6" name="Freeform 541"/>
            <p:cNvSpPr>
              <a:spLocks/>
            </p:cNvSpPr>
            <p:nvPr/>
          </p:nvSpPr>
          <p:spPr bwMode="auto">
            <a:xfrm>
              <a:off x="5591175" y="-642938"/>
              <a:ext cx="160337" cy="155575"/>
            </a:xfrm>
            <a:custGeom>
              <a:avLst/>
              <a:gdLst>
                <a:gd name="T0" fmla="*/ 101 w 101"/>
                <a:gd name="T1" fmla="*/ 31 h 98"/>
                <a:gd name="T2" fmla="*/ 78 w 101"/>
                <a:gd name="T3" fmla="*/ 98 h 98"/>
                <a:gd name="T4" fmla="*/ 0 w 101"/>
                <a:gd name="T5" fmla="*/ 69 h 98"/>
                <a:gd name="T6" fmla="*/ 20 w 101"/>
                <a:gd name="T7" fmla="*/ 0 h 98"/>
                <a:gd name="T8" fmla="*/ 101 w 101"/>
                <a:gd name="T9" fmla="*/ 3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101" y="31"/>
                  </a:moveTo>
                  <a:lnTo>
                    <a:pt x="78" y="98"/>
                  </a:lnTo>
                  <a:lnTo>
                    <a:pt x="0" y="69"/>
                  </a:lnTo>
                  <a:lnTo>
                    <a:pt x="20" y="0"/>
                  </a:lnTo>
                  <a:lnTo>
                    <a:pt x="101" y="3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7" name="Freeform 542"/>
            <p:cNvSpPr>
              <a:spLocks/>
            </p:cNvSpPr>
            <p:nvPr/>
          </p:nvSpPr>
          <p:spPr bwMode="auto">
            <a:xfrm>
              <a:off x="3433763" y="-225425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8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8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8" name="Freeform 543"/>
            <p:cNvSpPr>
              <a:spLocks/>
            </p:cNvSpPr>
            <p:nvPr/>
          </p:nvSpPr>
          <p:spPr bwMode="auto">
            <a:xfrm>
              <a:off x="2308225" y="-170973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59" name="Freeform 544"/>
            <p:cNvSpPr>
              <a:spLocks/>
            </p:cNvSpPr>
            <p:nvPr/>
          </p:nvSpPr>
          <p:spPr bwMode="auto">
            <a:xfrm>
              <a:off x="5851525" y="-1862138"/>
              <a:ext cx="146050" cy="160338"/>
            </a:xfrm>
            <a:custGeom>
              <a:avLst/>
              <a:gdLst>
                <a:gd name="T0" fmla="*/ 92 w 92"/>
                <a:gd name="T1" fmla="*/ 75 h 101"/>
                <a:gd name="T2" fmla="*/ 29 w 92"/>
                <a:gd name="T3" fmla="*/ 101 h 101"/>
                <a:gd name="T4" fmla="*/ 0 w 92"/>
                <a:gd name="T5" fmla="*/ 29 h 101"/>
                <a:gd name="T6" fmla="*/ 64 w 92"/>
                <a:gd name="T7" fmla="*/ 0 h 101"/>
                <a:gd name="T8" fmla="*/ 92 w 92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1">
                  <a:moveTo>
                    <a:pt x="92" y="75"/>
                  </a:moveTo>
                  <a:lnTo>
                    <a:pt x="29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0" name="Freeform 545"/>
            <p:cNvSpPr>
              <a:spLocks/>
            </p:cNvSpPr>
            <p:nvPr/>
          </p:nvSpPr>
          <p:spPr bwMode="auto">
            <a:xfrm>
              <a:off x="8856663" y="-1806575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1" name="Freeform 546"/>
            <p:cNvSpPr>
              <a:spLocks/>
            </p:cNvSpPr>
            <p:nvPr/>
          </p:nvSpPr>
          <p:spPr bwMode="auto">
            <a:xfrm>
              <a:off x="1841500" y="-239713"/>
              <a:ext cx="201612" cy="128588"/>
            </a:xfrm>
            <a:custGeom>
              <a:avLst/>
              <a:gdLst>
                <a:gd name="T0" fmla="*/ 84 w 127"/>
                <a:gd name="T1" fmla="*/ 26 h 81"/>
                <a:gd name="T2" fmla="*/ 127 w 127"/>
                <a:gd name="T3" fmla="*/ 81 h 81"/>
                <a:gd name="T4" fmla="*/ 43 w 127"/>
                <a:gd name="T5" fmla="*/ 55 h 81"/>
                <a:gd name="T6" fmla="*/ 0 w 127"/>
                <a:gd name="T7" fmla="*/ 0 h 81"/>
                <a:gd name="T8" fmla="*/ 84 w 127"/>
                <a:gd name="T9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1">
                  <a:moveTo>
                    <a:pt x="84" y="26"/>
                  </a:moveTo>
                  <a:lnTo>
                    <a:pt x="127" y="81"/>
                  </a:lnTo>
                  <a:lnTo>
                    <a:pt x="43" y="55"/>
                  </a:lnTo>
                  <a:lnTo>
                    <a:pt x="0" y="0"/>
                  </a:lnTo>
                  <a:lnTo>
                    <a:pt x="84" y="26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2" name="Freeform 547"/>
            <p:cNvSpPr>
              <a:spLocks/>
            </p:cNvSpPr>
            <p:nvPr/>
          </p:nvSpPr>
          <p:spPr bwMode="auto">
            <a:xfrm>
              <a:off x="6753225" y="-1838325"/>
              <a:ext cx="131762" cy="53975"/>
            </a:xfrm>
            <a:custGeom>
              <a:avLst/>
              <a:gdLst>
                <a:gd name="T0" fmla="*/ 0 w 83"/>
                <a:gd name="T1" fmla="*/ 28 h 34"/>
                <a:gd name="T2" fmla="*/ 34 w 83"/>
                <a:gd name="T3" fmla="*/ 0 h 34"/>
                <a:gd name="T4" fmla="*/ 83 w 83"/>
                <a:gd name="T5" fmla="*/ 20 h 34"/>
                <a:gd name="T6" fmla="*/ 72 w 83"/>
                <a:gd name="T7" fmla="*/ 34 h 34"/>
                <a:gd name="T8" fmla="*/ 0 w 83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4">
                  <a:moveTo>
                    <a:pt x="0" y="28"/>
                  </a:moveTo>
                  <a:lnTo>
                    <a:pt x="34" y="0"/>
                  </a:lnTo>
                  <a:lnTo>
                    <a:pt x="83" y="20"/>
                  </a:lnTo>
                  <a:lnTo>
                    <a:pt x="72" y="3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3" name="Freeform 548"/>
            <p:cNvSpPr>
              <a:spLocks/>
            </p:cNvSpPr>
            <p:nvPr/>
          </p:nvSpPr>
          <p:spPr bwMode="auto">
            <a:xfrm>
              <a:off x="8207375" y="-1651000"/>
              <a:ext cx="95250" cy="184150"/>
            </a:xfrm>
            <a:custGeom>
              <a:avLst/>
              <a:gdLst>
                <a:gd name="T0" fmla="*/ 60 w 60"/>
                <a:gd name="T1" fmla="*/ 55 h 116"/>
                <a:gd name="T2" fmla="*/ 37 w 60"/>
                <a:gd name="T3" fmla="*/ 116 h 116"/>
                <a:gd name="T4" fmla="*/ 0 w 60"/>
                <a:gd name="T5" fmla="*/ 61 h 116"/>
                <a:gd name="T6" fmla="*/ 26 w 60"/>
                <a:gd name="T7" fmla="*/ 0 h 116"/>
                <a:gd name="T8" fmla="*/ 60 w 60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16">
                  <a:moveTo>
                    <a:pt x="60" y="55"/>
                  </a:moveTo>
                  <a:lnTo>
                    <a:pt x="37" y="116"/>
                  </a:lnTo>
                  <a:lnTo>
                    <a:pt x="0" y="61"/>
                  </a:lnTo>
                  <a:lnTo>
                    <a:pt x="26" y="0"/>
                  </a:lnTo>
                  <a:lnTo>
                    <a:pt x="60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4" name="Freeform 549"/>
            <p:cNvSpPr>
              <a:spLocks/>
            </p:cNvSpPr>
            <p:nvPr/>
          </p:nvSpPr>
          <p:spPr bwMode="auto">
            <a:xfrm>
              <a:off x="8042275" y="-822325"/>
              <a:ext cx="92075" cy="182563"/>
            </a:xfrm>
            <a:custGeom>
              <a:avLst/>
              <a:gdLst>
                <a:gd name="T0" fmla="*/ 58 w 58"/>
                <a:gd name="T1" fmla="*/ 55 h 115"/>
                <a:gd name="T2" fmla="*/ 35 w 58"/>
                <a:gd name="T3" fmla="*/ 115 h 115"/>
                <a:gd name="T4" fmla="*/ 0 w 58"/>
                <a:gd name="T5" fmla="*/ 57 h 115"/>
                <a:gd name="T6" fmla="*/ 23 w 58"/>
                <a:gd name="T7" fmla="*/ 0 h 115"/>
                <a:gd name="T8" fmla="*/ 58 w 58"/>
                <a:gd name="T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5">
                  <a:moveTo>
                    <a:pt x="58" y="55"/>
                  </a:moveTo>
                  <a:lnTo>
                    <a:pt x="35" y="115"/>
                  </a:lnTo>
                  <a:lnTo>
                    <a:pt x="0" y="57"/>
                  </a:lnTo>
                  <a:lnTo>
                    <a:pt x="23" y="0"/>
                  </a:lnTo>
                  <a:lnTo>
                    <a:pt x="58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5" name="Freeform 550"/>
            <p:cNvSpPr>
              <a:spLocks/>
            </p:cNvSpPr>
            <p:nvPr/>
          </p:nvSpPr>
          <p:spPr bwMode="auto">
            <a:xfrm>
              <a:off x="7877175" y="-1779588"/>
              <a:ext cx="96837" cy="184150"/>
            </a:xfrm>
            <a:custGeom>
              <a:avLst/>
              <a:gdLst>
                <a:gd name="T0" fmla="*/ 61 w 61"/>
                <a:gd name="T1" fmla="*/ 55 h 116"/>
                <a:gd name="T2" fmla="*/ 35 w 61"/>
                <a:gd name="T3" fmla="*/ 116 h 116"/>
                <a:gd name="T4" fmla="*/ 0 w 61"/>
                <a:gd name="T5" fmla="*/ 58 h 116"/>
                <a:gd name="T6" fmla="*/ 26 w 61"/>
                <a:gd name="T7" fmla="*/ 0 h 116"/>
                <a:gd name="T8" fmla="*/ 61 w 61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6">
                  <a:moveTo>
                    <a:pt x="61" y="55"/>
                  </a:moveTo>
                  <a:lnTo>
                    <a:pt x="35" y="116"/>
                  </a:lnTo>
                  <a:lnTo>
                    <a:pt x="0" y="58"/>
                  </a:lnTo>
                  <a:lnTo>
                    <a:pt x="26" y="0"/>
                  </a:lnTo>
                  <a:lnTo>
                    <a:pt x="61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6" name="Freeform 551"/>
            <p:cNvSpPr>
              <a:spLocks/>
            </p:cNvSpPr>
            <p:nvPr/>
          </p:nvSpPr>
          <p:spPr bwMode="auto">
            <a:xfrm>
              <a:off x="3278188" y="-1985963"/>
              <a:ext cx="90487" cy="179388"/>
            </a:xfrm>
            <a:custGeom>
              <a:avLst/>
              <a:gdLst>
                <a:gd name="T0" fmla="*/ 57 w 57"/>
                <a:gd name="T1" fmla="*/ 55 h 113"/>
                <a:gd name="T2" fmla="*/ 34 w 57"/>
                <a:gd name="T3" fmla="*/ 113 h 113"/>
                <a:gd name="T4" fmla="*/ 0 w 57"/>
                <a:gd name="T5" fmla="*/ 58 h 113"/>
                <a:gd name="T6" fmla="*/ 23 w 57"/>
                <a:gd name="T7" fmla="*/ 0 h 113"/>
                <a:gd name="T8" fmla="*/ 57 w 57"/>
                <a:gd name="T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3">
                  <a:moveTo>
                    <a:pt x="57" y="55"/>
                  </a:moveTo>
                  <a:lnTo>
                    <a:pt x="34" y="113"/>
                  </a:lnTo>
                  <a:lnTo>
                    <a:pt x="0" y="58"/>
                  </a:lnTo>
                  <a:lnTo>
                    <a:pt x="23" y="0"/>
                  </a:lnTo>
                  <a:lnTo>
                    <a:pt x="57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7" name="Freeform 552"/>
            <p:cNvSpPr>
              <a:spLocks/>
            </p:cNvSpPr>
            <p:nvPr/>
          </p:nvSpPr>
          <p:spPr bwMode="auto">
            <a:xfrm>
              <a:off x="3436938" y="-1733550"/>
              <a:ext cx="101600" cy="119063"/>
            </a:xfrm>
            <a:custGeom>
              <a:avLst/>
              <a:gdLst>
                <a:gd name="T0" fmla="*/ 64 w 64"/>
                <a:gd name="T1" fmla="*/ 35 h 75"/>
                <a:gd name="T2" fmla="*/ 38 w 64"/>
                <a:gd name="T3" fmla="*/ 75 h 75"/>
                <a:gd name="T4" fmla="*/ 0 w 64"/>
                <a:gd name="T5" fmla="*/ 38 h 75"/>
                <a:gd name="T6" fmla="*/ 26 w 64"/>
                <a:gd name="T7" fmla="*/ 0 h 75"/>
                <a:gd name="T8" fmla="*/ 64 w 64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5">
                  <a:moveTo>
                    <a:pt x="64" y="35"/>
                  </a:moveTo>
                  <a:lnTo>
                    <a:pt x="38" y="75"/>
                  </a:lnTo>
                  <a:lnTo>
                    <a:pt x="0" y="38"/>
                  </a:lnTo>
                  <a:lnTo>
                    <a:pt x="26" y="0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8" name="Freeform 553"/>
            <p:cNvSpPr>
              <a:spLocks/>
            </p:cNvSpPr>
            <p:nvPr/>
          </p:nvSpPr>
          <p:spPr bwMode="auto">
            <a:xfrm>
              <a:off x="4613275" y="-468313"/>
              <a:ext cx="90487" cy="36513"/>
            </a:xfrm>
            <a:custGeom>
              <a:avLst/>
              <a:gdLst>
                <a:gd name="T0" fmla="*/ 0 w 57"/>
                <a:gd name="T1" fmla="*/ 20 h 23"/>
                <a:gd name="T2" fmla="*/ 23 w 57"/>
                <a:gd name="T3" fmla="*/ 0 h 23"/>
                <a:gd name="T4" fmla="*/ 57 w 57"/>
                <a:gd name="T5" fmla="*/ 14 h 23"/>
                <a:gd name="T6" fmla="*/ 49 w 57"/>
                <a:gd name="T7" fmla="*/ 23 h 23"/>
                <a:gd name="T8" fmla="*/ 0 w 57"/>
                <a:gd name="T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3">
                  <a:moveTo>
                    <a:pt x="0" y="20"/>
                  </a:moveTo>
                  <a:lnTo>
                    <a:pt x="23" y="0"/>
                  </a:lnTo>
                  <a:lnTo>
                    <a:pt x="57" y="14"/>
                  </a:lnTo>
                  <a:lnTo>
                    <a:pt x="49" y="23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69" name="Freeform 554"/>
            <p:cNvSpPr>
              <a:spLocks/>
            </p:cNvSpPr>
            <p:nvPr/>
          </p:nvSpPr>
          <p:spPr bwMode="auto">
            <a:xfrm>
              <a:off x="3789363" y="-1944688"/>
              <a:ext cx="101600" cy="312738"/>
            </a:xfrm>
            <a:custGeom>
              <a:avLst/>
              <a:gdLst>
                <a:gd name="T0" fmla="*/ 35 w 64"/>
                <a:gd name="T1" fmla="*/ 197 h 197"/>
                <a:gd name="T2" fmla="*/ 64 w 64"/>
                <a:gd name="T3" fmla="*/ 90 h 197"/>
                <a:gd name="T4" fmla="*/ 26 w 64"/>
                <a:gd name="T5" fmla="*/ 0 h 197"/>
                <a:gd name="T6" fmla="*/ 0 w 64"/>
                <a:gd name="T7" fmla="*/ 107 h 197"/>
                <a:gd name="T8" fmla="*/ 35 w 64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97">
                  <a:moveTo>
                    <a:pt x="35" y="197"/>
                  </a:moveTo>
                  <a:lnTo>
                    <a:pt x="64" y="90"/>
                  </a:lnTo>
                  <a:lnTo>
                    <a:pt x="26" y="0"/>
                  </a:lnTo>
                  <a:lnTo>
                    <a:pt x="0" y="107"/>
                  </a:lnTo>
                  <a:lnTo>
                    <a:pt x="35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0" name="Freeform 555"/>
            <p:cNvSpPr>
              <a:spLocks/>
            </p:cNvSpPr>
            <p:nvPr/>
          </p:nvSpPr>
          <p:spPr bwMode="auto">
            <a:xfrm>
              <a:off x="3808413" y="-1847850"/>
              <a:ext cx="63500" cy="119063"/>
            </a:xfrm>
            <a:custGeom>
              <a:avLst/>
              <a:gdLst>
                <a:gd name="T0" fmla="*/ 40 w 40"/>
                <a:gd name="T1" fmla="*/ 34 h 75"/>
                <a:gd name="T2" fmla="*/ 23 w 40"/>
                <a:gd name="T3" fmla="*/ 75 h 75"/>
                <a:gd name="T4" fmla="*/ 0 w 40"/>
                <a:gd name="T5" fmla="*/ 37 h 75"/>
                <a:gd name="T6" fmla="*/ 17 w 40"/>
                <a:gd name="T7" fmla="*/ 0 h 75"/>
                <a:gd name="T8" fmla="*/ 40 w 40"/>
                <a:gd name="T9" fmla="*/ 3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4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7" y="0"/>
                  </a:lnTo>
                  <a:lnTo>
                    <a:pt x="40" y="34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1" name="Rectangle 556"/>
            <p:cNvSpPr>
              <a:spLocks noChangeArrowheads="1"/>
            </p:cNvSpPr>
            <p:nvPr/>
          </p:nvSpPr>
          <p:spPr bwMode="auto">
            <a:xfrm>
              <a:off x="3886200" y="-1481138"/>
              <a:ext cx="85725" cy="38100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2" name="Freeform 557"/>
            <p:cNvSpPr>
              <a:spLocks/>
            </p:cNvSpPr>
            <p:nvPr/>
          </p:nvSpPr>
          <p:spPr bwMode="auto">
            <a:xfrm>
              <a:off x="3886200" y="-1481138"/>
              <a:ext cx="85725" cy="38100"/>
            </a:xfrm>
            <a:custGeom>
              <a:avLst/>
              <a:gdLst>
                <a:gd name="T0" fmla="*/ 0 w 54"/>
                <a:gd name="T1" fmla="*/ 18 h 24"/>
                <a:gd name="T2" fmla="*/ 23 w 54"/>
                <a:gd name="T3" fmla="*/ 0 h 24"/>
                <a:gd name="T4" fmla="*/ 54 w 54"/>
                <a:gd name="T5" fmla="*/ 15 h 24"/>
                <a:gd name="T6" fmla="*/ 46 w 54"/>
                <a:gd name="T7" fmla="*/ 24 h 24"/>
                <a:gd name="T8" fmla="*/ 0 w 54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4">
                  <a:moveTo>
                    <a:pt x="0" y="18"/>
                  </a:moveTo>
                  <a:lnTo>
                    <a:pt x="23" y="0"/>
                  </a:lnTo>
                  <a:lnTo>
                    <a:pt x="54" y="15"/>
                  </a:lnTo>
                  <a:lnTo>
                    <a:pt x="46" y="24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3" name="Freeform 558"/>
            <p:cNvSpPr>
              <a:spLocks/>
            </p:cNvSpPr>
            <p:nvPr/>
          </p:nvSpPr>
          <p:spPr bwMode="auto">
            <a:xfrm>
              <a:off x="2276475" y="-942975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1 h 26"/>
                <a:gd name="T4" fmla="*/ 55 w 118"/>
                <a:gd name="T5" fmla="*/ 26 h 26"/>
                <a:gd name="T6" fmla="*/ 0 w 118"/>
                <a:gd name="T7" fmla="*/ 3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1"/>
                  </a:lnTo>
                  <a:lnTo>
                    <a:pt x="55" y="26"/>
                  </a:lnTo>
                  <a:lnTo>
                    <a:pt x="0" y="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4" name="Freeform 559"/>
            <p:cNvSpPr>
              <a:spLocks/>
            </p:cNvSpPr>
            <p:nvPr/>
          </p:nvSpPr>
          <p:spPr bwMode="auto">
            <a:xfrm>
              <a:off x="2463800" y="-1406525"/>
              <a:ext cx="150812" cy="77788"/>
            </a:xfrm>
            <a:custGeom>
              <a:avLst/>
              <a:gdLst>
                <a:gd name="T0" fmla="*/ 69 w 95"/>
                <a:gd name="T1" fmla="*/ 46 h 49"/>
                <a:gd name="T2" fmla="*/ 0 w 95"/>
                <a:gd name="T3" fmla="*/ 49 h 49"/>
                <a:gd name="T4" fmla="*/ 26 w 95"/>
                <a:gd name="T5" fmla="*/ 3 h 49"/>
                <a:gd name="T6" fmla="*/ 95 w 95"/>
                <a:gd name="T7" fmla="*/ 0 h 49"/>
                <a:gd name="T8" fmla="*/ 69 w 9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9">
                  <a:moveTo>
                    <a:pt x="69" y="46"/>
                  </a:moveTo>
                  <a:lnTo>
                    <a:pt x="0" y="49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5" name="Freeform 560"/>
            <p:cNvSpPr>
              <a:spLocks/>
            </p:cNvSpPr>
            <p:nvPr/>
          </p:nvSpPr>
          <p:spPr bwMode="auto">
            <a:xfrm>
              <a:off x="3789363" y="-506413"/>
              <a:ext cx="150812" cy="74613"/>
            </a:xfrm>
            <a:custGeom>
              <a:avLst/>
              <a:gdLst>
                <a:gd name="T0" fmla="*/ 69 w 95"/>
                <a:gd name="T1" fmla="*/ 44 h 47"/>
                <a:gd name="T2" fmla="*/ 0 w 95"/>
                <a:gd name="T3" fmla="*/ 47 h 47"/>
                <a:gd name="T4" fmla="*/ 26 w 95"/>
                <a:gd name="T5" fmla="*/ 3 h 47"/>
                <a:gd name="T6" fmla="*/ 95 w 95"/>
                <a:gd name="T7" fmla="*/ 0 h 47"/>
                <a:gd name="T8" fmla="*/ 69 w 95"/>
                <a:gd name="T9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7">
                  <a:moveTo>
                    <a:pt x="69" y="44"/>
                  </a:moveTo>
                  <a:lnTo>
                    <a:pt x="0" y="47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6" name="Freeform 561"/>
            <p:cNvSpPr>
              <a:spLocks/>
            </p:cNvSpPr>
            <p:nvPr/>
          </p:nvSpPr>
          <p:spPr bwMode="auto">
            <a:xfrm>
              <a:off x="7018338" y="-1544638"/>
              <a:ext cx="141287" cy="82550"/>
            </a:xfrm>
            <a:custGeom>
              <a:avLst/>
              <a:gdLst>
                <a:gd name="T0" fmla="*/ 72 w 89"/>
                <a:gd name="T1" fmla="*/ 9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9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7" name="Freeform 562"/>
            <p:cNvSpPr>
              <a:spLocks/>
            </p:cNvSpPr>
            <p:nvPr/>
          </p:nvSpPr>
          <p:spPr bwMode="auto">
            <a:xfrm>
              <a:off x="6643688" y="-381000"/>
              <a:ext cx="141287" cy="82550"/>
            </a:xfrm>
            <a:custGeom>
              <a:avLst/>
              <a:gdLst>
                <a:gd name="T0" fmla="*/ 72 w 89"/>
                <a:gd name="T1" fmla="*/ 8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8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8" name="Rectangle 563"/>
            <p:cNvSpPr>
              <a:spLocks noChangeArrowheads="1"/>
            </p:cNvSpPr>
            <p:nvPr/>
          </p:nvSpPr>
          <p:spPr bwMode="auto">
            <a:xfrm>
              <a:off x="1841500" y="-1857375"/>
              <a:ext cx="87312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79" name="Freeform 564"/>
            <p:cNvSpPr>
              <a:spLocks/>
            </p:cNvSpPr>
            <p:nvPr/>
          </p:nvSpPr>
          <p:spPr bwMode="auto">
            <a:xfrm>
              <a:off x="3249613" y="-1660525"/>
              <a:ext cx="60325" cy="120650"/>
            </a:xfrm>
            <a:custGeom>
              <a:avLst/>
              <a:gdLst>
                <a:gd name="T0" fmla="*/ 38 w 38"/>
                <a:gd name="T1" fmla="*/ 38 h 76"/>
                <a:gd name="T2" fmla="*/ 23 w 38"/>
                <a:gd name="T3" fmla="*/ 76 h 76"/>
                <a:gd name="T4" fmla="*/ 0 w 38"/>
                <a:gd name="T5" fmla="*/ 41 h 76"/>
                <a:gd name="T6" fmla="*/ 15 w 38"/>
                <a:gd name="T7" fmla="*/ 0 h 76"/>
                <a:gd name="T8" fmla="*/ 38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38" y="38"/>
                  </a:moveTo>
                  <a:lnTo>
                    <a:pt x="23" y="76"/>
                  </a:lnTo>
                  <a:lnTo>
                    <a:pt x="0" y="41"/>
                  </a:lnTo>
                  <a:lnTo>
                    <a:pt x="15" y="0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0" name="Freeform 565"/>
            <p:cNvSpPr>
              <a:spLocks/>
            </p:cNvSpPr>
            <p:nvPr/>
          </p:nvSpPr>
          <p:spPr bwMode="auto">
            <a:xfrm>
              <a:off x="4083050" y="-1793875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1" name="Freeform 566"/>
            <p:cNvSpPr>
              <a:spLocks/>
            </p:cNvSpPr>
            <p:nvPr/>
          </p:nvSpPr>
          <p:spPr bwMode="auto">
            <a:xfrm>
              <a:off x="776288" y="-933450"/>
              <a:ext cx="100012" cy="312738"/>
            </a:xfrm>
            <a:custGeom>
              <a:avLst/>
              <a:gdLst>
                <a:gd name="T0" fmla="*/ 37 w 63"/>
                <a:gd name="T1" fmla="*/ 197 h 197"/>
                <a:gd name="T2" fmla="*/ 63 w 63"/>
                <a:gd name="T3" fmla="*/ 90 h 197"/>
                <a:gd name="T4" fmla="*/ 29 w 63"/>
                <a:gd name="T5" fmla="*/ 0 h 197"/>
                <a:gd name="T6" fmla="*/ 0 w 63"/>
                <a:gd name="T7" fmla="*/ 107 h 197"/>
                <a:gd name="T8" fmla="*/ 37 w 63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97">
                  <a:moveTo>
                    <a:pt x="37" y="197"/>
                  </a:moveTo>
                  <a:lnTo>
                    <a:pt x="63" y="90"/>
                  </a:lnTo>
                  <a:lnTo>
                    <a:pt x="29" y="0"/>
                  </a:lnTo>
                  <a:lnTo>
                    <a:pt x="0" y="107"/>
                  </a:lnTo>
                  <a:lnTo>
                    <a:pt x="37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2" name="Freeform 567"/>
            <p:cNvSpPr>
              <a:spLocks/>
            </p:cNvSpPr>
            <p:nvPr/>
          </p:nvSpPr>
          <p:spPr bwMode="auto">
            <a:xfrm>
              <a:off x="795338" y="-836613"/>
              <a:ext cx="63500" cy="119063"/>
            </a:xfrm>
            <a:custGeom>
              <a:avLst/>
              <a:gdLst>
                <a:gd name="T0" fmla="*/ 40 w 40"/>
                <a:gd name="T1" fmla="*/ 35 h 75"/>
                <a:gd name="T2" fmla="*/ 25 w 40"/>
                <a:gd name="T3" fmla="*/ 75 h 75"/>
                <a:gd name="T4" fmla="*/ 0 w 40"/>
                <a:gd name="T5" fmla="*/ 38 h 75"/>
                <a:gd name="T6" fmla="*/ 17 w 40"/>
                <a:gd name="T7" fmla="*/ 0 h 75"/>
                <a:gd name="T8" fmla="*/ 40 w 40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5"/>
                  </a:moveTo>
                  <a:lnTo>
                    <a:pt x="25" y="75"/>
                  </a:lnTo>
                  <a:lnTo>
                    <a:pt x="0" y="38"/>
                  </a:lnTo>
                  <a:lnTo>
                    <a:pt x="17" y="0"/>
                  </a:lnTo>
                  <a:lnTo>
                    <a:pt x="40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3" name="Rectangle 568"/>
            <p:cNvSpPr>
              <a:spLocks noChangeArrowheads="1"/>
            </p:cNvSpPr>
            <p:nvPr/>
          </p:nvSpPr>
          <p:spPr bwMode="auto">
            <a:xfrm>
              <a:off x="873125" y="-468313"/>
              <a:ext cx="85725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4" name="Freeform 569"/>
            <p:cNvSpPr>
              <a:spLocks/>
            </p:cNvSpPr>
            <p:nvPr/>
          </p:nvSpPr>
          <p:spPr bwMode="auto">
            <a:xfrm>
              <a:off x="873125" y="-468313"/>
              <a:ext cx="85725" cy="36513"/>
            </a:xfrm>
            <a:custGeom>
              <a:avLst/>
              <a:gdLst>
                <a:gd name="T0" fmla="*/ 0 w 54"/>
                <a:gd name="T1" fmla="*/ 17 h 23"/>
                <a:gd name="T2" fmla="*/ 23 w 54"/>
                <a:gd name="T3" fmla="*/ 0 h 23"/>
                <a:gd name="T4" fmla="*/ 54 w 54"/>
                <a:gd name="T5" fmla="*/ 14 h 23"/>
                <a:gd name="T6" fmla="*/ 48 w 54"/>
                <a:gd name="T7" fmla="*/ 23 h 23"/>
                <a:gd name="T8" fmla="*/ 0 w 54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0" y="17"/>
                  </a:moveTo>
                  <a:lnTo>
                    <a:pt x="23" y="0"/>
                  </a:lnTo>
                  <a:lnTo>
                    <a:pt x="54" y="14"/>
                  </a:lnTo>
                  <a:lnTo>
                    <a:pt x="48" y="23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5" name="Freeform 570"/>
            <p:cNvSpPr>
              <a:spLocks/>
            </p:cNvSpPr>
            <p:nvPr/>
          </p:nvSpPr>
          <p:spPr bwMode="auto">
            <a:xfrm>
              <a:off x="1068388" y="-781050"/>
              <a:ext cx="65087" cy="123825"/>
            </a:xfrm>
            <a:custGeom>
              <a:avLst/>
              <a:gdLst>
                <a:gd name="T0" fmla="*/ 41 w 41"/>
                <a:gd name="T1" fmla="*/ 37 h 78"/>
                <a:gd name="T2" fmla="*/ 23 w 41"/>
                <a:gd name="T3" fmla="*/ 78 h 78"/>
                <a:gd name="T4" fmla="*/ 0 w 41"/>
                <a:gd name="T5" fmla="*/ 40 h 78"/>
                <a:gd name="T6" fmla="*/ 18 w 41"/>
                <a:gd name="T7" fmla="*/ 0 h 78"/>
                <a:gd name="T8" fmla="*/ 41 w 41"/>
                <a:gd name="T9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37"/>
                  </a:moveTo>
                  <a:lnTo>
                    <a:pt x="23" y="78"/>
                  </a:lnTo>
                  <a:lnTo>
                    <a:pt x="0" y="40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6" name="Freeform 571"/>
            <p:cNvSpPr>
              <a:spLocks/>
            </p:cNvSpPr>
            <p:nvPr/>
          </p:nvSpPr>
          <p:spPr bwMode="auto">
            <a:xfrm>
              <a:off x="4749800" y="-1697038"/>
              <a:ext cx="63500" cy="125413"/>
            </a:xfrm>
            <a:custGeom>
              <a:avLst/>
              <a:gdLst>
                <a:gd name="T0" fmla="*/ 40 w 40"/>
                <a:gd name="T1" fmla="*/ 38 h 79"/>
                <a:gd name="T2" fmla="*/ 23 w 40"/>
                <a:gd name="T3" fmla="*/ 79 h 79"/>
                <a:gd name="T4" fmla="*/ 0 w 40"/>
                <a:gd name="T5" fmla="*/ 41 h 79"/>
                <a:gd name="T6" fmla="*/ 17 w 40"/>
                <a:gd name="T7" fmla="*/ 0 h 79"/>
                <a:gd name="T8" fmla="*/ 40 w 40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9">
                  <a:moveTo>
                    <a:pt x="40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7" name="Freeform 572"/>
            <p:cNvSpPr>
              <a:spLocks/>
            </p:cNvSpPr>
            <p:nvPr/>
          </p:nvSpPr>
          <p:spPr bwMode="auto">
            <a:xfrm>
              <a:off x="4411663" y="-1990725"/>
              <a:ext cx="160337" cy="68263"/>
            </a:xfrm>
            <a:custGeom>
              <a:avLst/>
              <a:gdLst>
                <a:gd name="T0" fmla="*/ 63 w 101"/>
                <a:gd name="T1" fmla="*/ 32 h 43"/>
                <a:gd name="T2" fmla="*/ 0 w 101"/>
                <a:gd name="T3" fmla="*/ 43 h 43"/>
                <a:gd name="T4" fmla="*/ 37 w 101"/>
                <a:gd name="T5" fmla="*/ 12 h 43"/>
                <a:gd name="T6" fmla="*/ 101 w 101"/>
                <a:gd name="T7" fmla="*/ 0 h 43"/>
                <a:gd name="T8" fmla="*/ 63 w 101"/>
                <a:gd name="T9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3" y="32"/>
                  </a:moveTo>
                  <a:lnTo>
                    <a:pt x="0" y="43"/>
                  </a:lnTo>
                  <a:lnTo>
                    <a:pt x="37" y="12"/>
                  </a:lnTo>
                  <a:lnTo>
                    <a:pt x="101" y="0"/>
                  </a:lnTo>
                  <a:lnTo>
                    <a:pt x="63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8" name="Freeform 573"/>
            <p:cNvSpPr>
              <a:spLocks/>
            </p:cNvSpPr>
            <p:nvPr/>
          </p:nvSpPr>
          <p:spPr bwMode="auto">
            <a:xfrm>
              <a:off x="2339975" y="-1944688"/>
              <a:ext cx="138112" cy="87313"/>
            </a:xfrm>
            <a:custGeom>
              <a:avLst/>
              <a:gdLst>
                <a:gd name="T0" fmla="*/ 55 w 87"/>
                <a:gd name="T1" fmla="*/ 17 h 55"/>
                <a:gd name="T2" fmla="*/ 87 w 87"/>
                <a:gd name="T3" fmla="*/ 55 h 55"/>
                <a:gd name="T4" fmla="*/ 29 w 87"/>
                <a:gd name="T5" fmla="*/ 38 h 55"/>
                <a:gd name="T6" fmla="*/ 0 w 87"/>
                <a:gd name="T7" fmla="*/ 0 h 55"/>
                <a:gd name="T8" fmla="*/ 55 w 87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5">
                  <a:moveTo>
                    <a:pt x="55" y="17"/>
                  </a:moveTo>
                  <a:lnTo>
                    <a:pt x="87" y="55"/>
                  </a:lnTo>
                  <a:lnTo>
                    <a:pt x="29" y="38"/>
                  </a:lnTo>
                  <a:lnTo>
                    <a:pt x="0" y="0"/>
                  </a:lnTo>
                  <a:lnTo>
                    <a:pt x="55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89" name="Freeform 574"/>
            <p:cNvSpPr>
              <a:spLocks/>
            </p:cNvSpPr>
            <p:nvPr/>
          </p:nvSpPr>
          <p:spPr bwMode="auto">
            <a:xfrm>
              <a:off x="2994025" y="-923925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40 h 75"/>
                <a:gd name="T6" fmla="*/ 17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40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0" name="Freeform 575"/>
            <p:cNvSpPr>
              <a:spLocks/>
            </p:cNvSpPr>
            <p:nvPr/>
          </p:nvSpPr>
          <p:spPr bwMode="auto">
            <a:xfrm>
              <a:off x="5426075" y="-606425"/>
              <a:ext cx="65087" cy="119063"/>
            </a:xfrm>
            <a:custGeom>
              <a:avLst/>
              <a:gdLst>
                <a:gd name="T0" fmla="*/ 41 w 41"/>
                <a:gd name="T1" fmla="*/ 37 h 75"/>
                <a:gd name="T2" fmla="*/ 23 w 41"/>
                <a:gd name="T3" fmla="*/ 75 h 75"/>
                <a:gd name="T4" fmla="*/ 0 w 41"/>
                <a:gd name="T5" fmla="*/ 37 h 75"/>
                <a:gd name="T6" fmla="*/ 18 w 41"/>
                <a:gd name="T7" fmla="*/ 0 h 75"/>
                <a:gd name="T8" fmla="*/ 41 w 41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41" y="37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1" name="Freeform 576"/>
            <p:cNvSpPr>
              <a:spLocks/>
            </p:cNvSpPr>
            <p:nvPr/>
          </p:nvSpPr>
          <p:spPr bwMode="auto">
            <a:xfrm>
              <a:off x="9053513" y="-625475"/>
              <a:ext cx="85725" cy="41275"/>
            </a:xfrm>
            <a:custGeom>
              <a:avLst/>
              <a:gdLst>
                <a:gd name="T0" fmla="*/ 0 w 54"/>
                <a:gd name="T1" fmla="*/ 0 h 26"/>
                <a:gd name="T2" fmla="*/ 0 w 54"/>
                <a:gd name="T3" fmla="*/ 23 h 26"/>
                <a:gd name="T4" fmla="*/ 54 w 54"/>
                <a:gd name="T5" fmla="*/ 26 h 26"/>
                <a:gd name="T6" fmla="*/ 54 w 54"/>
                <a:gd name="T7" fmla="*/ 0 h 26"/>
                <a:gd name="T8" fmla="*/ 0 w 5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0" y="0"/>
                  </a:moveTo>
                  <a:lnTo>
                    <a:pt x="0" y="23"/>
                  </a:lnTo>
                  <a:lnTo>
                    <a:pt x="54" y="26"/>
                  </a:ln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2" name="Freeform 577"/>
            <p:cNvSpPr>
              <a:spLocks/>
            </p:cNvSpPr>
            <p:nvPr/>
          </p:nvSpPr>
          <p:spPr bwMode="auto">
            <a:xfrm>
              <a:off x="9053513" y="-625475"/>
              <a:ext cx="85725" cy="36513"/>
            </a:xfrm>
            <a:custGeom>
              <a:avLst/>
              <a:gdLst>
                <a:gd name="T0" fmla="*/ 54 w 54"/>
                <a:gd name="T1" fmla="*/ 6 h 23"/>
                <a:gd name="T2" fmla="*/ 31 w 54"/>
                <a:gd name="T3" fmla="*/ 23 h 23"/>
                <a:gd name="T4" fmla="*/ 0 w 54"/>
                <a:gd name="T5" fmla="*/ 12 h 23"/>
                <a:gd name="T6" fmla="*/ 8 w 54"/>
                <a:gd name="T7" fmla="*/ 0 h 23"/>
                <a:gd name="T8" fmla="*/ 54 w 54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6"/>
                  </a:moveTo>
                  <a:lnTo>
                    <a:pt x="31" y="23"/>
                  </a:lnTo>
                  <a:lnTo>
                    <a:pt x="0" y="12"/>
                  </a:lnTo>
                  <a:lnTo>
                    <a:pt x="8" y="0"/>
                  </a:lnTo>
                  <a:lnTo>
                    <a:pt x="54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3" name="Freeform 578"/>
            <p:cNvSpPr>
              <a:spLocks/>
            </p:cNvSpPr>
            <p:nvPr/>
          </p:nvSpPr>
          <p:spPr bwMode="auto">
            <a:xfrm>
              <a:off x="10306050" y="-368300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4" name="Freeform 579"/>
            <p:cNvSpPr>
              <a:spLocks/>
            </p:cNvSpPr>
            <p:nvPr/>
          </p:nvSpPr>
          <p:spPr bwMode="auto">
            <a:xfrm>
              <a:off x="9309100" y="-400050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0 h 26"/>
                <a:gd name="T4" fmla="*/ 55 w 118"/>
                <a:gd name="T5" fmla="*/ 26 h 26"/>
                <a:gd name="T6" fmla="*/ 0 w 118"/>
                <a:gd name="T7" fmla="*/ 6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0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5" name="Freeform 580"/>
            <p:cNvSpPr>
              <a:spLocks/>
            </p:cNvSpPr>
            <p:nvPr/>
          </p:nvSpPr>
          <p:spPr bwMode="auto">
            <a:xfrm>
              <a:off x="11860213" y="-781050"/>
              <a:ext cx="123825" cy="138113"/>
            </a:xfrm>
            <a:custGeom>
              <a:avLst/>
              <a:gdLst>
                <a:gd name="T0" fmla="*/ 75 w 78"/>
                <a:gd name="T1" fmla="*/ 87 h 87"/>
                <a:gd name="T2" fmla="*/ 0 w 78"/>
                <a:gd name="T3" fmla="*/ 87 h 87"/>
                <a:gd name="T4" fmla="*/ 6 w 78"/>
                <a:gd name="T5" fmla="*/ 3 h 87"/>
                <a:gd name="T6" fmla="*/ 78 w 78"/>
                <a:gd name="T7" fmla="*/ 0 h 87"/>
                <a:gd name="T8" fmla="*/ 75 w 78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87">
                  <a:moveTo>
                    <a:pt x="75" y="87"/>
                  </a:moveTo>
                  <a:lnTo>
                    <a:pt x="0" y="87"/>
                  </a:lnTo>
                  <a:lnTo>
                    <a:pt x="6" y="3"/>
                  </a:lnTo>
                  <a:lnTo>
                    <a:pt x="78" y="0"/>
                  </a:lnTo>
                  <a:lnTo>
                    <a:pt x="75" y="87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6" name="Freeform 581"/>
            <p:cNvSpPr>
              <a:spLocks/>
            </p:cNvSpPr>
            <p:nvPr/>
          </p:nvSpPr>
          <p:spPr bwMode="auto">
            <a:xfrm>
              <a:off x="10556875" y="-1871663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5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7" name="Freeform 582"/>
            <p:cNvSpPr>
              <a:spLocks/>
            </p:cNvSpPr>
            <p:nvPr/>
          </p:nvSpPr>
          <p:spPr bwMode="auto">
            <a:xfrm>
              <a:off x="9693275" y="-395288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8" name="Freeform 583"/>
            <p:cNvSpPr>
              <a:spLocks/>
            </p:cNvSpPr>
            <p:nvPr/>
          </p:nvSpPr>
          <p:spPr bwMode="auto">
            <a:xfrm>
              <a:off x="11842750" y="-547688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1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1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99" name="Freeform 584"/>
            <p:cNvSpPr>
              <a:spLocks/>
            </p:cNvSpPr>
            <p:nvPr/>
          </p:nvSpPr>
          <p:spPr bwMode="auto">
            <a:xfrm>
              <a:off x="8851900" y="-419100"/>
              <a:ext cx="146050" cy="106363"/>
            </a:xfrm>
            <a:custGeom>
              <a:avLst/>
              <a:gdLst>
                <a:gd name="T0" fmla="*/ 92 w 92"/>
                <a:gd name="T1" fmla="*/ 21 h 67"/>
                <a:gd name="T2" fmla="*/ 55 w 92"/>
                <a:gd name="T3" fmla="*/ 61 h 67"/>
                <a:gd name="T4" fmla="*/ 0 w 92"/>
                <a:gd name="T5" fmla="*/ 67 h 67"/>
                <a:gd name="T6" fmla="*/ 14 w 92"/>
                <a:gd name="T7" fmla="*/ 0 h 67"/>
                <a:gd name="T8" fmla="*/ 92 w 92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67">
                  <a:moveTo>
                    <a:pt x="92" y="21"/>
                  </a:moveTo>
                  <a:lnTo>
                    <a:pt x="55" y="61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0" name="Freeform 585"/>
            <p:cNvSpPr>
              <a:spLocks/>
            </p:cNvSpPr>
            <p:nvPr/>
          </p:nvSpPr>
          <p:spPr bwMode="auto">
            <a:xfrm>
              <a:off x="10447338" y="1428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1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1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1" name="Freeform 586"/>
            <p:cNvSpPr>
              <a:spLocks/>
            </p:cNvSpPr>
            <p:nvPr/>
          </p:nvSpPr>
          <p:spPr bwMode="auto">
            <a:xfrm>
              <a:off x="10233025" y="-739775"/>
              <a:ext cx="146050" cy="165100"/>
            </a:xfrm>
            <a:custGeom>
              <a:avLst/>
              <a:gdLst>
                <a:gd name="T0" fmla="*/ 92 w 92"/>
                <a:gd name="T1" fmla="*/ 75 h 104"/>
                <a:gd name="T2" fmla="*/ 29 w 92"/>
                <a:gd name="T3" fmla="*/ 104 h 104"/>
                <a:gd name="T4" fmla="*/ 0 w 92"/>
                <a:gd name="T5" fmla="*/ 29 h 104"/>
                <a:gd name="T6" fmla="*/ 63 w 92"/>
                <a:gd name="T7" fmla="*/ 0 h 104"/>
                <a:gd name="T8" fmla="*/ 92 w 92"/>
                <a:gd name="T9" fmla="*/ 7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4">
                  <a:moveTo>
                    <a:pt x="92" y="75"/>
                  </a:moveTo>
                  <a:lnTo>
                    <a:pt x="29" y="104"/>
                  </a:lnTo>
                  <a:lnTo>
                    <a:pt x="0" y="29"/>
                  </a:lnTo>
                  <a:lnTo>
                    <a:pt x="63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2" name="Freeform 587"/>
            <p:cNvSpPr>
              <a:spLocks/>
            </p:cNvSpPr>
            <p:nvPr/>
          </p:nvSpPr>
          <p:spPr bwMode="auto">
            <a:xfrm>
              <a:off x="8851900" y="0"/>
              <a:ext cx="204787" cy="128588"/>
            </a:xfrm>
            <a:custGeom>
              <a:avLst/>
              <a:gdLst>
                <a:gd name="T0" fmla="*/ 86 w 129"/>
                <a:gd name="T1" fmla="*/ 29 h 81"/>
                <a:gd name="T2" fmla="*/ 129 w 129"/>
                <a:gd name="T3" fmla="*/ 81 h 81"/>
                <a:gd name="T4" fmla="*/ 46 w 129"/>
                <a:gd name="T5" fmla="*/ 55 h 81"/>
                <a:gd name="T6" fmla="*/ 0 w 129"/>
                <a:gd name="T7" fmla="*/ 0 h 81"/>
                <a:gd name="T8" fmla="*/ 86 w 129"/>
                <a:gd name="T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86" y="29"/>
                  </a:moveTo>
                  <a:lnTo>
                    <a:pt x="129" y="81"/>
                  </a:lnTo>
                  <a:lnTo>
                    <a:pt x="46" y="55"/>
                  </a:lnTo>
                  <a:lnTo>
                    <a:pt x="0" y="0"/>
                  </a:lnTo>
                  <a:lnTo>
                    <a:pt x="86" y="2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3" name="Freeform 588"/>
            <p:cNvSpPr>
              <a:spLocks/>
            </p:cNvSpPr>
            <p:nvPr/>
          </p:nvSpPr>
          <p:spPr bwMode="auto">
            <a:xfrm>
              <a:off x="9290050" y="-703263"/>
              <a:ext cx="184150" cy="41275"/>
            </a:xfrm>
            <a:custGeom>
              <a:avLst/>
              <a:gdLst>
                <a:gd name="T0" fmla="*/ 61 w 116"/>
                <a:gd name="T1" fmla="*/ 0 h 26"/>
                <a:gd name="T2" fmla="*/ 116 w 116"/>
                <a:gd name="T3" fmla="*/ 23 h 26"/>
                <a:gd name="T4" fmla="*/ 55 w 116"/>
                <a:gd name="T5" fmla="*/ 26 h 26"/>
                <a:gd name="T6" fmla="*/ 0 w 116"/>
                <a:gd name="T7" fmla="*/ 6 h 26"/>
                <a:gd name="T8" fmla="*/ 61 w 1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6">
                  <a:moveTo>
                    <a:pt x="61" y="0"/>
                  </a:moveTo>
                  <a:lnTo>
                    <a:pt x="116" y="23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4" name="Freeform 589"/>
            <p:cNvSpPr>
              <a:spLocks/>
            </p:cNvSpPr>
            <p:nvPr/>
          </p:nvSpPr>
          <p:spPr bwMode="auto">
            <a:xfrm>
              <a:off x="9975850" y="-509588"/>
              <a:ext cx="60325" cy="119063"/>
            </a:xfrm>
            <a:custGeom>
              <a:avLst/>
              <a:gdLst>
                <a:gd name="T0" fmla="*/ 38 w 38"/>
                <a:gd name="T1" fmla="*/ 37 h 75"/>
                <a:gd name="T2" fmla="*/ 24 w 38"/>
                <a:gd name="T3" fmla="*/ 75 h 75"/>
                <a:gd name="T4" fmla="*/ 0 w 38"/>
                <a:gd name="T5" fmla="*/ 37 h 75"/>
                <a:gd name="T6" fmla="*/ 15 w 38"/>
                <a:gd name="T7" fmla="*/ 0 h 75"/>
                <a:gd name="T8" fmla="*/ 38 w 38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5">
                  <a:moveTo>
                    <a:pt x="38" y="37"/>
                  </a:moveTo>
                  <a:lnTo>
                    <a:pt x="24" y="75"/>
                  </a:lnTo>
                  <a:lnTo>
                    <a:pt x="0" y="37"/>
                  </a:lnTo>
                  <a:lnTo>
                    <a:pt x="15" y="0"/>
                  </a:lnTo>
                  <a:lnTo>
                    <a:pt x="38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5" name="Freeform 590"/>
            <p:cNvSpPr>
              <a:spLocks/>
            </p:cNvSpPr>
            <p:nvPr/>
          </p:nvSpPr>
          <p:spPr bwMode="auto">
            <a:xfrm>
              <a:off x="10434638" y="-901700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6" name="Freeform 591"/>
            <p:cNvSpPr>
              <a:spLocks/>
            </p:cNvSpPr>
            <p:nvPr/>
          </p:nvSpPr>
          <p:spPr bwMode="auto">
            <a:xfrm>
              <a:off x="2894013" y="-1862138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38 h 75"/>
                <a:gd name="T6" fmla="*/ 14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38"/>
                  </a:lnTo>
                  <a:lnTo>
                    <a:pt x="14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7" name="Freeform 592"/>
            <p:cNvSpPr>
              <a:spLocks/>
            </p:cNvSpPr>
            <p:nvPr/>
          </p:nvSpPr>
          <p:spPr bwMode="auto">
            <a:xfrm>
              <a:off x="7512050" y="-1530350"/>
              <a:ext cx="160337" cy="68263"/>
            </a:xfrm>
            <a:custGeom>
              <a:avLst/>
              <a:gdLst>
                <a:gd name="T0" fmla="*/ 60 w 101"/>
                <a:gd name="T1" fmla="*/ 31 h 43"/>
                <a:gd name="T2" fmla="*/ 0 w 101"/>
                <a:gd name="T3" fmla="*/ 43 h 43"/>
                <a:gd name="T4" fmla="*/ 37 w 101"/>
                <a:gd name="T5" fmla="*/ 11 h 43"/>
                <a:gd name="T6" fmla="*/ 101 w 101"/>
                <a:gd name="T7" fmla="*/ 0 h 43"/>
                <a:gd name="T8" fmla="*/ 60 w 101"/>
                <a:gd name="T9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0" y="31"/>
                  </a:moveTo>
                  <a:lnTo>
                    <a:pt x="0" y="43"/>
                  </a:lnTo>
                  <a:lnTo>
                    <a:pt x="37" y="11"/>
                  </a:lnTo>
                  <a:lnTo>
                    <a:pt x="101" y="0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8" name="Freeform 593"/>
            <p:cNvSpPr>
              <a:spLocks/>
            </p:cNvSpPr>
            <p:nvPr/>
          </p:nvSpPr>
          <p:spPr bwMode="auto">
            <a:xfrm>
              <a:off x="9382125" y="-827088"/>
              <a:ext cx="92075" cy="36513"/>
            </a:xfrm>
            <a:custGeom>
              <a:avLst/>
              <a:gdLst>
                <a:gd name="T0" fmla="*/ 58 w 58"/>
                <a:gd name="T1" fmla="*/ 5 h 23"/>
                <a:gd name="T2" fmla="*/ 32 w 58"/>
                <a:gd name="T3" fmla="*/ 23 h 23"/>
                <a:gd name="T4" fmla="*/ 0 w 58"/>
                <a:gd name="T5" fmla="*/ 8 h 23"/>
                <a:gd name="T6" fmla="*/ 9 w 58"/>
                <a:gd name="T7" fmla="*/ 0 h 23"/>
                <a:gd name="T8" fmla="*/ 58 w 58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58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9" y="0"/>
                  </a:lnTo>
                  <a:lnTo>
                    <a:pt x="58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09" name="Freeform 594"/>
            <p:cNvSpPr>
              <a:spLocks/>
            </p:cNvSpPr>
            <p:nvPr/>
          </p:nvSpPr>
          <p:spPr bwMode="auto">
            <a:xfrm>
              <a:off x="98075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0" name="Freeform 595"/>
            <p:cNvSpPr>
              <a:spLocks/>
            </p:cNvSpPr>
            <p:nvPr/>
          </p:nvSpPr>
          <p:spPr bwMode="auto">
            <a:xfrm>
              <a:off x="9861550" y="-1765300"/>
              <a:ext cx="133350" cy="82550"/>
            </a:xfrm>
            <a:custGeom>
              <a:avLst/>
              <a:gdLst>
                <a:gd name="T0" fmla="*/ 29 w 84"/>
                <a:gd name="T1" fmla="*/ 35 h 52"/>
                <a:gd name="T2" fmla="*/ 0 w 84"/>
                <a:gd name="T3" fmla="*/ 0 h 52"/>
                <a:gd name="T4" fmla="*/ 55 w 84"/>
                <a:gd name="T5" fmla="*/ 17 h 52"/>
                <a:gd name="T6" fmla="*/ 84 w 84"/>
                <a:gd name="T7" fmla="*/ 52 h 52"/>
                <a:gd name="T8" fmla="*/ 29 w 84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2">
                  <a:moveTo>
                    <a:pt x="29" y="35"/>
                  </a:moveTo>
                  <a:lnTo>
                    <a:pt x="0" y="0"/>
                  </a:lnTo>
                  <a:lnTo>
                    <a:pt x="55" y="17"/>
                  </a:lnTo>
                  <a:lnTo>
                    <a:pt x="84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1" name="Freeform 596"/>
            <p:cNvSpPr>
              <a:spLocks/>
            </p:cNvSpPr>
            <p:nvPr/>
          </p:nvSpPr>
          <p:spPr bwMode="auto">
            <a:xfrm>
              <a:off x="10013950" y="-1350963"/>
              <a:ext cx="109537" cy="95250"/>
            </a:xfrm>
            <a:custGeom>
              <a:avLst/>
              <a:gdLst>
                <a:gd name="T0" fmla="*/ 34 w 69"/>
                <a:gd name="T1" fmla="*/ 14 h 60"/>
                <a:gd name="T2" fmla="*/ 69 w 69"/>
                <a:gd name="T3" fmla="*/ 0 h 60"/>
                <a:gd name="T4" fmla="*/ 31 w 69"/>
                <a:gd name="T5" fmla="*/ 43 h 60"/>
                <a:gd name="T6" fmla="*/ 0 w 69"/>
                <a:gd name="T7" fmla="*/ 60 h 60"/>
                <a:gd name="T8" fmla="*/ 34 w 69"/>
                <a:gd name="T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0">
                  <a:moveTo>
                    <a:pt x="34" y="14"/>
                  </a:moveTo>
                  <a:lnTo>
                    <a:pt x="69" y="0"/>
                  </a:lnTo>
                  <a:lnTo>
                    <a:pt x="31" y="43"/>
                  </a:lnTo>
                  <a:lnTo>
                    <a:pt x="0" y="60"/>
                  </a:lnTo>
                  <a:lnTo>
                    <a:pt x="34" y="14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2" name="Freeform 597"/>
            <p:cNvSpPr>
              <a:spLocks/>
            </p:cNvSpPr>
            <p:nvPr/>
          </p:nvSpPr>
          <p:spPr bwMode="auto">
            <a:xfrm>
              <a:off x="9469438" y="-1425575"/>
              <a:ext cx="160337" cy="157163"/>
            </a:xfrm>
            <a:custGeom>
              <a:avLst/>
              <a:gdLst>
                <a:gd name="T0" fmla="*/ 101 w 101"/>
                <a:gd name="T1" fmla="*/ 29 h 99"/>
                <a:gd name="T2" fmla="*/ 80 w 101"/>
                <a:gd name="T3" fmla="*/ 99 h 99"/>
                <a:gd name="T4" fmla="*/ 0 w 101"/>
                <a:gd name="T5" fmla="*/ 70 h 99"/>
                <a:gd name="T6" fmla="*/ 23 w 101"/>
                <a:gd name="T7" fmla="*/ 0 h 99"/>
                <a:gd name="T8" fmla="*/ 101 w 101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9">
                  <a:moveTo>
                    <a:pt x="101" y="29"/>
                  </a:moveTo>
                  <a:lnTo>
                    <a:pt x="80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1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3" name="Freeform 598"/>
            <p:cNvSpPr>
              <a:spLocks/>
            </p:cNvSpPr>
            <p:nvPr/>
          </p:nvSpPr>
          <p:spPr bwMode="auto">
            <a:xfrm>
              <a:off x="11974513" y="-1268413"/>
              <a:ext cx="160337" cy="160338"/>
            </a:xfrm>
            <a:custGeom>
              <a:avLst/>
              <a:gdLst>
                <a:gd name="T0" fmla="*/ 101 w 101"/>
                <a:gd name="T1" fmla="*/ 32 h 101"/>
                <a:gd name="T2" fmla="*/ 78 w 101"/>
                <a:gd name="T3" fmla="*/ 101 h 101"/>
                <a:gd name="T4" fmla="*/ 0 w 101"/>
                <a:gd name="T5" fmla="*/ 69 h 101"/>
                <a:gd name="T6" fmla="*/ 23 w 101"/>
                <a:gd name="T7" fmla="*/ 0 h 101"/>
                <a:gd name="T8" fmla="*/ 101 w 101"/>
                <a:gd name="T9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1">
                  <a:moveTo>
                    <a:pt x="101" y="32"/>
                  </a:moveTo>
                  <a:lnTo>
                    <a:pt x="78" y="101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1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4" name="Freeform 599"/>
            <p:cNvSpPr>
              <a:spLocks/>
            </p:cNvSpPr>
            <p:nvPr/>
          </p:nvSpPr>
          <p:spPr bwMode="auto">
            <a:xfrm>
              <a:off x="9866313" y="-1549400"/>
              <a:ext cx="142875" cy="165100"/>
            </a:xfrm>
            <a:custGeom>
              <a:avLst/>
              <a:gdLst>
                <a:gd name="T0" fmla="*/ 90 w 90"/>
                <a:gd name="T1" fmla="*/ 81 h 104"/>
                <a:gd name="T2" fmla="*/ 20 w 90"/>
                <a:gd name="T3" fmla="*/ 104 h 104"/>
                <a:gd name="T4" fmla="*/ 0 w 90"/>
                <a:gd name="T5" fmla="*/ 20 h 104"/>
                <a:gd name="T6" fmla="*/ 69 w 90"/>
                <a:gd name="T7" fmla="*/ 0 h 104"/>
                <a:gd name="T8" fmla="*/ 90 w 90"/>
                <a:gd name="T9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4">
                  <a:moveTo>
                    <a:pt x="90" y="81"/>
                  </a:moveTo>
                  <a:lnTo>
                    <a:pt x="20" y="104"/>
                  </a:lnTo>
                  <a:lnTo>
                    <a:pt x="0" y="20"/>
                  </a:lnTo>
                  <a:lnTo>
                    <a:pt x="69" y="0"/>
                  </a:lnTo>
                  <a:lnTo>
                    <a:pt x="90" y="8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5" name="Freeform 600"/>
            <p:cNvSpPr>
              <a:spLocks/>
            </p:cNvSpPr>
            <p:nvPr/>
          </p:nvSpPr>
          <p:spPr bwMode="auto">
            <a:xfrm>
              <a:off x="9331325" y="-1862138"/>
              <a:ext cx="142875" cy="160338"/>
            </a:xfrm>
            <a:custGeom>
              <a:avLst/>
              <a:gdLst>
                <a:gd name="T0" fmla="*/ 90 w 90"/>
                <a:gd name="T1" fmla="*/ 75 h 101"/>
                <a:gd name="T2" fmla="*/ 26 w 90"/>
                <a:gd name="T3" fmla="*/ 101 h 101"/>
                <a:gd name="T4" fmla="*/ 0 w 90"/>
                <a:gd name="T5" fmla="*/ 29 h 101"/>
                <a:gd name="T6" fmla="*/ 64 w 90"/>
                <a:gd name="T7" fmla="*/ 0 h 101"/>
                <a:gd name="T8" fmla="*/ 90 w 90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1">
                  <a:moveTo>
                    <a:pt x="90" y="75"/>
                  </a:moveTo>
                  <a:lnTo>
                    <a:pt x="26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0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6" name="Freeform 601"/>
            <p:cNvSpPr>
              <a:spLocks/>
            </p:cNvSpPr>
            <p:nvPr/>
          </p:nvSpPr>
          <p:spPr bwMode="auto">
            <a:xfrm>
              <a:off x="11531600" y="-436563"/>
              <a:ext cx="131762" cy="58738"/>
            </a:xfrm>
            <a:custGeom>
              <a:avLst/>
              <a:gdLst>
                <a:gd name="T0" fmla="*/ 0 w 83"/>
                <a:gd name="T1" fmla="*/ 29 h 37"/>
                <a:gd name="T2" fmla="*/ 34 w 83"/>
                <a:gd name="T3" fmla="*/ 0 h 37"/>
                <a:gd name="T4" fmla="*/ 83 w 83"/>
                <a:gd name="T5" fmla="*/ 23 h 37"/>
                <a:gd name="T6" fmla="*/ 72 w 83"/>
                <a:gd name="T7" fmla="*/ 37 h 37"/>
                <a:gd name="T8" fmla="*/ 0 w 83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7">
                  <a:moveTo>
                    <a:pt x="0" y="29"/>
                  </a:moveTo>
                  <a:lnTo>
                    <a:pt x="34" y="0"/>
                  </a:lnTo>
                  <a:lnTo>
                    <a:pt x="83" y="23"/>
                  </a:lnTo>
                  <a:lnTo>
                    <a:pt x="72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7" name="Freeform 602"/>
            <p:cNvSpPr>
              <a:spLocks/>
            </p:cNvSpPr>
            <p:nvPr/>
          </p:nvSpPr>
          <p:spPr bwMode="auto">
            <a:xfrm>
              <a:off x="10717213" y="-593725"/>
              <a:ext cx="133350" cy="55563"/>
            </a:xfrm>
            <a:custGeom>
              <a:avLst/>
              <a:gdLst>
                <a:gd name="T0" fmla="*/ 0 w 84"/>
                <a:gd name="T1" fmla="*/ 26 h 35"/>
                <a:gd name="T2" fmla="*/ 35 w 84"/>
                <a:gd name="T3" fmla="*/ 0 h 35"/>
                <a:gd name="T4" fmla="*/ 84 w 84"/>
                <a:gd name="T5" fmla="*/ 21 h 35"/>
                <a:gd name="T6" fmla="*/ 72 w 84"/>
                <a:gd name="T7" fmla="*/ 35 h 35"/>
                <a:gd name="T8" fmla="*/ 0 w 84"/>
                <a:gd name="T9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5">
                  <a:moveTo>
                    <a:pt x="0" y="26"/>
                  </a:moveTo>
                  <a:lnTo>
                    <a:pt x="35" y="0"/>
                  </a:lnTo>
                  <a:lnTo>
                    <a:pt x="84" y="21"/>
                  </a:lnTo>
                  <a:lnTo>
                    <a:pt x="72" y="35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8" name="Freeform 603"/>
            <p:cNvSpPr>
              <a:spLocks/>
            </p:cNvSpPr>
            <p:nvPr/>
          </p:nvSpPr>
          <p:spPr bwMode="auto">
            <a:xfrm>
              <a:off x="10498138" y="-1544638"/>
              <a:ext cx="141287" cy="82550"/>
            </a:xfrm>
            <a:custGeom>
              <a:avLst/>
              <a:gdLst>
                <a:gd name="T0" fmla="*/ 69 w 89"/>
                <a:gd name="T1" fmla="*/ 9 h 52"/>
                <a:gd name="T2" fmla="*/ 89 w 89"/>
                <a:gd name="T3" fmla="*/ 52 h 52"/>
                <a:gd name="T4" fmla="*/ 17 w 89"/>
                <a:gd name="T5" fmla="*/ 40 h 52"/>
                <a:gd name="T6" fmla="*/ 0 w 89"/>
                <a:gd name="T7" fmla="*/ 0 h 52"/>
                <a:gd name="T8" fmla="*/ 69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69" y="9"/>
                  </a:moveTo>
                  <a:lnTo>
                    <a:pt x="89" y="52"/>
                  </a:lnTo>
                  <a:lnTo>
                    <a:pt x="17" y="40"/>
                  </a:lnTo>
                  <a:lnTo>
                    <a:pt x="0" y="0"/>
                  </a:lnTo>
                  <a:lnTo>
                    <a:pt x="69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19" name="Freeform 604"/>
            <p:cNvSpPr>
              <a:spLocks/>
            </p:cNvSpPr>
            <p:nvPr/>
          </p:nvSpPr>
          <p:spPr bwMode="auto">
            <a:xfrm>
              <a:off x="11911013" y="-1673225"/>
              <a:ext cx="146050" cy="82550"/>
            </a:xfrm>
            <a:custGeom>
              <a:avLst/>
              <a:gdLst>
                <a:gd name="T0" fmla="*/ 72 w 92"/>
                <a:gd name="T1" fmla="*/ 8 h 52"/>
                <a:gd name="T2" fmla="*/ 92 w 92"/>
                <a:gd name="T3" fmla="*/ 52 h 52"/>
                <a:gd name="T4" fmla="*/ 20 w 92"/>
                <a:gd name="T5" fmla="*/ 40 h 52"/>
                <a:gd name="T6" fmla="*/ 0 w 92"/>
                <a:gd name="T7" fmla="*/ 0 h 52"/>
                <a:gd name="T8" fmla="*/ 72 w 92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2">
                  <a:moveTo>
                    <a:pt x="72" y="8"/>
                  </a:moveTo>
                  <a:lnTo>
                    <a:pt x="92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20" name="Freeform 605"/>
            <p:cNvSpPr>
              <a:spLocks/>
            </p:cNvSpPr>
            <p:nvPr/>
          </p:nvSpPr>
          <p:spPr bwMode="auto">
            <a:xfrm>
              <a:off x="4594225" y="-1365250"/>
              <a:ext cx="192087" cy="41275"/>
            </a:xfrm>
            <a:custGeom>
              <a:avLst/>
              <a:gdLst>
                <a:gd name="T0" fmla="*/ 58 w 121"/>
                <a:gd name="T1" fmla="*/ 26 h 26"/>
                <a:gd name="T2" fmla="*/ 0 w 121"/>
                <a:gd name="T3" fmla="*/ 6 h 26"/>
                <a:gd name="T4" fmla="*/ 64 w 121"/>
                <a:gd name="T5" fmla="*/ 0 h 26"/>
                <a:gd name="T6" fmla="*/ 121 w 121"/>
                <a:gd name="T7" fmla="*/ 20 h 26"/>
                <a:gd name="T8" fmla="*/ 58 w 12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58" y="26"/>
                  </a:moveTo>
                  <a:lnTo>
                    <a:pt x="0" y="6"/>
                  </a:lnTo>
                  <a:lnTo>
                    <a:pt x="64" y="0"/>
                  </a:lnTo>
                  <a:lnTo>
                    <a:pt x="121" y="20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4" name="TextBox 1"/>
          <p:cNvSpPr txBox="1"/>
          <p:nvPr/>
        </p:nvSpPr>
        <p:spPr>
          <a:xfrm>
            <a:off x="668338" y="4844225"/>
            <a:ext cx="11258681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smtClean="0">
                <a:solidFill>
                  <a:srgbClr val="C1272D"/>
                </a:solidFill>
                <a:latin typeface="+mj-ea"/>
                <a:ea typeface="+mj-ea"/>
                <a:cs typeface="+mn-ea"/>
                <a:sym typeface="+mn-lt"/>
              </a:rPr>
              <a:t>谢谢观看  新年快乐</a:t>
            </a:r>
            <a:endParaRPr lang="zh-CN" altLang="en-US" sz="6600" b="1" dirty="0">
              <a:solidFill>
                <a:srgbClr val="C1272D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490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82670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12250" y="1915874"/>
            <a:ext cx="1032969" cy="1755711"/>
            <a:chOff x="2940049" y="3292539"/>
            <a:chExt cx="1032969" cy="1755711"/>
          </a:xfrm>
        </p:grpSpPr>
        <p:sp>
          <p:nvSpPr>
            <p:cNvPr id="3" name="Freeform 174"/>
            <p:cNvSpPr>
              <a:spLocks/>
            </p:cNvSpPr>
            <p:nvPr/>
          </p:nvSpPr>
          <p:spPr bwMode="auto">
            <a:xfrm>
              <a:off x="3288844" y="3882807"/>
              <a:ext cx="335379" cy="752927"/>
            </a:xfrm>
            <a:custGeom>
              <a:avLst/>
              <a:gdLst>
                <a:gd name="T0" fmla="*/ 101 w 200"/>
                <a:gd name="T1" fmla="*/ 449 h 449"/>
                <a:gd name="T2" fmla="*/ 0 w 200"/>
                <a:gd name="T3" fmla="*/ 99 h 449"/>
                <a:gd name="T4" fmla="*/ 101 w 200"/>
                <a:gd name="T5" fmla="*/ 0 h 449"/>
                <a:gd name="T6" fmla="*/ 200 w 200"/>
                <a:gd name="T7" fmla="*/ 99 h 449"/>
                <a:gd name="T8" fmla="*/ 101 w 200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49">
                  <a:moveTo>
                    <a:pt x="101" y="449"/>
                  </a:moveTo>
                  <a:lnTo>
                    <a:pt x="0" y="99"/>
                  </a:lnTo>
                  <a:lnTo>
                    <a:pt x="101" y="0"/>
                  </a:lnTo>
                  <a:lnTo>
                    <a:pt x="200" y="99"/>
                  </a:lnTo>
                  <a:lnTo>
                    <a:pt x="101" y="449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Oval 175"/>
            <p:cNvSpPr>
              <a:spLocks noChangeArrowheads="1"/>
            </p:cNvSpPr>
            <p:nvPr/>
          </p:nvSpPr>
          <p:spPr bwMode="auto">
            <a:xfrm>
              <a:off x="3030601" y="3292539"/>
              <a:ext cx="855218" cy="855218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Oval 177"/>
            <p:cNvSpPr>
              <a:spLocks noChangeArrowheads="1"/>
            </p:cNvSpPr>
            <p:nvPr/>
          </p:nvSpPr>
          <p:spPr bwMode="auto">
            <a:xfrm>
              <a:off x="3104385" y="3367999"/>
              <a:ext cx="705974" cy="705974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Oval 179"/>
            <p:cNvSpPr>
              <a:spLocks noChangeArrowheads="1"/>
            </p:cNvSpPr>
            <p:nvPr/>
          </p:nvSpPr>
          <p:spPr bwMode="auto">
            <a:xfrm>
              <a:off x="3154692" y="3419983"/>
              <a:ext cx="603683" cy="60368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80"/>
            <p:cNvSpPr>
              <a:spLocks/>
            </p:cNvSpPr>
            <p:nvPr/>
          </p:nvSpPr>
          <p:spPr bwMode="auto">
            <a:xfrm>
              <a:off x="3320705" y="3554135"/>
              <a:ext cx="275011" cy="335379"/>
            </a:xfrm>
            <a:custGeom>
              <a:avLst/>
              <a:gdLst>
                <a:gd name="T0" fmla="*/ 69 w 76"/>
                <a:gd name="T1" fmla="*/ 93 h 93"/>
                <a:gd name="T2" fmla="*/ 7 w 76"/>
                <a:gd name="T3" fmla="*/ 93 h 93"/>
                <a:gd name="T4" fmla="*/ 0 w 76"/>
                <a:gd name="T5" fmla="*/ 86 h 93"/>
                <a:gd name="T6" fmla="*/ 0 w 76"/>
                <a:gd name="T7" fmla="*/ 7 h 93"/>
                <a:gd name="T8" fmla="*/ 7 w 76"/>
                <a:gd name="T9" fmla="*/ 0 h 93"/>
                <a:gd name="T10" fmla="*/ 69 w 76"/>
                <a:gd name="T11" fmla="*/ 0 h 93"/>
                <a:gd name="T12" fmla="*/ 76 w 76"/>
                <a:gd name="T13" fmla="*/ 7 h 93"/>
                <a:gd name="T14" fmla="*/ 76 w 76"/>
                <a:gd name="T15" fmla="*/ 86 h 93"/>
                <a:gd name="T16" fmla="*/ 69 w 76"/>
                <a:gd name="T1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93">
                  <a:moveTo>
                    <a:pt x="69" y="93"/>
                  </a:moveTo>
                  <a:cubicBezTo>
                    <a:pt x="7" y="93"/>
                    <a:pt x="7" y="93"/>
                    <a:pt x="7" y="93"/>
                  </a:cubicBezTo>
                  <a:cubicBezTo>
                    <a:pt x="3" y="93"/>
                    <a:pt x="0" y="90"/>
                    <a:pt x="0" y="8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2" y="0"/>
                    <a:pt x="76" y="3"/>
                    <a:pt x="76" y="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90"/>
                    <a:pt x="72" y="93"/>
                    <a:pt x="69" y="9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181"/>
            <p:cNvSpPr>
              <a:spLocks noChangeArrowheads="1"/>
            </p:cNvSpPr>
            <p:nvPr/>
          </p:nvSpPr>
          <p:spPr bwMode="auto">
            <a:xfrm>
              <a:off x="3364305" y="3611150"/>
              <a:ext cx="181105" cy="5869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82"/>
            <p:cNvSpPr>
              <a:spLocks/>
            </p:cNvSpPr>
            <p:nvPr/>
          </p:nvSpPr>
          <p:spPr bwMode="auto">
            <a:xfrm>
              <a:off x="2940049" y="4722932"/>
              <a:ext cx="1032969" cy="325318"/>
            </a:xfrm>
            <a:custGeom>
              <a:avLst/>
              <a:gdLst>
                <a:gd name="T0" fmla="*/ 0 w 285"/>
                <a:gd name="T1" fmla="*/ 90 h 90"/>
                <a:gd name="T2" fmla="*/ 285 w 285"/>
                <a:gd name="T3" fmla="*/ 90 h 90"/>
                <a:gd name="T4" fmla="*/ 285 w 285"/>
                <a:gd name="T5" fmla="*/ 48 h 90"/>
                <a:gd name="T6" fmla="*/ 143 w 285"/>
                <a:gd name="T7" fmla="*/ 0 h 90"/>
                <a:gd name="T8" fmla="*/ 0 w 285"/>
                <a:gd name="T9" fmla="*/ 48 h 90"/>
                <a:gd name="T10" fmla="*/ 0 w 285"/>
                <a:gd name="T1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90">
                  <a:moveTo>
                    <a:pt x="0" y="90"/>
                  </a:moveTo>
                  <a:cubicBezTo>
                    <a:pt x="285" y="90"/>
                    <a:pt x="285" y="90"/>
                    <a:pt x="285" y="90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54" y="19"/>
                    <a:pt x="202" y="0"/>
                    <a:pt x="143" y="0"/>
                  </a:cubicBezTo>
                  <a:cubicBezTo>
                    <a:pt x="83" y="0"/>
                    <a:pt x="31" y="19"/>
                    <a:pt x="0" y="48"/>
                  </a:cubicBezTo>
                  <a:lnTo>
                    <a:pt x="0" y="90"/>
                  </a:lnTo>
                  <a:close/>
                </a:path>
              </a:pathLst>
            </a:cu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184"/>
            <p:cNvSpPr>
              <a:spLocks noChangeArrowheads="1"/>
            </p:cNvSpPr>
            <p:nvPr/>
          </p:nvSpPr>
          <p:spPr bwMode="auto">
            <a:xfrm>
              <a:off x="2940049" y="4897329"/>
              <a:ext cx="1032969" cy="2012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89"/>
            <p:cNvSpPr>
              <a:spLocks noChangeArrowheads="1"/>
            </p:cNvSpPr>
            <p:nvPr/>
          </p:nvSpPr>
          <p:spPr bwMode="auto">
            <a:xfrm>
              <a:off x="3392811" y="4741378"/>
              <a:ext cx="187812" cy="184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00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01</a:t>
              </a:r>
              <a:endParaRPr lang="zh-CN" altLang="zh-CN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46667" y="1920084"/>
            <a:ext cx="1032969" cy="1755711"/>
            <a:chOff x="4283244" y="2779409"/>
            <a:chExt cx="1032969" cy="1755711"/>
          </a:xfrm>
        </p:grpSpPr>
        <p:sp>
          <p:nvSpPr>
            <p:cNvPr id="13" name="Freeform 216"/>
            <p:cNvSpPr>
              <a:spLocks/>
            </p:cNvSpPr>
            <p:nvPr/>
          </p:nvSpPr>
          <p:spPr bwMode="auto">
            <a:xfrm>
              <a:off x="4632039" y="3367999"/>
              <a:ext cx="335379" cy="752927"/>
            </a:xfrm>
            <a:custGeom>
              <a:avLst/>
              <a:gdLst>
                <a:gd name="T0" fmla="*/ 99 w 200"/>
                <a:gd name="T1" fmla="*/ 449 h 449"/>
                <a:gd name="T2" fmla="*/ 0 w 200"/>
                <a:gd name="T3" fmla="*/ 100 h 449"/>
                <a:gd name="T4" fmla="*/ 99 w 200"/>
                <a:gd name="T5" fmla="*/ 0 h 449"/>
                <a:gd name="T6" fmla="*/ 200 w 200"/>
                <a:gd name="T7" fmla="*/ 100 h 449"/>
                <a:gd name="T8" fmla="*/ 99 w 200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49">
                  <a:moveTo>
                    <a:pt x="99" y="449"/>
                  </a:moveTo>
                  <a:lnTo>
                    <a:pt x="0" y="100"/>
                  </a:lnTo>
                  <a:lnTo>
                    <a:pt x="99" y="0"/>
                  </a:lnTo>
                  <a:lnTo>
                    <a:pt x="200" y="100"/>
                  </a:lnTo>
                  <a:lnTo>
                    <a:pt x="99" y="449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Oval 217"/>
            <p:cNvSpPr>
              <a:spLocks noChangeArrowheads="1"/>
            </p:cNvSpPr>
            <p:nvPr/>
          </p:nvSpPr>
          <p:spPr bwMode="auto">
            <a:xfrm>
              <a:off x="4370443" y="2779409"/>
              <a:ext cx="855218" cy="853541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Oval 219"/>
            <p:cNvSpPr>
              <a:spLocks noChangeArrowheads="1"/>
            </p:cNvSpPr>
            <p:nvPr/>
          </p:nvSpPr>
          <p:spPr bwMode="auto">
            <a:xfrm>
              <a:off x="4447580" y="2854868"/>
              <a:ext cx="705974" cy="705974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Oval 221"/>
            <p:cNvSpPr>
              <a:spLocks noChangeArrowheads="1"/>
            </p:cNvSpPr>
            <p:nvPr/>
          </p:nvSpPr>
          <p:spPr bwMode="auto">
            <a:xfrm>
              <a:off x="4497887" y="2905175"/>
              <a:ext cx="603683" cy="6053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22"/>
            <p:cNvSpPr>
              <a:spLocks/>
            </p:cNvSpPr>
            <p:nvPr/>
          </p:nvSpPr>
          <p:spPr bwMode="auto">
            <a:xfrm>
              <a:off x="4591793" y="2980636"/>
              <a:ext cx="415870" cy="430963"/>
            </a:xfrm>
            <a:custGeom>
              <a:avLst/>
              <a:gdLst>
                <a:gd name="T0" fmla="*/ 111 w 115"/>
                <a:gd name="T1" fmla="*/ 73 h 119"/>
                <a:gd name="T2" fmla="*/ 104 w 115"/>
                <a:gd name="T3" fmla="*/ 69 h 119"/>
                <a:gd name="T4" fmla="*/ 105 w 115"/>
                <a:gd name="T5" fmla="*/ 61 h 119"/>
                <a:gd name="T6" fmla="*/ 104 w 115"/>
                <a:gd name="T7" fmla="*/ 50 h 119"/>
                <a:gd name="T8" fmla="*/ 111 w 115"/>
                <a:gd name="T9" fmla="*/ 46 h 119"/>
                <a:gd name="T10" fmla="*/ 113 w 115"/>
                <a:gd name="T11" fmla="*/ 37 h 119"/>
                <a:gd name="T12" fmla="*/ 104 w 115"/>
                <a:gd name="T13" fmla="*/ 22 h 119"/>
                <a:gd name="T14" fmla="*/ 96 w 115"/>
                <a:gd name="T15" fmla="*/ 20 h 119"/>
                <a:gd name="T16" fmla="*/ 88 w 115"/>
                <a:gd name="T17" fmla="*/ 24 h 119"/>
                <a:gd name="T18" fmla="*/ 72 w 115"/>
                <a:gd name="T19" fmla="*/ 16 h 119"/>
                <a:gd name="T20" fmla="*/ 72 w 115"/>
                <a:gd name="T21" fmla="*/ 7 h 119"/>
                <a:gd name="T22" fmla="*/ 66 w 115"/>
                <a:gd name="T23" fmla="*/ 0 h 119"/>
                <a:gd name="T24" fmla="*/ 49 w 115"/>
                <a:gd name="T25" fmla="*/ 0 h 119"/>
                <a:gd name="T26" fmla="*/ 42 w 115"/>
                <a:gd name="T27" fmla="*/ 7 h 119"/>
                <a:gd name="T28" fmla="*/ 42 w 115"/>
                <a:gd name="T29" fmla="*/ 16 h 119"/>
                <a:gd name="T30" fmla="*/ 27 w 115"/>
                <a:gd name="T31" fmla="*/ 24 h 119"/>
                <a:gd name="T32" fmla="*/ 19 w 115"/>
                <a:gd name="T33" fmla="*/ 20 h 119"/>
                <a:gd name="T34" fmla="*/ 10 w 115"/>
                <a:gd name="T35" fmla="*/ 22 h 119"/>
                <a:gd name="T36" fmla="*/ 2 w 115"/>
                <a:gd name="T37" fmla="*/ 37 h 119"/>
                <a:gd name="T38" fmla="*/ 4 w 115"/>
                <a:gd name="T39" fmla="*/ 46 h 119"/>
                <a:gd name="T40" fmla="*/ 11 w 115"/>
                <a:gd name="T41" fmla="*/ 50 h 119"/>
                <a:gd name="T42" fmla="*/ 10 w 115"/>
                <a:gd name="T43" fmla="*/ 61 h 119"/>
                <a:gd name="T44" fmla="*/ 11 w 115"/>
                <a:gd name="T45" fmla="*/ 69 h 119"/>
                <a:gd name="T46" fmla="*/ 4 w 115"/>
                <a:gd name="T47" fmla="*/ 73 h 119"/>
                <a:gd name="T48" fmla="*/ 2 w 115"/>
                <a:gd name="T49" fmla="*/ 82 h 119"/>
                <a:gd name="T50" fmla="*/ 10 w 115"/>
                <a:gd name="T51" fmla="*/ 96 h 119"/>
                <a:gd name="T52" fmla="*/ 19 w 115"/>
                <a:gd name="T53" fmla="*/ 99 h 119"/>
                <a:gd name="T54" fmla="*/ 25 w 115"/>
                <a:gd name="T55" fmla="*/ 95 h 119"/>
                <a:gd name="T56" fmla="*/ 42 w 115"/>
                <a:gd name="T57" fmla="*/ 106 h 119"/>
                <a:gd name="T58" fmla="*/ 42 w 115"/>
                <a:gd name="T59" fmla="*/ 112 h 119"/>
                <a:gd name="T60" fmla="*/ 49 w 115"/>
                <a:gd name="T61" fmla="*/ 119 h 119"/>
                <a:gd name="T62" fmla="*/ 66 w 115"/>
                <a:gd name="T63" fmla="*/ 119 h 119"/>
                <a:gd name="T64" fmla="*/ 72 w 115"/>
                <a:gd name="T65" fmla="*/ 112 h 119"/>
                <a:gd name="T66" fmla="*/ 72 w 115"/>
                <a:gd name="T67" fmla="*/ 106 h 119"/>
                <a:gd name="T68" fmla="*/ 90 w 115"/>
                <a:gd name="T69" fmla="*/ 95 h 119"/>
                <a:gd name="T70" fmla="*/ 96 w 115"/>
                <a:gd name="T71" fmla="*/ 99 h 119"/>
                <a:gd name="T72" fmla="*/ 104 w 115"/>
                <a:gd name="T73" fmla="*/ 96 h 119"/>
                <a:gd name="T74" fmla="*/ 113 w 115"/>
                <a:gd name="T75" fmla="*/ 82 h 119"/>
                <a:gd name="T76" fmla="*/ 111 w 115"/>
                <a:gd name="T77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" h="119">
                  <a:moveTo>
                    <a:pt x="111" y="73"/>
                  </a:moveTo>
                  <a:cubicBezTo>
                    <a:pt x="104" y="69"/>
                    <a:pt x="104" y="69"/>
                    <a:pt x="104" y="69"/>
                  </a:cubicBezTo>
                  <a:cubicBezTo>
                    <a:pt x="105" y="66"/>
                    <a:pt x="105" y="63"/>
                    <a:pt x="105" y="61"/>
                  </a:cubicBezTo>
                  <a:cubicBezTo>
                    <a:pt x="105" y="57"/>
                    <a:pt x="104" y="53"/>
                    <a:pt x="104" y="5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4" y="44"/>
                    <a:pt x="115" y="40"/>
                    <a:pt x="113" y="37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3" y="19"/>
                    <a:pt x="99" y="18"/>
                    <a:pt x="96" y="20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3" y="20"/>
                    <a:pt x="78" y="17"/>
                    <a:pt x="72" y="16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3"/>
                    <a:pt x="69" y="0"/>
                    <a:pt x="6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5" y="0"/>
                    <a:pt x="42" y="3"/>
                    <a:pt x="42" y="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37" y="17"/>
                    <a:pt x="31" y="20"/>
                    <a:pt x="27" y="24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6" y="18"/>
                    <a:pt x="12" y="19"/>
                    <a:pt x="10" y="22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0" y="40"/>
                    <a:pt x="1" y="44"/>
                    <a:pt x="4" y="4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3"/>
                    <a:pt x="10" y="57"/>
                    <a:pt x="10" y="61"/>
                  </a:cubicBezTo>
                  <a:cubicBezTo>
                    <a:pt x="10" y="63"/>
                    <a:pt x="10" y="66"/>
                    <a:pt x="11" y="69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1" y="74"/>
                    <a:pt x="0" y="78"/>
                    <a:pt x="2" y="82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12" y="99"/>
                    <a:pt x="16" y="100"/>
                    <a:pt x="19" y="99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30" y="100"/>
                    <a:pt x="36" y="103"/>
                    <a:pt x="42" y="106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42" y="116"/>
                    <a:pt x="45" y="119"/>
                    <a:pt x="49" y="119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69" y="119"/>
                    <a:pt x="72" y="116"/>
                    <a:pt x="72" y="112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9" y="103"/>
                    <a:pt x="85" y="100"/>
                    <a:pt x="90" y="95"/>
                  </a:cubicBezTo>
                  <a:cubicBezTo>
                    <a:pt x="96" y="99"/>
                    <a:pt x="96" y="99"/>
                    <a:pt x="96" y="99"/>
                  </a:cubicBezTo>
                  <a:cubicBezTo>
                    <a:pt x="99" y="100"/>
                    <a:pt x="103" y="99"/>
                    <a:pt x="104" y="96"/>
                  </a:cubicBezTo>
                  <a:cubicBezTo>
                    <a:pt x="113" y="82"/>
                    <a:pt x="113" y="82"/>
                    <a:pt x="113" y="82"/>
                  </a:cubicBezTo>
                  <a:cubicBezTo>
                    <a:pt x="115" y="78"/>
                    <a:pt x="114" y="74"/>
                    <a:pt x="111" y="7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Oval 223"/>
            <p:cNvSpPr>
              <a:spLocks noChangeArrowheads="1"/>
            </p:cNvSpPr>
            <p:nvPr/>
          </p:nvSpPr>
          <p:spPr bwMode="auto">
            <a:xfrm>
              <a:off x="4689053" y="3089634"/>
              <a:ext cx="221350" cy="2213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4"/>
            <p:cNvSpPr>
              <a:spLocks/>
            </p:cNvSpPr>
            <p:nvPr/>
          </p:nvSpPr>
          <p:spPr bwMode="auto">
            <a:xfrm>
              <a:off x="4283244" y="4208125"/>
              <a:ext cx="1032969" cy="326995"/>
            </a:xfrm>
            <a:custGeom>
              <a:avLst/>
              <a:gdLst>
                <a:gd name="T0" fmla="*/ 0 w 285"/>
                <a:gd name="T1" fmla="*/ 90 h 90"/>
                <a:gd name="T2" fmla="*/ 285 w 285"/>
                <a:gd name="T3" fmla="*/ 90 h 90"/>
                <a:gd name="T4" fmla="*/ 285 w 285"/>
                <a:gd name="T5" fmla="*/ 48 h 90"/>
                <a:gd name="T6" fmla="*/ 142 w 285"/>
                <a:gd name="T7" fmla="*/ 0 h 90"/>
                <a:gd name="T8" fmla="*/ 0 w 285"/>
                <a:gd name="T9" fmla="*/ 48 h 90"/>
                <a:gd name="T10" fmla="*/ 0 w 285"/>
                <a:gd name="T1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90">
                  <a:moveTo>
                    <a:pt x="0" y="90"/>
                  </a:moveTo>
                  <a:cubicBezTo>
                    <a:pt x="285" y="90"/>
                    <a:pt x="285" y="90"/>
                    <a:pt x="285" y="90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54" y="19"/>
                    <a:pt x="202" y="0"/>
                    <a:pt x="142" y="0"/>
                  </a:cubicBezTo>
                  <a:cubicBezTo>
                    <a:pt x="83" y="0"/>
                    <a:pt x="31" y="19"/>
                    <a:pt x="0" y="48"/>
                  </a:cubicBezTo>
                  <a:lnTo>
                    <a:pt x="0" y="90"/>
                  </a:lnTo>
                  <a:close/>
                </a:path>
              </a:pathLst>
            </a:cu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27"/>
            <p:cNvSpPr>
              <a:spLocks noChangeArrowheads="1"/>
            </p:cNvSpPr>
            <p:nvPr/>
          </p:nvSpPr>
          <p:spPr bwMode="auto">
            <a:xfrm>
              <a:off x="4283244" y="4404321"/>
              <a:ext cx="1032969" cy="2515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31"/>
            <p:cNvSpPr>
              <a:spLocks noChangeArrowheads="1"/>
            </p:cNvSpPr>
            <p:nvPr/>
          </p:nvSpPr>
          <p:spPr bwMode="auto">
            <a:xfrm>
              <a:off x="4734329" y="4221540"/>
              <a:ext cx="189490" cy="184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00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02</a:t>
              </a:r>
              <a:endParaRPr lang="zh-CN" altLang="zh-CN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728026" y="1915874"/>
            <a:ext cx="1036322" cy="1755711"/>
            <a:chOff x="5623084" y="2264601"/>
            <a:chExt cx="1036322" cy="1755711"/>
          </a:xfrm>
        </p:grpSpPr>
        <p:sp>
          <p:nvSpPr>
            <p:cNvPr id="23" name="Freeform 258"/>
            <p:cNvSpPr>
              <a:spLocks/>
            </p:cNvSpPr>
            <p:nvPr/>
          </p:nvSpPr>
          <p:spPr bwMode="auto">
            <a:xfrm>
              <a:off x="5970203" y="2854868"/>
              <a:ext cx="340411" cy="752927"/>
            </a:xfrm>
            <a:custGeom>
              <a:avLst/>
              <a:gdLst>
                <a:gd name="T0" fmla="*/ 102 w 203"/>
                <a:gd name="T1" fmla="*/ 449 h 449"/>
                <a:gd name="T2" fmla="*/ 0 w 203"/>
                <a:gd name="T3" fmla="*/ 99 h 449"/>
                <a:gd name="T4" fmla="*/ 102 w 203"/>
                <a:gd name="T5" fmla="*/ 0 h 449"/>
                <a:gd name="T6" fmla="*/ 203 w 203"/>
                <a:gd name="T7" fmla="*/ 99 h 449"/>
                <a:gd name="T8" fmla="*/ 102 w 203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449">
                  <a:moveTo>
                    <a:pt x="102" y="449"/>
                  </a:moveTo>
                  <a:lnTo>
                    <a:pt x="0" y="99"/>
                  </a:lnTo>
                  <a:lnTo>
                    <a:pt x="102" y="0"/>
                  </a:lnTo>
                  <a:lnTo>
                    <a:pt x="203" y="99"/>
                  </a:lnTo>
                  <a:lnTo>
                    <a:pt x="102" y="449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259"/>
            <p:cNvSpPr>
              <a:spLocks noChangeArrowheads="1"/>
            </p:cNvSpPr>
            <p:nvPr/>
          </p:nvSpPr>
          <p:spPr bwMode="auto">
            <a:xfrm>
              <a:off x="5713637" y="2264601"/>
              <a:ext cx="855218" cy="853541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261"/>
            <p:cNvSpPr>
              <a:spLocks noChangeArrowheads="1"/>
            </p:cNvSpPr>
            <p:nvPr/>
          </p:nvSpPr>
          <p:spPr bwMode="auto">
            <a:xfrm>
              <a:off x="5790774" y="2340061"/>
              <a:ext cx="700943" cy="705974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Oval 263"/>
            <p:cNvSpPr>
              <a:spLocks noChangeArrowheads="1"/>
            </p:cNvSpPr>
            <p:nvPr/>
          </p:nvSpPr>
          <p:spPr bwMode="auto">
            <a:xfrm>
              <a:off x="5841081" y="2392045"/>
              <a:ext cx="600329" cy="60368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264"/>
            <p:cNvSpPr>
              <a:spLocks noChangeArrowheads="1"/>
            </p:cNvSpPr>
            <p:nvPr/>
          </p:nvSpPr>
          <p:spPr bwMode="auto">
            <a:xfrm>
              <a:off x="6101001" y="2482597"/>
              <a:ext cx="80491" cy="7881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5"/>
            <p:cNvSpPr>
              <a:spLocks/>
            </p:cNvSpPr>
            <p:nvPr/>
          </p:nvSpPr>
          <p:spPr bwMode="auto">
            <a:xfrm>
              <a:off x="6069139" y="2571473"/>
              <a:ext cx="144213" cy="80491"/>
            </a:xfrm>
            <a:custGeom>
              <a:avLst/>
              <a:gdLst>
                <a:gd name="T0" fmla="*/ 40 w 40"/>
                <a:gd name="T1" fmla="*/ 22 h 22"/>
                <a:gd name="T2" fmla="*/ 0 w 40"/>
                <a:gd name="T3" fmla="*/ 22 h 22"/>
                <a:gd name="T4" fmla="*/ 0 w 40"/>
                <a:gd name="T5" fmla="*/ 7 h 22"/>
                <a:gd name="T6" fmla="*/ 3 w 40"/>
                <a:gd name="T7" fmla="*/ 2 h 22"/>
                <a:gd name="T8" fmla="*/ 7 w 40"/>
                <a:gd name="T9" fmla="*/ 0 h 22"/>
                <a:gd name="T10" fmla="*/ 33 w 40"/>
                <a:gd name="T11" fmla="*/ 0 h 22"/>
                <a:gd name="T12" fmla="*/ 38 w 40"/>
                <a:gd name="T13" fmla="*/ 2 h 22"/>
                <a:gd name="T14" fmla="*/ 40 w 40"/>
                <a:gd name="T15" fmla="*/ 7 h 22"/>
                <a:gd name="T16" fmla="*/ 40 w 40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2">
                  <a:moveTo>
                    <a:pt x="4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6" y="1"/>
                    <a:pt x="38" y="2"/>
                  </a:cubicBezTo>
                  <a:cubicBezTo>
                    <a:pt x="39" y="4"/>
                    <a:pt x="40" y="5"/>
                    <a:pt x="40" y="7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266"/>
            <p:cNvSpPr>
              <a:spLocks noChangeArrowheads="1"/>
            </p:cNvSpPr>
            <p:nvPr/>
          </p:nvSpPr>
          <p:spPr bwMode="auto">
            <a:xfrm>
              <a:off x="5978587" y="2651964"/>
              <a:ext cx="78815" cy="7881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67"/>
            <p:cNvSpPr>
              <a:spLocks/>
            </p:cNvSpPr>
            <p:nvPr/>
          </p:nvSpPr>
          <p:spPr bwMode="auto">
            <a:xfrm>
              <a:off x="5945049" y="2745871"/>
              <a:ext cx="145891" cy="80491"/>
            </a:xfrm>
            <a:custGeom>
              <a:avLst/>
              <a:gdLst>
                <a:gd name="T0" fmla="*/ 40 w 40"/>
                <a:gd name="T1" fmla="*/ 22 h 22"/>
                <a:gd name="T2" fmla="*/ 0 w 40"/>
                <a:gd name="T3" fmla="*/ 22 h 22"/>
                <a:gd name="T4" fmla="*/ 0 w 40"/>
                <a:gd name="T5" fmla="*/ 7 h 22"/>
                <a:gd name="T6" fmla="*/ 4 w 40"/>
                <a:gd name="T7" fmla="*/ 1 h 22"/>
                <a:gd name="T8" fmla="*/ 8 w 40"/>
                <a:gd name="T9" fmla="*/ 0 h 22"/>
                <a:gd name="T10" fmla="*/ 33 w 40"/>
                <a:gd name="T11" fmla="*/ 0 h 22"/>
                <a:gd name="T12" fmla="*/ 38 w 40"/>
                <a:gd name="T13" fmla="*/ 2 h 22"/>
                <a:gd name="T14" fmla="*/ 40 w 40"/>
                <a:gd name="T15" fmla="*/ 7 h 22"/>
                <a:gd name="T16" fmla="*/ 40 w 40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2">
                  <a:moveTo>
                    <a:pt x="4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7" y="0"/>
                    <a:pt x="38" y="2"/>
                  </a:cubicBezTo>
                  <a:cubicBezTo>
                    <a:pt x="39" y="3"/>
                    <a:pt x="40" y="5"/>
                    <a:pt x="40" y="7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Oval 268"/>
            <p:cNvSpPr>
              <a:spLocks noChangeArrowheads="1"/>
            </p:cNvSpPr>
            <p:nvPr/>
          </p:nvSpPr>
          <p:spPr bwMode="auto">
            <a:xfrm>
              <a:off x="6225091" y="2651964"/>
              <a:ext cx="78815" cy="7881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69"/>
            <p:cNvSpPr>
              <a:spLocks/>
            </p:cNvSpPr>
            <p:nvPr/>
          </p:nvSpPr>
          <p:spPr bwMode="auto">
            <a:xfrm>
              <a:off x="6191553" y="2745871"/>
              <a:ext cx="145891" cy="80491"/>
            </a:xfrm>
            <a:custGeom>
              <a:avLst/>
              <a:gdLst>
                <a:gd name="T0" fmla="*/ 40 w 40"/>
                <a:gd name="T1" fmla="*/ 22 h 22"/>
                <a:gd name="T2" fmla="*/ 0 w 40"/>
                <a:gd name="T3" fmla="*/ 22 h 22"/>
                <a:gd name="T4" fmla="*/ 0 w 40"/>
                <a:gd name="T5" fmla="*/ 7 h 22"/>
                <a:gd name="T6" fmla="*/ 3 w 40"/>
                <a:gd name="T7" fmla="*/ 1 h 22"/>
                <a:gd name="T8" fmla="*/ 7 w 40"/>
                <a:gd name="T9" fmla="*/ 0 h 22"/>
                <a:gd name="T10" fmla="*/ 32 w 40"/>
                <a:gd name="T11" fmla="*/ 0 h 22"/>
                <a:gd name="T12" fmla="*/ 37 w 40"/>
                <a:gd name="T13" fmla="*/ 2 h 22"/>
                <a:gd name="T14" fmla="*/ 40 w 40"/>
                <a:gd name="T15" fmla="*/ 7 h 22"/>
                <a:gd name="T16" fmla="*/ 40 w 40"/>
                <a:gd name="T1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2">
                  <a:moveTo>
                    <a:pt x="4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6" y="0"/>
                    <a:pt x="37" y="2"/>
                  </a:cubicBezTo>
                  <a:cubicBezTo>
                    <a:pt x="39" y="3"/>
                    <a:pt x="40" y="5"/>
                    <a:pt x="40" y="7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70"/>
            <p:cNvSpPr>
              <a:spLocks/>
            </p:cNvSpPr>
            <p:nvPr/>
          </p:nvSpPr>
          <p:spPr bwMode="auto">
            <a:xfrm>
              <a:off x="5623084" y="3694994"/>
              <a:ext cx="1036322" cy="325318"/>
            </a:xfrm>
            <a:custGeom>
              <a:avLst/>
              <a:gdLst>
                <a:gd name="T0" fmla="*/ 0 w 286"/>
                <a:gd name="T1" fmla="*/ 90 h 90"/>
                <a:gd name="T2" fmla="*/ 286 w 286"/>
                <a:gd name="T3" fmla="*/ 90 h 90"/>
                <a:gd name="T4" fmla="*/ 286 w 286"/>
                <a:gd name="T5" fmla="*/ 48 h 90"/>
                <a:gd name="T6" fmla="*/ 143 w 286"/>
                <a:gd name="T7" fmla="*/ 0 h 90"/>
                <a:gd name="T8" fmla="*/ 0 w 286"/>
                <a:gd name="T9" fmla="*/ 48 h 90"/>
                <a:gd name="T10" fmla="*/ 0 w 286"/>
                <a:gd name="T1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90">
                  <a:moveTo>
                    <a:pt x="0" y="90"/>
                  </a:moveTo>
                  <a:cubicBezTo>
                    <a:pt x="286" y="90"/>
                    <a:pt x="286" y="90"/>
                    <a:pt x="286" y="90"/>
                  </a:cubicBezTo>
                  <a:cubicBezTo>
                    <a:pt x="286" y="48"/>
                    <a:pt x="286" y="48"/>
                    <a:pt x="286" y="48"/>
                  </a:cubicBezTo>
                  <a:cubicBezTo>
                    <a:pt x="254" y="19"/>
                    <a:pt x="202" y="0"/>
                    <a:pt x="143" y="0"/>
                  </a:cubicBezTo>
                  <a:cubicBezTo>
                    <a:pt x="84" y="0"/>
                    <a:pt x="32" y="19"/>
                    <a:pt x="0" y="48"/>
                  </a:cubicBezTo>
                  <a:lnTo>
                    <a:pt x="0" y="90"/>
                  </a:lnTo>
                  <a:close/>
                </a:path>
              </a:pathLst>
            </a:cu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Rectangle 272"/>
            <p:cNvSpPr>
              <a:spLocks noChangeArrowheads="1"/>
            </p:cNvSpPr>
            <p:nvPr/>
          </p:nvSpPr>
          <p:spPr bwMode="auto">
            <a:xfrm>
              <a:off x="5623084" y="3867714"/>
              <a:ext cx="1036322" cy="218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277"/>
            <p:cNvSpPr>
              <a:spLocks noChangeArrowheads="1"/>
            </p:cNvSpPr>
            <p:nvPr/>
          </p:nvSpPr>
          <p:spPr bwMode="auto">
            <a:xfrm>
              <a:off x="6077524" y="3708410"/>
              <a:ext cx="187812" cy="184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00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03</a:t>
              </a:r>
              <a:endParaRPr lang="zh-CN" altLang="zh-CN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81525" y="1915875"/>
            <a:ext cx="1031292" cy="1755710"/>
            <a:chOff x="6966280" y="1749794"/>
            <a:chExt cx="1031292" cy="1755710"/>
          </a:xfrm>
        </p:grpSpPr>
        <p:sp>
          <p:nvSpPr>
            <p:cNvPr id="37" name="Freeform 304"/>
            <p:cNvSpPr>
              <a:spLocks/>
            </p:cNvSpPr>
            <p:nvPr/>
          </p:nvSpPr>
          <p:spPr bwMode="auto">
            <a:xfrm>
              <a:off x="7313397" y="2340061"/>
              <a:ext cx="337057" cy="752927"/>
            </a:xfrm>
            <a:custGeom>
              <a:avLst/>
              <a:gdLst>
                <a:gd name="T0" fmla="*/ 102 w 201"/>
                <a:gd name="T1" fmla="*/ 449 h 449"/>
                <a:gd name="T2" fmla="*/ 0 w 201"/>
                <a:gd name="T3" fmla="*/ 100 h 449"/>
                <a:gd name="T4" fmla="*/ 102 w 201"/>
                <a:gd name="T5" fmla="*/ 0 h 449"/>
                <a:gd name="T6" fmla="*/ 201 w 201"/>
                <a:gd name="T7" fmla="*/ 100 h 449"/>
                <a:gd name="T8" fmla="*/ 102 w 201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449">
                  <a:moveTo>
                    <a:pt x="102" y="449"/>
                  </a:moveTo>
                  <a:lnTo>
                    <a:pt x="0" y="100"/>
                  </a:lnTo>
                  <a:lnTo>
                    <a:pt x="102" y="0"/>
                  </a:lnTo>
                  <a:lnTo>
                    <a:pt x="201" y="100"/>
                  </a:lnTo>
                  <a:lnTo>
                    <a:pt x="102" y="449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Oval 305"/>
            <p:cNvSpPr>
              <a:spLocks noChangeArrowheads="1"/>
            </p:cNvSpPr>
            <p:nvPr/>
          </p:nvSpPr>
          <p:spPr bwMode="auto">
            <a:xfrm>
              <a:off x="7056832" y="1749794"/>
              <a:ext cx="855218" cy="855218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Oval 307"/>
            <p:cNvSpPr>
              <a:spLocks noChangeArrowheads="1"/>
            </p:cNvSpPr>
            <p:nvPr/>
          </p:nvSpPr>
          <p:spPr bwMode="auto">
            <a:xfrm>
              <a:off x="7128938" y="1826931"/>
              <a:ext cx="705974" cy="705974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Oval 309"/>
            <p:cNvSpPr>
              <a:spLocks noChangeArrowheads="1"/>
            </p:cNvSpPr>
            <p:nvPr/>
          </p:nvSpPr>
          <p:spPr bwMode="auto">
            <a:xfrm>
              <a:off x="7180922" y="1877238"/>
              <a:ext cx="603683" cy="6053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10"/>
            <p:cNvSpPr>
              <a:spLocks/>
            </p:cNvSpPr>
            <p:nvPr/>
          </p:nvSpPr>
          <p:spPr bwMode="auto">
            <a:xfrm>
              <a:off x="7303335" y="2058343"/>
              <a:ext cx="358856" cy="290104"/>
            </a:xfrm>
            <a:custGeom>
              <a:avLst/>
              <a:gdLst>
                <a:gd name="T0" fmla="*/ 86 w 99"/>
                <a:gd name="T1" fmla="*/ 0 h 80"/>
                <a:gd name="T2" fmla="*/ 13 w 99"/>
                <a:gd name="T3" fmla="*/ 0 h 80"/>
                <a:gd name="T4" fmla="*/ 0 w 99"/>
                <a:gd name="T5" fmla="*/ 13 h 80"/>
                <a:gd name="T6" fmla="*/ 0 w 99"/>
                <a:gd name="T7" fmla="*/ 47 h 80"/>
                <a:gd name="T8" fmla="*/ 13 w 99"/>
                <a:gd name="T9" fmla="*/ 60 h 80"/>
                <a:gd name="T10" fmla="*/ 60 w 99"/>
                <a:gd name="T11" fmla="*/ 60 h 80"/>
                <a:gd name="T12" fmla="*/ 60 w 99"/>
                <a:gd name="T13" fmla="*/ 80 h 80"/>
                <a:gd name="T14" fmla="*/ 78 w 99"/>
                <a:gd name="T15" fmla="*/ 60 h 80"/>
                <a:gd name="T16" fmla="*/ 86 w 99"/>
                <a:gd name="T17" fmla="*/ 60 h 80"/>
                <a:gd name="T18" fmla="*/ 99 w 99"/>
                <a:gd name="T19" fmla="*/ 47 h 80"/>
                <a:gd name="T20" fmla="*/ 99 w 99"/>
                <a:gd name="T21" fmla="*/ 13 h 80"/>
                <a:gd name="T22" fmla="*/ 86 w 99"/>
                <a:gd name="T2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80">
                  <a:moveTo>
                    <a:pt x="8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6" y="60"/>
                    <a:pt x="13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78" y="60"/>
                    <a:pt x="78" y="60"/>
                    <a:pt x="78" y="60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93" y="60"/>
                    <a:pt x="99" y="54"/>
                    <a:pt x="99" y="47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6"/>
                    <a:pt x="93" y="0"/>
                    <a:pt x="8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Oval 311"/>
            <p:cNvSpPr>
              <a:spLocks noChangeArrowheads="1"/>
            </p:cNvSpPr>
            <p:nvPr/>
          </p:nvSpPr>
          <p:spPr bwMode="auto">
            <a:xfrm>
              <a:off x="7382150" y="2152249"/>
              <a:ext cx="33538" cy="3186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Oval 312"/>
            <p:cNvSpPr>
              <a:spLocks noChangeArrowheads="1"/>
            </p:cNvSpPr>
            <p:nvPr/>
          </p:nvSpPr>
          <p:spPr bwMode="auto">
            <a:xfrm>
              <a:off x="7472703" y="2152249"/>
              <a:ext cx="33538" cy="3186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Oval 313"/>
            <p:cNvSpPr>
              <a:spLocks noChangeArrowheads="1"/>
            </p:cNvSpPr>
            <p:nvPr/>
          </p:nvSpPr>
          <p:spPr bwMode="auto">
            <a:xfrm>
              <a:off x="7559901" y="2152249"/>
              <a:ext cx="33538" cy="3186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314"/>
            <p:cNvSpPr>
              <a:spLocks/>
            </p:cNvSpPr>
            <p:nvPr/>
          </p:nvSpPr>
          <p:spPr bwMode="auto">
            <a:xfrm>
              <a:off x="6966280" y="3180186"/>
              <a:ext cx="1031292" cy="325318"/>
            </a:xfrm>
            <a:custGeom>
              <a:avLst/>
              <a:gdLst>
                <a:gd name="T0" fmla="*/ 0 w 285"/>
                <a:gd name="T1" fmla="*/ 90 h 90"/>
                <a:gd name="T2" fmla="*/ 285 w 285"/>
                <a:gd name="T3" fmla="*/ 90 h 90"/>
                <a:gd name="T4" fmla="*/ 285 w 285"/>
                <a:gd name="T5" fmla="*/ 48 h 90"/>
                <a:gd name="T6" fmla="*/ 143 w 285"/>
                <a:gd name="T7" fmla="*/ 0 h 90"/>
                <a:gd name="T8" fmla="*/ 0 w 285"/>
                <a:gd name="T9" fmla="*/ 48 h 90"/>
                <a:gd name="T10" fmla="*/ 0 w 285"/>
                <a:gd name="T1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90">
                  <a:moveTo>
                    <a:pt x="0" y="90"/>
                  </a:moveTo>
                  <a:cubicBezTo>
                    <a:pt x="285" y="90"/>
                    <a:pt x="285" y="90"/>
                    <a:pt x="285" y="90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54" y="19"/>
                    <a:pt x="202" y="0"/>
                    <a:pt x="143" y="0"/>
                  </a:cubicBezTo>
                  <a:cubicBezTo>
                    <a:pt x="83" y="0"/>
                    <a:pt x="31" y="19"/>
                    <a:pt x="0" y="48"/>
                  </a:cubicBezTo>
                  <a:lnTo>
                    <a:pt x="0" y="90"/>
                  </a:lnTo>
                  <a:close/>
                </a:path>
              </a:pathLst>
            </a:cu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316"/>
            <p:cNvSpPr>
              <a:spLocks noChangeArrowheads="1"/>
            </p:cNvSpPr>
            <p:nvPr/>
          </p:nvSpPr>
          <p:spPr bwMode="auto">
            <a:xfrm>
              <a:off x="6966280" y="3354584"/>
              <a:ext cx="1031292" cy="218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321"/>
            <p:cNvSpPr>
              <a:spLocks noChangeArrowheads="1"/>
            </p:cNvSpPr>
            <p:nvPr/>
          </p:nvSpPr>
          <p:spPr bwMode="auto">
            <a:xfrm>
              <a:off x="7420718" y="3193602"/>
              <a:ext cx="187812" cy="184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00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04</a:t>
              </a:r>
              <a:endParaRPr lang="zh-CN" altLang="zh-CN" smtClean="0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863139" y="1915874"/>
            <a:ext cx="1031292" cy="1755711"/>
            <a:chOff x="8309474" y="1236663"/>
            <a:chExt cx="1031292" cy="1755711"/>
          </a:xfrm>
        </p:grpSpPr>
        <p:sp>
          <p:nvSpPr>
            <p:cNvPr id="49" name="Freeform 349"/>
            <p:cNvSpPr>
              <a:spLocks/>
            </p:cNvSpPr>
            <p:nvPr/>
          </p:nvSpPr>
          <p:spPr bwMode="auto">
            <a:xfrm>
              <a:off x="8656592" y="1826931"/>
              <a:ext cx="337057" cy="752927"/>
            </a:xfrm>
            <a:custGeom>
              <a:avLst/>
              <a:gdLst>
                <a:gd name="T0" fmla="*/ 100 w 201"/>
                <a:gd name="T1" fmla="*/ 449 h 449"/>
                <a:gd name="T2" fmla="*/ 0 w 201"/>
                <a:gd name="T3" fmla="*/ 99 h 449"/>
                <a:gd name="T4" fmla="*/ 100 w 201"/>
                <a:gd name="T5" fmla="*/ 0 h 449"/>
                <a:gd name="T6" fmla="*/ 201 w 201"/>
                <a:gd name="T7" fmla="*/ 99 h 449"/>
                <a:gd name="T8" fmla="*/ 100 w 201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449">
                  <a:moveTo>
                    <a:pt x="100" y="449"/>
                  </a:moveTo>
                  <a:lnTo>
                    <a:pt x="0" y="99"/>
                  </a:lnTo>
                  <a:lnTo>
                    <a:pt x="100" y="0"/>
                  </a:lnTo>
                  <a:lnTo>
                    <a:pt x="201" y="99"/>
                  </a:lnTo>
                  <a:lnTo>
                    <a:pt x="100" y="449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Oval 350"/>
            <p:cNvSpPr>
              <a:spLocks noChangeArrowheads="1"/>
            </p:cNvSpPr>
            <p:nvPr/>
          </p:nvSpPr>
          <p:spPr bwMode="auto">
            <a:xfrm>
              <a:off x="8396672" y="1236663"/>
              <a:ext cx="853541" cy="853541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Oval 351"/>
            <p:cNvSpPr>
              <a:spLocks noChangeArrowheads="1"/>
            </p:cNvSpPr>
            <p:nvPr/>
          </p:nvSpPr>
          <p:spPr bwMode="auto">
            <a:xfrm>
              <a:off x="8453687" y="1293678"/>
              <a:ext cx="742866" cy="742866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Oval 354"/>
            <p:cNvSpPr>
              <a:spLocks noChangeArrowheads="1"/>
            </p:cNvSpPr>
            <p:nvPr/>
          </p:nvSpPr>
          <p:spPr bwMode="auto">
            <a:xfrm>
              <a:off x="8522440" y="1362430"/>
              <a:ext cx="605360" cy="6053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355"/>
            <p:cNvSpPr>
              <a:spLocks/>
            </p:cNvSpPr>
            <p:nvPr/>
          </p:nvSpPr>
          <p:spPr bwMode="auto">
            <a:xfrm>
              <a:off x="8634792" y="1486520"/>
              <a:ext cx="380656" cy="358856"/>
            </a:xfrm>
            <a:custGeom>
              <a:avLst/>
              <a:gdLst>
                <a:gd name="T0" fmla="*/ 113 w 227"/>
                <a:gd name="T1" fmla="*/ 0 h 214"/>
                <a:gd name="T2" fmla="*/ 141 w 227"/>
                <a:gd name="T3" fmla="*/ 82 h 214"/>
                <a:gd name="T4" fmla="*/ 227 w 227"/>
                <a:gd name="T5" fmla="*/ 82 h 214"/>
                <a:gd name="T6" fmla="*/ 156 w 227"/>
                <a:gd name="T7" fmla="*/ 132 h 214"/>
                <a:gd name="T8" fmla="*/ 184 w 227"/>
                <a:gd name="T9" fmla="*/ 214 h 214"/>
                <a:gd name="T10" fmla="*/ 113 w 227"/>
                <a:gd name="T11" fmla="*/ 164 h 214"/>
                <a:gd name="T12" fmla="*/ 44 w 227"/>
                <a:gd name="T13" fmla="*/ 214 h 214"/>
                <a:gd name="T14" fmla="*/ 69 w 227"/>
                <a:gd name="T15" fmla="*/ 132 h 214"/>
                <a:gd name="T16" fmla="*/ 0 w 227"/>
                <a:gd name="T17" fmla="*/ 82 h 214"/>
                <a:gd name="T18" fmla="*/ 87 w 227"/>
                <a:gd name="T19" fmla="*/ 82 h 214"/>
                <a:gd name="T20" fmla="*/ 113 w 227"/>
                <a:gd name="T2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214">
                  <a:moveTo>
                    <a:pt x="113" y="0"/>
                  </a:moveTo>
                  <a:lnTo>
                    <a:pt x="141" y="82"/>
                  </a:lnTo>
                  <a:lnTo>
                    <a:pt x="227" y="82"/>
                  </a:lnTo>
                  <a:lnTo>
                    <a:pt x="156" y="132"/>
                  </a:lnTo>
                  <a:lnTo>
                    <a:pt x="184" y="214"/>
                  </a:lnTo>
                  <a:lnTo>
                    <a:pt x="113" y="164"/>
                  </a:lnTo>
                  <a:lnTo>
                    <a:pt x="44" y="214"/>
                  </a:lnTo>
                  <a:lnTo>
                    <a:pt x="69" y="132"/>
                  </a:lnTo>
                  <a:lnTo>
                    <a:pt x="0" y="82"/>
                  </a:lnTo>
                  <a:lnTo>
                    <a:pt x="87" y="82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356"/>
            <p:cNvSpPr>
              <a:spLocks/>
            </p:cNvSpPr>
            <p:nvPr/>
          </p:nvSpPr>
          <p:spPr bwMode="auto">
            <a:xfrm>
              <a:off x="8824282" y="1530119"/>
              <a:ext cx="31862" cy="155952"/>
            </a:xfrm>
            <a:custGeom>
              <a:avLst/>
              <a:gdLst>
                <a:gd name="T0" fmla="*/ 0 w 19"/>
                <a:gd name="T1" fmla="*/ 0 h 93"/>
                <a:gd name="T2" fmla="*/ 0 w 19"/>
                <a:gd name="T3" fmla="*/ 93 h 93"/>
                <a:gd name="T4" fmla="*/ 19 w 19"/>
                <a:gd name="T5" fmla="*/ 62 h 93"/>
                <a:gd name="T6" fmla="*/ 0 w 19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93">
                  <a:moveTo>
                    <a:pt x="0" y="0"/>
                  </a:moveTo>
                  <a:lnTo>
                    <a:pt x="0" y="93"/>
                  </a:lnTo>
                  <a:lnTo>
                    <a:pt x="19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357"/>
            <p:cNvSpPr>
              <a:spLocks/>
            </p:cNvSpPr>
            <p:nvPr/>
          </p:nvSpPr>
          <p:spPr bwMode="auto">
            <a:xfrm>
              <a:off x="8309474" y="2667056"/>
              <a:ext cx="1031292" cy="325318"/>
            </a:xfrm>
            <a:custGeom>
              <a:avLst/>
              <a:gdLst>
                <a:gd name="T0" fmla="*/ 0 w 285"/>
                <a:gd name="T1" fmla="*/ 90 h 90"/>
                <a:gd name="T2" fmla="*/ 285 w 285"/>
                <a:gd name="T3" fmla="*/ 90 h 90"/>
                <a:gd name="T4" fmla="*/ 285 w 285"/>
                <a:gd name="T5" fmla="*/ 48 h 90"/>
                <a:gd name="T6" fmla="*/ 142 w 285"/>
                <a:gd name="T7" fmla="*/ 0 h 90"/>
                <a:gd name="T8" fmla="*/ 0 w 285"/>
                <a:gd name="T9" fmla="*/ 48 h 90"/>
                <a:gd name="T10" fmla="*/ 0 w 285"/>
                <a:gd name="T1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90">
                  <a:moveTo>
                    <a:pt x="0" y="90"/>
                  </a:moveTo>
                  <a:cubicBezTo>
                    <a:pt x="285" y="90"/>
                    <a:pt x="285" y="90"/>
                    <a:pt x="285" y="90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54" y="19"/>
                    <a:pt x="202" y="0"/>
                    <a:pt x="142" y="0"/>
                  </a:cubicBezTo>
                  <a:cubicBezTo>
                    <a:pt x="83" y="0"/>
                    <a:pt x="31" y="19"/>
                    <a:pt x="0" y="48"/>
                  </a:cubicBezTo>
                  <a:lnTo>
                    <a:pt x="0" y="90"/>
                  </a:lnTo>
                  <a:close/>
                </a:path>
              </a:pathLst>
            </a:cu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359"/>
            <p:cNvSpPr>
              <a:spLocks noChangeArrowheads="1"/>
            </p:cNvSpPr>
            <p:nvPr/>
          </p:nvSpPr>
          <p:spPr bwMode="auto">
            <a:xfrm>
              <a:off x="8309474" y="2839777"/>
              <a:ext cx="1031292" cy="218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364"/>
            <p:cNvSpPr>
              <a:spLocks noChangeArrowheads="1"/>
            </p:cNvSpPr>
            <p:nvPr/>
          </p:nvSpPr>
          <p:spPr bwMode="auto">
            <a:xfrm>
              <a:off x="8762236" y="2677117"/>
              <a:ext cx="189490" cy="186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00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05</a:t>
              </a:r>
              <a:endParaRPr lang="zh-CN" altLang="zh-CN" smtClean="0">
                <a:solidFill>
                  <a:prstClr val="black"/>
                </a:solidFill>
              </a:endParaRPr>
            </a:p>
          </p:txBody>
        </p:sp>
      </p:grpSp>
      <p:sp>
        <p:nvSpPr>
          <p:cNvPr id="58" name="Text Box 10"/>
          <p:cNvSpPr txBox="1">
            <a:spLocks noChangeArrowheads="1"/>
          </p:cNvSpPr>
          <p:nvPr/>
        </p:nvSpPr>
        <p:spPr bwMode="auto">
          <a:xfrm>
            <a:off x="7139444" y="4167369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59" name="Text Box 10"/>
          <p:cNvSpPr txBox="1">
            <a:spLocks noChangeArrowheads="1"/>
          </p:cNvSpPr>
          <p:nvPr/>
        </p:nvSpPr>
        <p:spPr bwMode="auto">
          <a:xfrm>
            <a:off x="9275160" y="4167249"/>
            <a:ext cx="2165351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60" name="Text Box 10"/>
          <p:cNvSpPr txBox="1">
            <a:spLocks noChangeArrowheads="1"/>
          </p:cNvSpPr>
          <p:nvPr/>
        </p:nvSpPr>
        <p:spPr bwMode="auto">
          <a:xfrm>
            <a:off x="920677" y="4167249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61" name="Text Box 10"/>
          <p:cNvSpPr txBox="1">
            <a:spLocks noChangeArrowheads="1"/>
          </p:cNvSpPr>
          <p:nvPr/>
        </p:nvSpPr>
        <p:spPr bwMode="auto">
          <a:xfrm>
            <a:off x="3022526" y="4166882"/>
            <a:ext cx="2164568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62" name="Text Box 10"/>
          <p:cNvSpPr txBox="1">
            <a:spLocks noChangeArrowheads="1"/>
          </p:cNvSpPr>
          <p:nvPr/>
        </p:nvSpPr>
        <p:spPr bwMode="auto">
          <a:xfrm>
            <a:off x="5118633" y="4166882"/>
            <a:ext cx="2164568" cy="418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noProof="1">
                <a:cs typeface="+mn-ea"/>
                <a:sym typeface="+mn-lt"/>
              </a:rPr>
              <a:t>  项目成绩展示</a:t>
            </a:r>
            <a:endParaRPr lang="en-US" altLang="zh-CN" sz="2135" b="1" noProof="1"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574312" y="546149"/>
            <a:ext cx="1529280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4085">
              <a:defRPr/>
            </a:pPr>
            <a:r>
              <a:rPr lang="zh-CN" altLang="en-US" sz="4800" b="1" kern="0" dirty="0" smtClean="0">
                <a:solidFill>
                  <a:srgbClr val="00A695"/>
                </a:solidFill>
                <a:cs typeface="+mn-ea"/>
                <a:sym typeface="+mn-lt"/>
              </a:rPr>
              <a:t>目录</a:t>
            </a:r>
            <a:endParaRPr lang="zh-CN" altLang="en-US" sz="4800" b="1" kern="0" dirty="0">
              <a:solidFill>
                <a:srgbClr val="00A69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629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5542204" y="1422052"/>
            <a:ext cx="1288903" cy="2190715"/>
            <a:chOff x="2940049" y="3292539"/>
            <a:chExt cx="1032969" cy="1755711"/>
          </a:xfrm>
        </p:grpSpPr>
        <p:sp>
          <p:nvSpPr>
            <p:cNvPr id="79" name="Freeform 174"/>
            <p:cNvSpPr>
              <a:spLocks/>
            </p:cNvSpPr>
            <p:nvPr/>
          </p:nvSpPr>
          <p:spPr bwMode="auto">
            <a:xfrm>
              <a:off x="3288844" y="3882807"/>
              <a:ext cx="335379" cy="752927"/>
            </a:xfrm>
            <a:custGeom>
              <a:avLst/>
              <a:gdLst>
                <a:gd name="T0" fmla="*/ 101 w 200"/>
                <a:gd name="T1" fmla="*/ 449 h 449"/>
                <a:gd name="T2" fmla="*/ 0 w 200"/>
                <a:gd name="T3" fmla="*/ 99 h 449"/>
                <a:gd name="T4" fmla="*/ 101 w 200"/>
                <a:gd name="T5" fmla="*/ 0 h 449"/>
                <a:gd name="T6" fmla="*/ 200 w 200"/>
                <a:gd name="T7" fmla="*/ 99 h 449"/>
                <a:gd name="T8" fmla="*/ 101 w 200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449">
                  <a:moveTo>
                    <a:pt x="101" y="449"/>
                  </a:moveTo>
                  <a:lnTo>
                    <a:pt x="0" y="99"/>
                  </a:lnTo>
                  <a:lnTo>
                    <a:pt x="101" y="0"/>
                  </a:lnTo>
                  <a:lnTo>
                    <a:pt x="200" y="99"/>
                  </a:lnTo>
                  <a:lnTo>
                    <a:pt x="101" y="449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Oval 175"/>
            <p:cNvSpPr>
              <a:spLocks noChangeArrowheads="1"/>
            </p:cNvSpPr>
            <p:nvPr/>
          </p:nvSpPr>
          <p:spPr bwMode="auto">
            <a:xfrm>
              <a:off x="3030601" y="3292539"/>
              <a:ext cx="855218" cy="855218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Oval 177"/>
            <p:cNvSpPr>
              <a:spLocks noChangeArrowheads="1"/>
            </p:cNvSpPr>
            <p:nvPr/>
          </p:nvSpPr>
          <p:spPr bwMode="auto">
            <a:xfrm>
              <a:off x="3104385" y="3367999"/>
              <a:ext cx="705974" cy="705974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Oval 179"/>
            <p:cNvSpPr>
              <a:spLocks noChangeArrowheads="1"/>
            </p:cNvSpPr>
            <p:nvPr/>
          </p:nvSpPr>
          <p:spPr bwMode="auto">
            <a:xfrm>
              <a:off x="3154692" y="3419983"/>
              <a:ext cx="603683" cy="60368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80"/>
            <p:cNvSpPr>
              <a:spLocks/>
            </p:cNvSpPr>
            <p:nvPr/>
          </p:nvSpPr>
          <p:spPr bwMode="auto">
            <a:xfrm>
              <a:off x="3320705" y="3554135"/>
              <a:ext cx="275011" cy="335379"/>
            </a:xfrm>
            <a:custGeom>
              <a:avLst/>
              <a:gdLst>
                <a:gd name="T0" fmla="*/ 69 w 76"/>
                <a:gd name="T1" fmla="*/ 93 h 93"/>
                <a:gd name="T2" fmla="*/ 7 w 76"/>
                <a:gd name="T3" fmla="*/ 93 h 93"/>
                <a:gd name="T4" fmla="*/ 0 w 76"/>
                <a:gd name="T5" fmla="*/ 86 h 93"/>
                <a:gd name="T6" fmla="*/ 0 w 76"/>
                <a:gd name="T7" fmla="*/ 7 h 93"/>
                <a:gd name="T8" fmla="*/ 7 w 76"/>
                <a:gd name="T9" fmla="*/ 0 h 93"/>
                <a:gd name="T10" fmla="*/ 69 w 76"/>
                <a:gd name="T11" fmla="*/ 0 h 93"/>
                <a:gd name="T12" fmla="*/ 76 w 76"/>
                <a:gd name="T13" fmla="*/ 7 h 93"/>
                <a:gd name="T14" fmla="*/ 76 w 76"/>
                <a:gd name="T15" fmla="*/ 86 h 93"/>
                <a:gd name="T16" fmla="*/ 69 w 76"/>
                <a:gd name="T1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93">
                  <a:moveTo>
                    <a:pt x="69" y="93"/>
                  </a:moveTo>
                  <a:cubicBezTo>
                    <a:pt x="7" y="93"/>
                    <a:pt x="7" y="93"/>
                    <a:pt x="7" y="93"/>
                  </a:cubicBezTo>
                  <a:cubicBezTo>
                    <a:pt x="3" y="93"/>
                    <a:pt x="0" y="90"/>
                    <a:pt x="0" y="8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72" y="0"/>
                    <a:pt x="76" y="3"/>
                    <a:pt x="76" y="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90"/>
                    <a:pt x="72" y="93"/>
                    <a:pt x="69" y="9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Rectangle 181"/>
            <p:cNvSpPr>
              <a:spLocks noChangeArrowheads="1"/>
            </p:cNvSpPr>
            <p:nvPr/>
          </p:nvSpPr>
          <p:spPr bwMode="auto">
            <a:xfrm>
              <a:off x="3364305" y="3611150"/>
              <a:ext cx="181105" cy="5869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82"/>
            <p:cNvSpPr>
              <a:spLocks/>
            </p:cNvSpPr>
            <p:nvPr/>
          </p:nvSpPr>
          <p:spPr bwMode="auto">
            <a:xfrm>
              <a:off x="2940049" y="4722932"/>
              <a:ext cx="1032969" cy="325318"/>
            </a:xfrm>
            <a:custGeom>
              <a:avLst/>
              <a:gdLst>
                <a:gd name="T0" fmla="*/ 0 w 285"/>
                <a:gd name="T1" fmla="*/ 90 h 90"/>
                <a:gd name="T2" fmla="*/ 285 w 285"/>
                <a:gd name="T3" fmla="*/ 90 h 90"/>
                <a:gd name="T4" fmla="*/ 285 w 285"/>
                <a:gd name="T5" fmla="*/ 48 h 90"/>
                <a:gd name="T6" fmla="*/ 143 w 285"/>
                <a:gd name="T7" fmla="*/ 0 h 90"/>
                <a:gd name="T8" fmla="*/ 0 w 285"/>
                <a:gd name="T9" fmla="*/ 48 h 90"/>
                <a:gd name="T10" fmla="*/ 0 w 285"/>
                <a:gd name="T1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90">
                  <a:moveTo>
                    <a:pt x="0" y="90"/>
                  </a:moveTo>
                  <a:cubicBezTo>
                    <a:pt x="285" y="90"/>
                    <a:pt x="285" y="90"/>
                    <a:pt x="285" y="90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54" y="19"/>
                    <a:pt x="202" y="0"/>
                    <a:pt x="143" y="0"/>
                  </a:cubicBezTo>
                  <a:cubicBezTo>
                    <a:pt x="83" y="0"/>
                    <a:pt x="31" y="19"/>
                    <a:pt x="0" y="48"/>
                  </a:cubicBezTo>
                  <a:lnTo>
                    <a:pt x="0" y="90"/>
                  </a:lnTo>
                  <a:close/>
                </a:path>
              </a:pathLst>
            </a:cu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Rectangle 184"/>
            <p:cNvSpPr>
              <a:spLocks noChangeArrowheads="1"/>
            </p:cNvSpPr>
            <p:nvPr/>
          </p:nvSpPr>
          <p:spPr bwMode="auto">
            <a:xfrm>
              <a:off x="2940049" y="4897329"/>
              <a:ext cx="1032969" cy="2012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Rectangle 189"/>
            <p:cNvSpPr>
              <a:spLocks noChangeArrowheads="1"/>
            </p:cNvSpPr>
            <p:nvPr/>
          </p:nvSpPr>
          <p:spPr bwMode="auto">
            <a:xfrm>
              <a:off x="3392811" y="4741378"/>
              <a:ext cx="187812" cy="184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1000" smtClean="0">
                  <a:solidFill>
                    <a:srgbClr val="FFFFFF"/>
                  </a:solidFill>
                  <a:latin typeface="Times New Roman" panose="02020603050405020304" pitchFamily="18" charset="0"/>
                </a:rPr>
                <a:t>01</a:t>
              </a:r>
              <a:endParaRPr lang="zh-CN" altLang="zh-CN" smtClean="0">
                <a:solidFill>
                  <a:prstClr val="black"/>
                </a:solidFill>
              </a:endParaRPr>
            </a:p>
          </p:txBody>
        </p:sp>
      </p:grpSp>
      <p:sp>
        <p:nvSpPr>
          <p:cNvPr id="88" name="TextBox 13"/>
          <p:cNvSpPr txBox="1"/>
          <p:nvPr/>
        </p:nvSpPr>
        <p:spPr>
          <a:xfrm>
            <a:off x="4284900" y="3872694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89" name="矩形 88"/>
          <p:cNvSpPr/>
          <p:nvPr/>
        </p:nvSpPr>
        <p:spPr>
          <a:xfrm>
            <a:off x="4229164" y="4714781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90" name="矩形 89"/>
          <p:cNvSpPr/>
          <p:nvPr/>
        </p:nvSpPr>
        <p:spPr>
          <a:xfrm>
            <a:off x="6400864" y="4693375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91" name="矩形 90"/>
          <p:cNvSpPr/>
          <p:nvPr/>
        </p:nvSpPr>
        <p:spPr>
          <a:xfrm>
            <a:off x="4229164" y="5132883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92" name="矩形 91"/>
          <p:cNvSpPr/>
          <p:nvPr/>
        </p:nvSpPr>
        <p:spPr>
          <a:xfrm>
            <a:off x="6400864" y="5111475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93" name="矩形 92"/>
          <p:cNvSpPr/>
          <p:nvPr/>
        </p:nvSpPr>
        <p:spPr>
          <a:xfrm>
            <a:off x="4229164" y="5536243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179568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904953" y="2382988"/>
            <a:ext cx="1193799" cy="1299914"/>
            <a:chOff x="7626351" y="3636963"/>
            <a:chExt cx="1000125" cy="1089025"/>
          </a:xfrm>
        </p:grpSpPr>
        <p:sp>
          <p:nvSpPr>
            <p:cNvPr id="3" name="Oval 12"/>
            <p:cNvSpPr>
              <a:spLocks noChangeArrowheads="1"/>
            </p:cNvSpPr>
            <p:nvPr/>
          </p:nvSpPr>
          <p:spPr bwMode="auto">
            <a:xfrm>
              <a:off x="7650163" y="3636963"/>
              <a:ext cx="976313" cy="976313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" name="Oval 33"/>
            <p:cNvSpPr>
              <a:spLocks noChangeArrowheads="1"/>
            </p:cNvSpPr>
            <p:nvPr/>
          </p:nvSpPr>
          <p:spPr bwMode="auto">
            <a:xfrm>
              <a:off x="7769226" y="3757613"/>
              <a:ext cx="736600" cy="7366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" name="Oval 52"/>
            <p:cNvSpPr>
              <a:spLocks noChangeArrowheads="1"/>
            </p:cNvSpPr>
            <p:nvPr/>
          </p:nvSpPr>
          <p:spPr bwMode="auto">
            <a:xfrm>
              <a:off x="7626351" y="4335463"/>
              <a:ext cx="390525" cy="390525"/>
            </a:xfrm>
            <a:prstGeom prst="ellipse">
              <a:avLst/>
            </a:prstGeom>
            <a:solidFill>
              <a:srgbClr val="00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6" name="Rectangle 53"/>
            <p:cNvSpPr>
              <a:spLocks noChangeArrowheads="1"/>
            </p:cNvSpPr>
            <p:nvPr/>
          </p:nvSpPr>
          <p:spPr bwMode="auto">
            <a:xfrm>
              <a:off x="7705726" y="4295776"/>
              <a:ext cx="171896" cy="41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2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4</a:t>
              </a:r>
              <a:endPara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7" name="Freeform 327"/>
            <p:cNvSpPr>
              <a:spLocks noEditPoints="1"/>
            </p:cNvSpPr>
            <p:nvPr/>
          </p:nvSpPr>
          <p:spPr bwMode="auto">
            <a:xfrm>
              <a:off x="7923213" y="3903663"/>
              <a:ext cx="428625" cy="442913"/>
            </a:xfrm>
            <a:custGeom>
              <a:avLst/>
              <a:gdLst>
                <a:gd name="T0" fmla="*/ 114 w 114"/>
                <a:gd name="T1" fmla="*/ 4 h 118"/>
                <a:gd name="T2" fmla="*/ 113 w 114"/>
                <a:gd name="T3" fmla="*/ 1 h 118"/>
                <a:gd name="T4" fmla="*/ 110 w 114"/>
                <a:gd name="T5" fmla="*/ 0 h 118"/>
                <a:gd name="T6" fmla="*/ 92 w 114"/>
                <a:gd name="T7" fmla="*/ 0 h 118"/>
                <a:gd name="T8" fmla="*/ 91 w 114"/>
                <a:gd name="T9" fmla="*/ 0 h 118"/>
                <a:gd name="T10" fmla="*/ 87 w 114"/>
                <a:gd name="T11" fmla="*/ 0 h 118"/>
                <a:gd name="T12" fmla="*/ 85 w 114"/>
                <a:gd name="T13" fmla="*/ 1 h 118"/>
                <a:gd name="T14" fmla="*/ 28 w 114"/>
                <a:gd name="T15" fmla="*/ 1 h 118"/>
                <a:gd name="T16" fmla="*/ 26 w 114"/>
                <a:gd name="T17" fmla="*/ 1 h 118"/>
                <a:gd name="T18" fmla="*/ 23 w 114"/>
                <a:gd name="T19" fmla="*/ 1 h 118"/>
                <a:gd name="T20" fmla="*/ 22 w 114"/>
                <a:gd name="T21" fmla="*/ 1 h 118"/>
                <a:gd name="T22" fmla="*/ 4 w 114"/>
                <a:gd name="T23" fmla="*/ 1 h 118"/>
                <a:gd name="T24" fmla="*/ 1 w 114"/>
                <a:gd name="T25" fmla="*/ 2 h 118"/>
                <a:gd name="T26" fmla="*/ 0 w 114"/>
                <a:gd name="T27" fmla="*/ 5 h 118"/>
                <a:gd name="T28" fmla="*/ 19 w 114"/>
                <a:gd name="T29" fmla="*/ 41 h 118"/>
                <a:gd name="T30" fmla="*/ 19 w 114"/>
                <a:gd name="T31" fmla="*/ 42 h 118"/>
                <a:gd name="T32" fmla="*/ 19 w 114"/>
                <a:gd name="T33" fmla="*/ 42 h 118"/>
                <a:gd name="T34" fmla="*/ 53 w 114"/>
                <a:gd name="T35" fmla="*/ 78 h 118"/>
                <a:gd name="T36" fmla="*/ 54 w 114"/>
                <a:gd name="T37" fmla="*/ 109 h 118"/>
                <a:gd name="T38" fmla="*/ 38 w 114"/>
                <a:gd name="T39" fmla="*/ 110 h 118"/>
                <a:gd name="T40" fmla="*/ 36 w 114"/>
                <a:gd name="T41" fmla="*/ 112 h 118"/>
                <a:gd name="T42" fmla="*/ 36 w 114"/>
                <a:gd name="T43" fmla="*/ 116 h 118"/>
                <a:gd name="T44" fmla="*/ 38 w 114"/>
                <a:gd name="T45" fmla="*/ 118 h 118"/>
                <a:gd name="T46" fmla="*/ 77 w 114"/>
                <a:gd name="T47" fmla="*/ 118 h 118"/>
                <a:gd name="T48" fmla="*/ 79 w 114"/>
                <a:gd name="T49" fmla="*/ 116 h 118"/>
                <a:gd name="T50" fmla="*/ 79 w 114"/>
                <a:gd name="T51" fmla="*/ 111 h 118"/>
                <a:gd name="T52" fmla="*/ 77 w 114"/>
                <a:gd name="T53" fmla="*/ 109 h 118"/>
                <a:gd name="T54" fmla="*/ 62 w 114"/>
                <a:gd name="T55" fmla="*/ 109 h 118"/>
                <a:gd name="T56" fmla="*/ 62 w 114"/>
                <a:gd name="T57" fmla="*/ 78 h 118"/>
                <a:gd name="T58" fmla="*/ 95 w 114"/>
                <a:gd name="T59" fmla="*/ 43 h 118"/>
                <a:gd name="T60" fmla="*/ 96 w 114"/>
                <a:gd name="T61" fmla="*/ 42 h 118"/>
                <a:gd name="T62" fmla="*/ 96 w 114"/>
                <a:gd name="T63" fmla="*/ 41 h 118"/>
                <a:gd name="T64" fmla="*/ 114 w 114"/>
                <a:gd name="T65" fmla="*/ 4 h 118"/>
                <a:gd name="T66" fmla="*/ 19 w 114"/>
                <a:gd name="T67" fmla="*/ 33 h 118"/>
                <a:gd name="T68" fmla="*/ 9 w 114"/>
                <a:gd name="T69" fmla="*/ 9 h 118"/>
                <a:gd name="T70" fmla="*/ 18 w 114"/>
                <a:gd name="T71" fmla="*/ 9 h 118"/>
                <a:gd name="T72" fmla="*/ 19 w 114"/>
                <a:gd name="T73" fmla="*/ 33 h 118"/>
                <a:gd name="T74" fmla="*/ 96 w 114"/>
                <a:gd name="T75" fmla="*/ 32 h 118"/>
                <a:gd name="T76" fmla="*/ 96 w 114"/>
                <a:gd name="T77" fmla="*/ 8 h 118"/>
                <a:gd name="T78" fmla="*/ 105 w 114"/>
                <a:gd name="T79" fmla="*/ 8 h 118"/>
                <a:gd name="T80" fmla="*/ 96 w 114"/>
                <a:gd name="T81" fmla="*/ 32 h 118"/>
                <a:gd name="T82" fmla="*/ 96 w 114"/>
                <a:gd name="T83" fmla="*/ 32 h 118"/>
                <a:gd name="T84" fmla="*/ 96 w 114"/>
                <a:gd name="T85" fmla="*/ 3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118">
                  <a:moveTo>
                    <a:pt x="114" y="4"/>
                  </a:moveTo>
                  <a:cubicBezTo>
                    <a:pt x="114" y="3"/>
                    <a:pt x="113" y="2"/>
                    <a:pt x="113" y="1"/>
                  </a:cubicBezTo>
                  <a:cubicBezTo>
                    <a:pt x="112" y="0"/>
                    <a:pt x="111" y="0"/>
                    <a:pt x="11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6" y="0"/>
                    <a:pt x="86" y="0"/>
                    <a:pt x="85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1"/>
                    <a:pt x="26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1" y="38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0" y="61"/>
                    <a:pt x="35" y="77"/>
                    <a:pt x="53" y="78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7" y="110"/>
                    <a:pt x="36" y="110"/>
                    <a:pt x="36" y="112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6" y="117"/>
                    <a:pt x="37" y="118"/>
                    <a:pt x="38" y="118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9" y="118"/>
                    <a:pt x="79" y="117"/>
                    <a:pt x="79" y="116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0"/>
                    <a:pt x="78" y="109"/>
                    <a:pt x="77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80" y="76"/>
                    <a:pt x="94" y="61"/>
                    <a:pt x="95" y="43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113" y="37"/>
                    <a:pt x="114" y="5"/>
                    <a:pt x="114" y="4"/>
                  </a:cubicBezTo>
                  <a:close/>
                  <a:moveTo>
                    <a:pt x="19" y="33"/>
                  </a:moveTo>
                  <a:cubicBezTo>
                    <a:pt x="12" y="29"/>
                    <a:pt x="9" y="16"/>
                    <a:pt x="9" y="9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9" y="33"/>
                  </a:lnTo>
                  <a:close/>
                  <a:moveTo>
                    <a:pt x="96" y="32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5" y="15"/>
                    <a:pt x="103" y="28"/>
                    <a:pt x="96" y="32"/>
                  </a:cubicBezTo>
                  <a:close/>
                  <a:moveTo>
                    <a:pt x="96" y="32"/>
                  </a:moveTo>
                  <a:cubicBezTo>
                    <a:pt x="96" y="32"/>
                    <a:pt x="96" y="32"/>
                    <a:pt x="96" y="32"/>
                  </a:cubicBezTo>
                </a:path>
              </a:pathLst>
            </a:custGeom>
            <a:solidFill>
              <a:srgbClr val="00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58606" y="2356459"/>
            <a:ext cx="1165376" cy="1326443"/>
            <a:chOff x="2871788" y="3614738"/>
            <a:chExt cx="976313" cy="1111250"/>
          </a:xfrm>
        </p:grpSpPr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2871788" y="3614738"/>
              <a:ext cx="976313" cy="976313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0" name="Oval 30"/>
            <p:cNvSpPr>
              <a:spLocks noChangeArrowheads="1"/>
            </p:cNvSpPr>
            <p:nvPr/>
          </p:nvSpPr>
          <p:spPr bwMode="auto">
            <a:xfrm>
              <a:off x="2992438" y="3733801"/>
              <a:ext cx="736600" cy="7366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1" name="Oval 40"/>
            <p:cNvSpPr>
              <a:spLocks noChangeArrowheads="1"/>
            </p:cNvSpPr>
            <p:nvPr/>
          </p:nvSpPr>
          <p:spPr bwMode="auto">
            <a:xfrm>
              <a:off x="2901951" y="4335463"/>
              <a:ext cx="390525" cy="390525"/>
            </a:xfrm>
            <a:prstGeom prst="ellipse">
              <a:avLst/>
            </a:prstGeom>
            <a:solidFill>
              <a:srgbClr val="00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2" name="Rectangle 41"/>
            <p:cNvSpPr>
              <a:spLocks noChangeArrowheads="1"/>
            </p:cNvSpPr>
            <p:nvPr/>
          </p:nvSpPr>
          <p:spPr bwMode="auto">
            <a:xfrm>
              <a:off x="2970213" y="4295776"/>
              <a:ext cx="171896" cy="41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2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3" name="Freeform 330"/>
            <p:cNvSpPr>
              <a:spLocks noEditPoints="1"/>
            </p:cNvSpPr>
            <p:nvPr/>
          </p:nvSpPr>
          <p:spPr bwMode="auto">
            <a:xfrm>
              <a:off x="3184526" y="3843338"/>
              <a:ext cx="352425" cy="519113"/>
            </a:xfrm>
            <a:custGeom>
              <a:avLst/>
              <a:gdLst>
                <a:gd name="T0" fmla="*/ 94 w 94"/>
                <a:gd name="T1" fmla="*/ 40 h 138"/>
                <a:gd name="T2" fmla="*/ 48 w 94"/>
                <a:gd name="T3" fmla="*/ 0 h 138"/>
                <a:gd name="T4" fmla="*/ 47 w 94"/>
                <a:gd name="T5" fmla="*/ 0 h 138"/>
                <a:gd name="T6" fmla="*/ 46 w 94"/>
                <a:gd name="T7" fmla="*/ 0 h 138"/>
                <a:gd name="T8" fmla="*/ 0 w 94"/>
                <a:gd name="T9" fmla="*/ 40 h 138"/>
                <a:gd name="T10" fmla="*/ 0 w 94"/>
                <a:gd name="T11" fmla="*/ 43 h 138"/>
                <a:gd name="T12" fmla="*/ 0 w 94"/>
                <a:gd name="T13" fmla="*/ 43 h 138"/>
                <a:gd name="T14" fmla="*/ 0 w 94"/>
                <a:gd name="T15" fmla="*/ 49 h 138"/>
                <a:gd name="T16" fmla="*/ 0 w 94"/>
                <a:gd name="T17" fmla="*/ 49 h 138"/>
                <a:gd name="T18" fmla="*/ 0 w 94"/>
                <a:gd name="T19" fmla="*/ 49 h 138"/>
                <a:gd name="T20" fmla="*/ 0 w 94"/>
                <a:gd name="T21" fmla="*/ 52 h 138"/>
                <a:gd name="T22" fmla="*/ 0 w 94"/>
                <a:gd name="T23" fmla="*/ 52 h 138"/>
                <a:gd name="T24" fmla="*/ 0 w 94"/>
                <a:gd name="T25" fmla="*/ 52 h 138"/>
                <a:gd name="T26" fmla="*/ 0 w 94"/>
                <a:gd name="T27" fmla="*/ 53 h 138"/>
                <a:gd name="T28" fmla="*/ 1 w 94"/>
                <a:gd name="T29" fmla="*/ 59 h 138"/>
                <a:gd name="T30" fmla="*/ 2 w 94"/>
                <a:gd name="T31" fmla="*/ 61 h 138"/>
                <a:gd name="T32" fmla="*/ 2 w 94"/>
                <a:gd name="T33" fmla="*/ 61 h 138"/>
                <a:gd name="T34" fmla="*/ 20 w 94"/>
                <a:gd name="T35" fmla="*/ 94 h 138"/>
                <a:gd name="T36" fmla="*/ 46 w 94"/>
                <a:gd name="T37" fmla="*/ 136 h 138"/>
                <a:gd name="T38" fmla="*/ 47 w 94"/>
                <a:gd name="T39" fmla="*/ 138 h 138"/>
                <a:gd name="T40" fmla="*/ 47 w 94"/>
                <a:gd name="T41" fmla="*/ 138 h 138"/>
                <a:gd name="T42" fmla="*/ 47 w 94"/>
                <a:gd name="T43" fmla="*/ 138 h 138"/>
                <a:gd name="T44" fmla="*/ 48 w 94"/>
                <a:gd name="T45" fmla="*/ 136 h 138"/>
                <a:gd name="T46" fmla="*/ 74 w 94"/>
                <a:gd name="T47" fmla="*/ 94 h 138"/>
                <a:gd name="T48" fmla="*/ 92 w 94"/>
                <a:gd name="T49" fmla="*/ 61 h 138"/>
                <a:gd name="T50" fmla="*/ 92 w 94"/>
                <a:gd name="T51" fmla="*/ 61 h 138"/>
                <a:gd name="T52" fmla="*/ 93 w 94"/>
                <a:gd name="T53" fmla="*/ 59 h 138"/>
                <a:gd name="T54" fmla="*/ 94 w 94"/>
                <a:gd name="T55" fmla="*/ 53 h 138"/>
                <a:gd name="T56" fmla="*/ 94 w 94"/>
                <a:gd name="T57" fmla="*/ 52 h 138"/>
                <a:gd name="T58" fmla="*/ 94 w 94"/>
                <a:gd name="T59" fmla="*/ 52 h 138"/>
                <a:gd name="T60" fmla="*/ 94 w 94"/>
                <a:gd name="T61" fmla="*/ 52 h 138"/>
                <a:gd name="T62" fmla="*/ 94 w 94"/>
                <a:gd name="T63" fmla="*/ 49 h 138"/>
                <a:gd name="T64" fmla="*/ 94 w 94"/>
                <a:gd name="T65" fmla="*/ 49 h 138"/>
                <a:gd name="T66" fmla="*/ 94 w 94"/>
                <a:gd name="T67" fmla="*/ 49 h 138"/>
                <a:gd name="T68" fmla="*/ 94 w 94"/>
                <a:gd name="T69" fmla="*/ 43 h 138"/>
                <a:gd name="T70" fmla="*/ 94 w 94"/>
                <a:gd name="T71" fmla="*/ 43 h 138"/>
                <a:gd name="T72" fmla="*/ 94 w 94"/>
                <a:gd name="T73" fmla="*/ 40 h 138"/>
                <a:gd name="T74" fmla="*/ 47 w 94"/>
                <a:gd name="T75" fmla="*/ 64 h 138"/>
                <a:gd name="T76" fmla="*/ 33 w 94"/>
                <a:gd name="T77" fmla="*/ 57 h 138"/>
                <a:gd name="T78" fmla="*/ 31 w 94"/>
                <a:gd name="T79" fmla="*/ 52 h 138"/>
                <a:gd name="T80" fmla="*/ 30 w 94"/>
                <a:gd name="T81" fmla="*/ 48 h 138"/>
                <a:gd name="T82" fmla="*/ 30 w 94"/>
                <a:gd name="T83" fmla="*/ 44 h 138"/>
                <a:gd name="T84" fmla="*/ 31 w 94"/>
                <a:gd name="T85" fmla="*/ 38 h 138"/>
                <a:gd name="T86" fmla="*/ 40 w 94"/>
                <a:gd name="T87" fmla="*/ 30 h 138"/>
                <a:gd name="T88" fmla="*/ 41 w 94"/>
                <a:gd name="T89" fmla="*/ 30 h 138"/>
                <a:gd name="T90" fmla="*/ 42 w 94"/>
                <a:gd name="T91" fmla="*/ 30 h 138"/>
                <a:gd name="T92" fmla="*/ 44 w 94"/>
                <a:gd name="T93" fmla="*/ 29 h 138"/>
                <a:gd name="T94" fmla="*/ 46 w 94"/>
                <a:gd name="T95" fmla="*/ 29 h 138"/>
                <a:gd name="T96" fmla="*/ 47 w 94"/>
                <a:gd name="T97" fmla="*/ 29 h 138"/>
                <a:gd name="T98" fmla="*/ 48 w 94"/>
                <a:gd name="T99" fmla="*/ 29 h 138"/>
                <a:gd name="T100" fmla="*/ 50 w 94"/>
                <a:gd name="T101" fmla="*/ 29 h 138"/>
                <a:gd name="T102" fmla="*/ 52 w 94"/>
                <a:gd name="T103" fmla="*/ 30 h 138"/>
                <a:gd name="T104" fmla="*/ 53 w 94"/>
                <a:gd name="T105" fmla="*/ 30 h 138"/>
                <a:gd name="T106" fmla="*/ 54 w 94"/>
                <a:gd name="T107" fmla="*/ 30 h 138"/>
                <a:gd name="T108" fmla="*/ 63 w 94"/>
                <a:gd name="T109" fmla="*/ 38 h 138"/>
                <a:gd name="T110" fmla="*/ 64 w 94"/>
                <a:gd name="T111" fmla="*/ 44 h 138"/>
                <a:gd name="T112" fmla="*/ 64 w 94"/>
                <a:gd name="T113" fmla="*/ 48 h 138"/>
                <a:gd name="T114" fmla="*/ 63 w 94"/>
                <a:gd name="T115" fmla="*/ 52 h 138"/>
                <a:gd name="T116" fmla="*/ 61 w 94"/>
                <a:gd name="T117" fmla="*/ 57 h 138"/>
                <a:gd name="T118" fmla="*/ 47 w 94"/>
                <a:gd name="T119" fmla="*/ 6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" h="138">
                  <a:moveTo>
                    <a:pt x="94" y="40"/>
                  </a:moveTo>
                  <a:cubicBezTo>
                    <a:pt x="90" y="13"/>
                    <a:pt x="68" y="0"/>
                    <a:pt x="4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6" y="0"/>
                  </a:cubicBezTo>
                  <a:cubicBezTo>
                    <a:pt x="26" y="0"/>
                    <a:pt x="4" y="13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1" y="57"/>
                    <a:pt x="1" y="59"/>
                  </a:cubicBezTo>
                  <a:cubicBezTo>
                    <a:pt x="2" y="60"/>
                    <a:pt x="2" y="60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6" y="72"/>
                    <a:pt x="14" y="84"/>
                    <a:pt x="20" y="94"/>
                  </a:cubicBezTo>
                  <a:cubicBezTo>
                    <a:pt x="29" y="108"/>
                    <a:pt x="38" y="122"/>
                    <a:pt x="46" y="136"/>
                  </a:cubicBezTo>
                  <a:cubicBezTo>
                    <a:pt x="46" y="137"/>
                    <a:pt x="47" y="137"/>
                    <a:pt x="47" y="138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7" y="137"/>
                    <a:pt x="48" y="137"/>
                    <a:pt x="48" y="136"/>
                  </a:cubicBezTo>
                  <a:cubicBezTo>
                    <a:pt x="56" y="122"/>
                    <a:pt x="65" y="108"/>
                    <a:pt x="74" y="94"/>
                  </a:cubicBezTo>
                  <a:cubicBezTo>
                    <a:pt x="80" y="84"/>
                    <a:pt x="88" y="72"/>
                    <a:pt x="92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60"/>
                    <a:pt x="92" y="60"/>
                    <a:pt x="93" y="59"/>
                  </a:cubicBezTo>
                  <a:cubicBezTo>
                    <a:pt x="93" y="57"/>
                    <a:pt x="94" y="55"/>
                    <a:pt x="94" y="53"/>
                  </a:cubicBezTo>
                  <a:cubicBezTo>
                    <a:pt x="94" y="53"/>
                    <a:pt x="94" y="53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1"/>
                    <a:pt x="94" y="50"/>
                    <a:pt x="94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42"/>
                    <a:pt x="94" y="41"/>
                    <a:pt x="94" y="40"/>
                  </a:cubicBezTo>
                  <a:close/>
                  <a:moveTo>
                    <a:pt x="47" y="64"/>
                  </a:moveTo>
                  <a:cubicBezTo>
                    <a:pt x="41" y="64"/>
                    <a:pt x="36" y="61"/>
                    <a:pt x="33" y="57"/>
                  </a:cubicBezTo>
                  <a:cubicBezTo>
                    <a:pt x="32" y="56"/>
                    <a:pt x="31" y="54"/>
                    <a:pt x="31" y="52"/>
                  </a:cubicBezTo>
                  <a:cubicBezTo>
                    <a:pt x="30" y="51"/>
                    <a:pt x="30" y="48"/>
                    <a:pt x="30" y="48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2"/>
                    <a:pt x="31" y="40"/>
                    <a:pt x="31" y="38"/>
                  </a:cubicBezTo>
                  <a:cubicBezTo>
                    <a:pt x="33" y="35"/>
                    <a:pt x="36" y="32"/>
                    <a:pt x="40" y="30"/>
                  </a:cubicBezTo>
                  <a:cubicBezTo>
                    <a:pt x="40" y="30"/>
                    <a:pt x="40" y="30"/>
                    <a:pt x="41" y="30"/>
                  </a:cubicBezTo>
                  <a:cubicBezTo>
                    <a:pt x="41" y="30"/>
                    <a:pt x="42" y="30"/>
                    <a:pt x="42" y="30"/>
                  </a:cubicBezTo>
                  <a:cubicBezTo>
                    <a:pt x="43" y="29"/>
                    <a:pt x="43" y="29"/>
                    <a:pt x="44" y="29"/>
                  </a:cubicBezTo>
                  <a:cubicBezTo>
                    <a:pt x="45" y="29"/>
                    <a:pt x="46" y="29"/>
                    <a:pt x="46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8" y="29"/>
                  </a:cubicBezTo>
                  <a:cubicBezTo>
                    <a:pt x="48" y="29"/>
                    <a:pt x="49" y="29"/>
                    <a:pt x="50" y="29"/>
                  </a:cubicBezTo>
                  <a:cubicBezTo>
                    <a:pt x="51" y="29"/>
                    <a:pt x="51" y="29"/>
                    <a:pt x="52" y="30"/>
                  </a:cubicBezTo>
                  <a:cubicBezTo>
                    <a:pt x="52" y="30"/>
                    <a:pt x="53" y="30"/>
                    <a:pt x="53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8" y="32"/>
                    <a:pt x="61" y="35"/>
                    <a:pt x="63" y="38"/>
                  </a:cubicBezTo>
                  <a:cubicBezTo>
                    <a:pt x="63" y="40"/>
                    <a:pt x="64" y="42"/>
                    <a:pt x="64" y="44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4" y="51"/>
                    <a:pt x="63" y="52"/>
                  </a:cubicBezTo>
                  <a:cubicBezTo>
                    <a:pt x="63" y="54"/>
                    <a:pt x="62" y="56"/>
                    <a:pt x="61" y="57"/>
                  </a:cubicBezTo>
                  <a:cubicBezTo>
                    <a:pt x="58" y="61"/>
                    <a:pt x="53" y="64"/>
                    <a:pt x="47" y="64"/>
                  </a:cubicBezTo>
                  <a:close/>
                </a:path>
              </a:pathLst>
            </a:custGeom>
            <a:solidFill>
              <a:srgbClr val="00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55106" y="2364039"/>
            <a:ext cx="1193799" cy="1318863"/>
            <a:chOff x="4441826" y="3621088"/>
            <a:chExt cx="1000125" cy="1104900"/>
          </a:xfrm>
        </p:grpSpPr>
        <p:sp>
          <p:nvSpPr>
            <p:cNvPr id="15" name="Oval 10"/>
            <p:cNvSpPr>
              <a:spLocks noChangeArrowheads="1"/>
            </p:cNvSpPr>
            <p:nvPr/>
          </p:nvSpPr>
          <p:spPr bwMode="auto">
            <a:xfrm>
              <a:off x="4464051" y="3621088"/>
              <a:ext cx="977900" cy="977900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6" name="Oval 31"/>
            <p:cNvSpPr>
              <a:spLocks noChangeArrowheads="1"/>
            </p:cNvSpPr>
            <p:nvPr/>
          </p:nvSpPr>
          <p:spPr bwMode="auto">
            <a:xfrm>
              <a:off x="4584701" y="3741738"/>
              <a:ext cx="736600" cy="7366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7" name="Oval 44"/>
            <p:cNvSpPr>
              <a:spLocks noChangeArrowheads="1"/>
            </p:cNvSpPr>
            <p:nvPr/>
          </p:nvSpPr>
          <p:spPr bwMode="auto">
            <a:xfrm>
              <a:off x="4441826" y="4335463"/>
              <a:ext cx="390525" cy="390525"/>
            </a:xfrm>
            <a:prstGeom prst="ellipse">
              <a:avLst/>
            </a:prstGeom>
            <a:solidFill>
              <a:srgbClr val="00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18" name="Rectangle 45"/>
            <p:cNvSpPr>
              <a:spLocks noChangeArrowheads="1"/>
            </p:cNvSpPr>
            <p:nvPr/>
          </p:nvSpPr>
          <p:spPr bwMode="auto">
            <a:xfrm>
              <a:off x="4519613" y="4295776"/>
              <a:ext cx="171896" cy="41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2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2</a:t>
              </a:r>
              <a:endPara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" name="Freeform 335"/>
            <p:cNvSpPr>
              <a:spLocks noEditPoints="1"/>
            </p:cNvSpPr>
            <p:nvPr/>
          </p:nvSpPr>
          <p:spPr bwMode="auto">
            <a:xfrm>
              <a:off x="4784726" y="4156076"/>
              <a:ext cx="123825" cy="123825"/>
            </a:xfrm>
            <a:custGeom>
              <a:avLst/>
              <a:gdLst>
                <a:gd name="T0" fmla="*/ 33 w 33"/>
                <a:gd name="T1" fmla="*/ 17 h 33"/>
                <a:gd name="T2" fmla="*/ 17 w 33"/>
                <a:gd name="T3" fmla="*/ 33 h 33"/>
                <a:gd name="T4" fmla="*/ 0 w 33"/>
                <a:gd name="T5" fmla="*/ 17 h 33"/>
                <a:gd name="T6" fmla="*/ 17 w 33"/>
                <a:gd name="T7" fmla="*/ 0 h 33"/>
                <a:gd name="T8" fmla="*/ 33 w 33"/>
                <a:gd name="T9" fmla="*/ 17 h 33"/>
                <a:gd name="T10" fmla="*/ 33 w 33"/>
                <a:gd name="T11" fmla="*/ 17 h 33"/>
                <a:gd name="T12" fmla="*/ 33 w 33"/>
                <a:gd name="T1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">
                  <a:moveTo>
                    <a:pt x="33" y="17"/>
                  </a:moveTo>
                  <a:cubicBezTo>
                    <a:pt x="33" y="26"/>
                    <a:pt x="26" y="33"/>
                    <a:pt x="17" y="33"/>
                  </a:cubicBezTo>
                  <a:cubicBezTo>
                    <a:pt x="7" y="33"/>
                    <a:pt x="0" y="26"/>
                    <a:pt x="0" y="17"/>
                  </a:cubicBezTo>
                  <a:cubicBezTo>
                    <a:pt x="0" y="7"/>
                    <a:pt x="7" y="0"/>
                    <a:pt x="17" y="0"/>
                  </a:cubicBezTo>
                  <a:cubicBezTo>
                    <a:pt x="26" y="0"/>
                    <a:pt x="33" y="7"/>
                    <a:pt x="33" y="17"/>
                  </a:cubicBezTo>
                  <a:close/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</a:path>
              </a:pathLst>
            </a:custGeom>
            <a:solidFill>
              <a:srgbClr val="00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0" name="Freeform 336"/>
            <p:cNvSpPr>
              <a:spLocks noEditPoints="1"/>
            </p:cNvSpPr>
            <p:nvPr/>
          </p:nvSpPr>
          <p:spPr bwMode="auto">
            <a:xfrm>
              <a:off x="4779963" y="4005263"/>
              <a:ext cx="277813" cy="277813"/>
            </a:xfrm>
            <a:custGeom>
              <a:avLst/>
              <a:gdLst>
                <a:gd name="T0" fmla="*/ 57 w 74"/>
                <a:gd name="T1" fmla="*/ 65 h 74"/>
                <a:gd name="T2" fmla="*/ 65 w 74"/>
                <a:gd name="T3" fmla="*/ 74 h 74"/>
                <a:gd name="T4" fmla="*/ 74 w 74"/>
                <a:gd name="T5" fmla="*/ 65 h 74"/>
                <a:gd name="T6" fmla="*/ 9 w 74"/>
                <a:gd name="T7" fmla="*/ 0 h 74"/>
                <a:gd name="T8" fmla="*/ 0 w 74"/>
                <a:gd name="T9" fmla="*/ 9 h 74"/>
                <a:gd name="T10" fmla="*/ 9 w 74"/>
                <a:gd name="T11" fmla="*/ 17 h 74"/>
                <a:gd name="T12" fmla="*/ 57 w 74"/>
                <a:gd name="T13" fmla="*/ 65 h 74"/>
                <a:gd name="T14" fmla="*/ 57 w 74"/>
                <a:gd name="T15" fmla="*/ 65 h 74"/>
                <a:gd name="T16" fmla="*/ 57 w 74"/>
                <a:gd name="T17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74">
                  <a:moveTo>
                    <a:pt x="57" y="65"/>
                  </a:moveTo>
                  <a:cubicBezTo>
                    <a:pt x="57" y="70"/>
                    <a:pt x="61" y="74"/>
                    <a:pt x="65" y="74"/>
                  </a:cubicBezTo>
                  <a:cubicBezTo>
                    <a:pt x="70" y="74"/>
                    <a:pt x="74" y="70"/>
                    <a:pt x="74" y="65"/>
                  </a:cubicBezTo>
                  <a:cubicBezTo>
                    <a:pt x="74" y="29"/>
                    <a:pt x="45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35" y="17"/>
                    <a:pt x="57" y="39"/>
                    <a:pt x="57" y="65"/>
                  </a:cubicBezTo>
                  <a:close/>
                  <a:moveTo>
                    <a:pt x="57" y="65"/>
                  </a:moveTo>
                  <a:cubicBezTo>
                    <a:pt x="57" y="65"/>
                    <a:pt x="57" y="65"/>
                    <a:pt x="57" y="65"/>
                  </a:cubicBezTo>
                </a:path>
              </a:pathLst>
            </a:custGeom>
            <a:solidFill>
              <a:srgbClr val="00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1" name="Freeform 337"/>
            <p:cNvSpPr>
              <a:spLocks noEditPoints="1"/>
            </p:cNvSpPr>
            <p:nvPr/>
          </p:nvSpPr>
          <p:spPr bwMode="auto">
            <a:xfrm>
              <a:off x="4779963" y="3887788"/>
              <a:ext cx="395288" cy="395288"/>
            </a:xfrm>
            <a:custGeom>
              <a:avLst/>
              <a:gdLst>
                <a:gd name="T0" fmla="*/ 96 w 105"/>
                <a:gd name="T1" fmla="*/ 105 h 105"/>
                <a:gd name="T2" fmla="*/ 105 w 105"/>
                <a:gd name="T3" fmla="*/ 96 h 105"/>
                <a:gd name="T4" fmla="*/ 9 w 105"/>
                <a:gd name="T5" fmla="*/ 0 h 105"/>
                <a:gd name="T6" fmla="*/ 0 w 105"/>
                <a:gd name="T7" fmla="*/ 9 h 105"/>
                <a:gd name="T8" fmla="*/ 9 w 105"/>
                <a:gd name="T9" fmla="*/ 17 h 105"/>
                <a:gd name="T10" fmla="*/ 88 w 105"/>
                <a:gd name="T11" fmla="*/ 96 h 105"/>
                <a:gd name="T12" fmla="*/ 96 w 105"/>
                <a:gd name="T13" fmla="*/ 105 h 105"/>
                <a:gd name="T14" fmla="*/ 96 w 105"/>
                <a:gd name="T15" fmla="*/ 105 h 105"/>
                <a:gd name="T16" fmla="*/ 96 w 105"/>
                <a:gd name="T1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05">
                  <a:moveTo>
                    <a:pt x="96" y="105"/>
                  </a:moveTo>
                  <a:cubicBezTo>
                    <a:pt x="101" y="105"/>
                    <a:pt x="105" y="101"/>
                    <a:pt x="105" y="96"/>
                  </a:cubicBezTo>
                  <a:cubicBezTo>
                    <a:pt x="105" y="43"/>
                    <a:pt x="62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53" y="17"/>
                    <a:pt x="88" y="52"/>
                    <a:pt x="88" y="96"/>
                  </a:cubicBezTo>
                  <a:cubicBezTo>
                    <a:pt x="88" y="101"/>
                    <a:pt x="92" y="105"/>
                    <a:pt x="96" y="105"/>
                  </a:cubicBezTo>
                  <a:close/>
                  <a:moveTo>
                    <a:pt x="96" y="105"/>
                  </a:moveTo>
                  <a:cubicBezTo>
                    <a:pt x="96" y="105"/>
                    <a:pt x="96" y="105"/>
                    <a:pt x="96" y="105"/>
                  </a:cubicBezTo>
                </a:path>
              </a:pathLst>
            </a:custGeom>
            <a:solidFill>
              <a:srgbClr val="00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80029" y="2373514"/>
            <a:ext cx="1193800" cy="1309388"/>
            <a:chOff x="6034088" y="3629026"/>
            <a:chExt cx="1000126" cy="1096962"/>
          </a:xfrm>
        </p:grpSpPr>
        <p:sp>
          <p:nvSpPr>
            <p:cNvPr id="23" name="Oval 11"/>
            <p:cNvSpPr>
              <a:spLocks noChangeArrowheads="1"/>
            </p:cNvSpPr>
            <p:nvPr/>
          </p:nvSpPr>
          <p:spPr bwMode="auto">
            <a:xfrm>
              <a:off x="6057901" y="3629026"/>
              <a:ext cx="976313" cy="977900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4" name="Oval 32"/>
            <p:cNvSpPr>
              <a:spLocks noChangeArrowheads="1"/>
            </p:cNvSpPr>
            <p:nvPr/>
          </p:nvSpPr>
          <p:spPr bwMode="auto">
            <a:xfrm>
              <a:off x="6176963" y="3749676"/>
              <a:ext cx="736600" cy="7366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5" name="Oval 48"/>
            <p:cNvSpPr>
              <a:spLocks noChangeArrowheads="1"/>
            </p:cNvSpPr>
            <p:nvPr/>
          </p:nvSpPr>
          <p:spPr bwMode="auto">
            <a:xfrm>
              <a:off x="6034088" y="4335463"/>
              <a:ext cx="390525" cy="390525"/>
            </a:xfrm>
            <a:prstGeom prst="ellipse">
              <a:avLst/>
            </a:prstGeom>
            <a:solidFill>
              <a:srgbClr val="00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26" name="Rectangle 49"/>
            <p:cNvSpPr>
              <a:spLocks noChangeArrowheads="1"/>
            </p:cNvSpPr>
            <p:nvPr/>
          </p:nvSpPr>
          <p:spPr bwMode="auto">
            <a:xfrm>
              <a:off x="6137276" y="4295776"/>
              <a:ext cx="171896" cy="41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2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3</a:t>
              </a:r>
              <a:endPara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7" name="Freeform 338"/>
            <p:cNvSpPr>
              <a:spLocks noEditPoints="1"/>
            </p:cNvSpPr>
            <p:nvPr/>
          </p:nvSpPr>
          <p:spPr bwMode="auto">
            <a:xfrm>
              <a:off x="6311901" y="3925888"/>
              <a:ext cx="466725" cy="384175"/>
            </a:xfrm>
            <a:custGeom>
              <a:avLst/>
              <a:gdLst>
                <a:gd name="T0" fmla="*/ 93 w 124"/>
                <a:gd name="T1" fmla="*/ 0 h 102"/>
                <a:gd name="T2" fmla="*/ 67 w 124"/>
                <a:gd name="T3" fmla="*/ 13 h 102"/>
                <a:gd name="T4" fmla="*/ 62 w 124"/>
                <a:gd name="T5" fmla="*/ 16 h 102"/>
                <a:gd name="T6" fmla="*/ 57 w 124"/>
                <a:gd name="T7" fmla="*/ 13 h 102"/>
                <a:gd name="T8" fmla="*/ 31 w 124"/>
                <a:gd name="T9" fmla="*/ 0 h 102"/>
                <a:gd name="T10" fmla="*/ 0 w 124"/>
                <a:gd name="T11" fmla="*/ 31 h 102"/>
                <a:gd name="T12" fmla="*/ 3 w 124"/>
                <a:gd name="T13" fmla="*/ 42 h 102"/>
                <a:gd name="T14" fmla="*/ 62 w 124"/>
                <a:gd name="T15" fmla="*/ 102 h 102"/>
                <a:gd name="T16" fmla="*/ 121 w 124"/>
                <a:gd name="T17" fmla="*/ 42 h 102"/>
                <a:gd name="T18" fmla="*/ 124 w 124"/>
                <a:gd name="T19" fmla="*/ 31 h 102"/>
                <a:gd name="T20" fmla="*/ 93 w 124"/>
                <a:gd name="T21" fmla="*/ 0 h 102"/>
                <a:gd name="T22" fmla="*/ 93 w 124"/>
                <a:gd name="T23" fmla="*/ 0 h 102"/>
                <a:gd name="T24" fmla="*/ 93 w 124"/>
                <a:gd name="T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02">
                  <a:moveTo>
                    <a:pt x="93" y="0"/>
                  </a:moveTo>
                  <a:cubicBezTo>
                    <a:pt x="82" y="0"/>
                    <a:pt x="73" y="5"/>
                    <a:pt x="67" y="13"/>
                  </a:cubicBezTo>
                  <a:cubicBezTo>
                    <a:pt x="67" y="13"/>
                    <a:pt x="65" y="16"/>
                    <a:pt x="62" y="16"/>
                  </a:cubicBezTo>
                  <a:cubicBezTo>
                    <a:pt x="59" y="16"/>
                    <a:pt x="57" y="13"/>
                    <a:pt x="57" y="13"/>
                  </a:cubicBezTo>
                  <a:cubicBezTo>
                    <a:pt x="51" y="5"/>
                    <a:pt x="42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35"/>
                    <a:pt x="1" y="39"/>
                    <a:pt x="3" y="42"/>
                  </a:cubicBezTo>
                  <a:cubicBezTo>
                    <a:pt x="11" y="69"/>
                    <a:pt x="50" y="101"/>
                    <a:pt x="62" y="102"/>
                  </a:cubicBezTo>
                  <a:cubicBezTo>
                    <a:pt x="74" y="101"/>
                    <a:pt x="113" y="69"/>
                    <a:pt x="121" y="42"/>
                  </a:cubicBezTo>
                  <a:cubicBezTo>
                    <a:pt x="123" y="39"/>
                    <a:pt x="124" y="35"/>
                    <a:pt x="124" y="31"/>
                  </a:cubicBezTo>
                  <a:cubicBezTo>
                    <a:pt x="124" y="14"/>
                    <a:pt x="110" y="0"/>
                    <a:pt x="93" y="0"/>
                  </a:cubicBezTo>
                  <a:close/>
                  <a:moveTo>
                    <a:pt x="93" y="0"/>
                  </a:moveTo>
                  <a:cubicBezTo>
                    <a:pt x="93" y="0"/>
                    <a:pt x="93" y="0"/>
                    <a:pt x="93" y="0"/>
                  </a:cubicBezTo>
                </a:path>
              </a:pathLst>
            </a:custGeom>
            <a:solidFill>
              <a:srgbClr val="00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129875" y="2382988"/>
            <a:ext cx="1193799" cy="1299914"/>
            <a:chOff x="7626351" y="3636963"/>
            <a:chExt cx="1000125" cy="1089025"/>
          </a:xfrm>
        </p:grpSpPr>
        <p:sp>
          <p:nvSpPr>
            <p:cNvPr id="29" name="Oval 12"/>
            <p:cNvSpPr>
              <a:spLocks noChangeArrowheads="1"/>
            </p:cNvSpPr>
            <p:nvPr/>
          </p:nvSpPr>
          <p:spPr bwMode="auto">
            <a:xfrm>
              <a:off x="7650163" y="3636963"/>
              <a:ext cx="976313" cy="976313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7769226" y="3757613"/>
              <a:ext cx="736600" cy="7366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1" name="Oval 52"/>
            <p:cNvSpPr>
              <a:spLocks noChangeArrowheads="1"/>
            </p:cNvSpPr>
            <p:nvPr/>
          </p:nvSpPr>
          <p:spPr bwMode="auto">
            <a:xfrm>
              <a:off x="7626351" y="4335463"/>
              <a:ext cx="390525" cy="390525"/>
            </a:xfrm>
            <a:prstGeom prst="ellipse">
              <a:avLst/>
            </a:prstGeom>
            <a:solidFill>
              <a:srgbClr val="00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32" name="Rectangle 53"/>
            <p:cNvSpPr>
              <a:spLocks noChangeArrowheads="1"/>
            </p:cNvSpPr>
            <p:nvPr/>
          </p:nvSpPr>
          <p:spPr bwMode="auto">
            <a:xfrm>
              <a:off x="7705726" y="4295776"/>
              <a:ext cx="171896" cy="41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2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5</a:t>
              </a:r>
              <a:endPara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33" name="Freeform 327"/>
            <p:cNvSpPr>
              <a:spLocks noEditPoints="1"/>
            </p:cNvSpPr>
            <p:nvPr/>
          </p:nvSpPr>
          <p:spPr bwMode="auto">
            <a:xfrm>
              <a:off x="7923213" y="3903663"/>
              <a:ext cx="428625" cy="442913"/>
            </a:xfrm>
            <a:custGeom>
              <a:avLst/>
              <a:gdLst>
                <a:gd name="T0" fmla="*/ 114 w 114"/>
                <a:gd name="T1" fmla="*/ 4 h 118"/>
                <a:gd name="T2" fmla="*/ 113 w 114"/>
                <a:gd name="T3" fmla="*/ 1 h 118"/>
                <a:gd name="T4" fmla="*/ 110 w 114"/>
                <a:gd name="T5" fmla="*/ 0 h 118"/>
                <a:gd name="T6" fmla="*/ 92 w 114"/>
                <a:gd name="T7" fmla="*/ 0 h 118"/>
                <a:gd name="T8" fmla="*/ 91 w 114"/>
                <a:gd name="T9" fmla="*/ 0 h 118"/>
                <a:gd name="T10" fmla="*/ 87 w 114"/>
                <a:gd name="T11" fmla="*/ 0 h 118"/>
                <a:gd name="T12" fmla="*/ 85 w 114"/>
                <a:gd name="T13" fmla="*/ 1 h 118"/>
                <a:gd name="T14" fmla="*/ 28 w 114"/>
                <a:gd name="T15" fmla="*/ 1 h 118"/>
                <a:gd name="T16" fmla="*/ 26 w 114"/>
                <a:gd name="T17" fmla="*/ 1 h 118"/>
                <a:gd name="T18" fmla="*/ 23 w 114"/>
                <a:gd name="T19" fmla="*/ 1 h 118"/>
                <a:gd name="T20" fmla="*/ 22 w 114"/>
                <a:gd name="T21" fmla="*/ 1 h 118"/>
                <a:gd name="T22" fmla="*/ 4 w 114"/>
                <a:gd name="T23" fmla="*/ 1 h 118"/>
                <a:gd name="T24" fmla="*/ 1 w 114"/>
                <a:gd name="T25" fmla="*/ 2 h 118"/>
                <a:gd name="T26" fmla="*/ 0 w 114"/>
                <a:gd name="T27" fmla="*/ 5 h 118"/>
                <a:gd name="T28" fmla="*/ 19 w 114"/>
                <a:gd name="T29" fmla="*/ 41 h 118"/>
                <a:gd name="T30" fmla="*/ 19 w 114"/>
                <a:gd name="T31" fmla="*/ 42 h 118"/>
                <a:gd name="T32" fmla="*/ 19 w 114"/>
                <a:gd name="T33" fmla="*/ 42 h 118"/>
                <a:gd name="T34" fmla="*/ 53 w 114"/>
                <a:gd name="T35" fmla="*/ 78 h 118"/>
                <a:gd name="T36" fmla="*/ 54 w 114"/>
                <a:gd name="T37" fmla="*/ 109 h 118"/>
                <a:gd name="T38" fmla="*/ 38 w 114"/>
                <a:gd name="T39" fmla="*/ 110 h 118"/>
                <a:gd name="T40" fmla="*/ 36 w 114"/>
                <a:gd name="T41" fmla="*/ 112 h 118"/>
                <a:gd name="T42" fmla="*/ 36 w 114"/>
                <a:gd name="T43" fmla="*/ 116 h 118"/>
                <a:gd name="T44" fmla="*/ 38 w 114"/>
                <a:gd name="T45" fmla="*/ 118 h 118"/>
                <a:gd name="T46" fmla="*/ 77 w 114"/>
                <a:gd name="T47" fmla="*/ 118 h 118"/>
                <a:gd name="T48" fmla="*/ 79 w 114"/>
                <a:gd name="T49" fmla="*/ 116 h 118"/>
                <a:gd name="T50" fmla="*/ 79 w 114"/>
                <a:gd name="T51" fmla="*/ 111 h 118"/>
                <a:gd name="T52" fmla="*/ 77 w 114"/>
                <a:gd name="T53" fmla="*/ 109 h 118"/>
                <a:gd name="T54" fmla="*/ 62 w 114"/>
                <a:gd name="T55" fmla="*/ 109 h 118"/>
                <a:gd name="T56" fmla="*/ 62 w 114"/>
                <a:gd name="T57" fmla="*/ 78 h 118"/>
                <a:gd name="T58" fmla="*/ 95 w 114"/>
                <a:gd name="T59" fmla="*/ 43 h 118"/>
                <a:gd name="T60" fmla="*/ 96 w 114"/>
                <a:gd name="T61" fmla="*/ 42 h 118"/>
                <a:gd name="T62" fmla="*/ 96 w 114"/>
                <a:gd name="T63" fmla="*/ 41 h 118"/>
                <a:gd name="T64" fmla="*/ 114 w 114"/>
                <a:gd name="T65" fmla="*/ 4 h 118"/>
                <a:gd name="T66" fmla="*/ 19 w 114"/>
                <a:gd name="T67" fmla="*/ 33 h 118"/>
                <a:gd name="T68" fmla="*/ 9 w 114"/>
                <a:gd name="T69" fmla="*/ 9 h 118"/>
                <a:gd name="T70" fmla="*/ 18 w 114"/>
                <a:gd name="T71" fmla="*/ 9 h 118"/>
                <a:gd name="T72" fmla="*/ 19 w 114"/>
                <a:gd name="T73" fmla="*/ 33 h 118"/>
                <a:gd name="T74" fmla="*/ 96 w 114"/>
                <a:gd name="T75" fmla="*/ 32 h 118"/>
                <a:gd name="T76" fmla="*/ 96 w 114"/>
                <a:gd name="T77" fmla="*/ 8 h 118"/>
                <a:gd name="T78" fmla="*/ 105 w 114"/>
                <a:gd name="T79" fmla="*/ 8 h 118"/>
                <a:gd name="T80" fmla="*/ 96 w 114"/>
                <a:gd name="T81" fmla="*/ 32 h 118"/>
                <a:gd name="T82" fmla="*/ 96 w 114"/>
                <a:gd name="T83" fmla="*/ 32 h 118"/>
                <a:gd name="T84" fmla="*/ 96 w 114"/>
                <a:gd name="T85" fmla="*/ 3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4" h="118">
                  <a:moveTo>
                    <a:pt x="114" y="4"/>
                  </a:moveTo>
                  <a:cubicBezTo>
                    <a:pt x="114" y="3"/>
                    <a:pt x="113" y="2"/>
                    <a:pt x="113" y="1"/>
                  </a:cubicBezTo>
                  <a:cubicBezTo>
                    <a:pt x="112" y="0"/>
                    <a:pt x="111" y="0"/>
                    <a:pt x="110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6" y="0"/>
                    <a:pt x="86" y="0"/>
                    <a:pt x="85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1"/>
                    <a:pt x="26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1" y="38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0" y="61"/>
                    <a:pt x="35" y="77"/>
                    <a:pt x="53" y="78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7" y="110"/>
                    <a:pt x="36" y="110"/>
                    <a:pt x="36" y="112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6" y="117"/>
                    <a:pt x="37" y="118"/>
                    <a:pt x="38" y="118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9" y="118"/>
                    <a:pt x="79" y="117"/>
                    <a:pt x="79" y="116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0"/>
                    <a:pt x="78" y="109"/>
                    <a:pt x="77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80" y="76"/>
                    <a:pt x="94" y="61"/>
                    <a:pt x="95" y="43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113" y="37"/>
                    <a:pt x="114" y="5"/>
                    <a:pt x="114" y="4"/>
                  </a:cubicBezTo>
                  <a:close/>
                  <a:moveTo>
                    <a:pt x="19" y="33"/>
                  </a:moveTo>
                  <a:cubicBezTo>
                    <a:pt x="12" y="29"/>
                    <a:pt x="9" y="16"/>
                    <a:pt x="9" y="9"/>
                  </a:cubicBezTo>
                  <a:cubicBezTo>
                    <a:pt x="18" y="9"/>
                    <a:pt x="18" y="9"/>
                    <a:pt x="18" y="9"/>
                  </a:cubicBezTo>
                  <a:lnTo>
                    <a:pt x="19" y="33"/>
                  </a:lnTo>
                  <a:close/>
                  <a:moveTo>
                    <a:pt x="96" y="32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105" y="8"/>
                    <a:pt x="105" y="8"/>
                    <a:pt x="105" y="8"/>
                  </a:cubicBezTo>
                  <a:cubicBezTo>
                    <a:pt x="105" y="15"/>
                    <a:pt x="103" y="28"/>
                    <a:pt x="96" y="32"/>
                  </a:cubicBezTo>
                  <a:close/>
                  <a:moveTo>
                    <a:pt x="96" y="32"/>
                  </a:moveTo>
                  <a:cubicBezTo>
                    <a:pt x="96" y="32"/>
                    <a:pt x="96" y="32"/>
                    <a:pt x="96" y="32"/>
                  </a:cubicBezTo>
                </a:path>
              </a:pathLst>
            </a:custGeom>
            <a:solidFill>
              <a:srgbClr val="00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7139444" y="4167369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9275160" y="4167249"/>
            <a:ext cx="2165351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920677" y="4167249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3022526" y="4166882"/>
            <a:ext cx="2164568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5118633" y="4166882"/>
            <a:ext cx="2164568" cy="418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noProof="1">
                <a:cs typeface="+mn-ea"/>
                <a:sym typeface="+mn-lt"/>
              </a:rPr>
              <a:t>  项目成绩展示</a:t>
            </a:r>
            <a:endParaRPr lang="en-US" altLang="zh-CN" sz="2135" b="1" noProof="1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74312" y="546149"/>
            <a:ext cx="1529280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4085">
              <a:defRPr/>
            </a:pPr>
            <a:r>
              <a:rPr lang="zh-CN" altLang="en-US" sz="4800" b="1" kern="0" dirty="0" smtClean="0">
                <a:solidFill>
                  <a:srgbClr val="00A695"/>
                </a:solidFill>
                <a:cs typeface="+mn-ea"/>
                <a:sym typeface="+mn-lt"/>
              </a:rPr>
              <a:t>目录</a:t>
            </a:r>
            <a:endParaRPr lang="zh-CN" altLang="en-US" sz="4800" b="1" kern="0" dirty="0">
              <a:solidFill>
                <a:srgbClr val="00A69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24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467535" y="2006836"/>
            <a:ext cx="1457700" cy="1713511"/>
            <a:chOff x="2871788" y="3614738"/>
            <a:chExt cx="976313" cy="1147646"/>
          </a:xfrm>
        </p:grpSpPr>
        <p:sp>
          <p:nvSpPr>
            <p:cNvPr id="47" name="Oval 9"/>
            <p:cNvSpPr>
              <a:spLocks noChangeArrowheads="1"/>
            </p:cNvSpPr>
            <p:nvPr/>
          </p:nvSpPr>
          <p:spPr bwMode="auto">
            <a:xfrm>
              <a:off x="2871788" y="3614738"/>
              <a:ext cx="976313" cy="976313"/>
            </a:xfrm>
            <a:prstGeom prst="ellipse">
              <a:avLst/>
            </a:pr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8" name="Oval 30"/>
            <p:cNvSpPr>
              <a:spLocks noChangeArrowheads="1"/>
            </p:cNvSpPr>
            <p:nvPr/>
          </p:nvSpPr>
          <p:spPr bwMode="auto">
            <a:xfrm>
              <a:off x="2992438" y="3733801"/>
              <a:ext cx="736600" cy="7366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49" name="Oval 40"/>
            <p:cNvSpPr>
              <a:spLocks noChangeArrowheads="1"/>
            </p:cNvSpPr>
            <p:nvPr/>
          </p:nvSpPr>
          <p:spPr bwMode="auto">
            <a:xfrm>
              <a:off x="2901951" y="4335463"/>
              <a:ext cx="390525" cy="390525"/>
            </a:xfrm>
            <a:prstGeom prst="ellipse">
              <a:avLst/>
            </a:prstGeom>
            <a:solidFill>
              <a:srgbClr val="00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50" name="Rectangle 41"/>
            <p:cNvSpPr>
              <a:spLocks noChangeArrowheads="1"/>
            </p:cNvSpPr>
            <p:nvPr/>
          </p:nvSpPr>
          <p:spPr bwMode="auto">
            <a:xfrm>
              <a:off x="3038253" y="4349832"/>
              <a:ext cx="171896" cy="412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32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anose="02020603050405020304" pitchFamily="18" charset="0"/>
                </a:rPr>
                <a:t>1</a:t>
              </a:r>
              <a:endPara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51" name="Freeform 330"/>
            <p:cNvSpPr>
              <a:spLocks noEditPoints="1"/>
            </p:cNvSpPr>
            <p:nvPr/>
          </p:nvSpPr>
          <p:spPr bwMode="auto">
            <a:xfrm>
              <a:off x="3184526" y="3843338"/>
              <a:ext cx="352425" cy="519113"/>
            </a:xfrm>
            <a:custGeom>
              <a:avLst/>
              <a:gdLst>
                <a:gd name="T0" fmla="*/ 94 w 94"/>
                <a:gd name="T1" fmla="*/ 40 h 138"/>
                <a:gd name="T2" fmla="*/ 48 w 94"/>
                <a:gd name="T3" fmla="*/ 0 h 138"/>
                <a:gd name="T4" fmla="*/ 47 w 94"/>
                <a:gd name="T5" fmla="*/ 0 h 138"/>
                <a:gd name="T6" fmla="*/ 46 w 94"/>
                <a:gd name="T7" fmla="*/ 0 h 138"/>
                <a:gd name="T8" fmla="*/ 0 w 94"/>
                <a:gd name="T9" fmla="*/ 40 h 138"/>
                <a:gd name="T10" fmla="*/ 0 w 94"/>
                <a:gd name="T11" fmla="*/ 43 h 138"/>
                <a:gd name="T12" fmla="*/ 0 w 94"/>
                <a:gd name="T13" fmla="*/ 43 h 138"/>
                <a:gd name="T14" fmla="*/ 0 w 94"/>
                <a:gd name="T15" fmla="*/ 49 h 138"/>
                <a:gd name="T16" fmla="*/ 0 w 94"/>
                <a:gd name="T17" fmla="*/ 49 h 138"/>
                <a:gd name="T18" fmla="*/ 0 w 94"/>
                <a:gd name="T19" fmla="*/ 49 h 138"/>
                <a:gd name="T20" fmla="*/ 0 w 94"/>
                <a:gd name="T21" fmla="*/ 52 h 138"/>
                <a:gd name="T22" fmla="*/ 0 w 94"/>
                <a:gd name="T23" fmla="*/ 52 h 138"/>
                <a:gd name="T24" fmla="*/ 0 w 94"/>
                <a:gd name="T25" fmla="*/ 52 h 138"/>
                <a:gd name="T26" fmla="*/ 0 w 94"/>
                <a:gd name="T27" fmla="*/ 53 h 138"/>
                <a:gd name="T28" fmla="*/ 1 w 94"/>
                <a:gd name="T29" fmla="*/ 59 h 138"/>
                <a:gd name="T30" fmla="*/ 2 w 94"/>
                <a:gd name="T31" fmla="*/ 61 h 138"/>
                <a:gd name="T32" fmla="*/ 2 w 94"/>
                <a:gd name="T33" fmla="*/ 61 h 138"/>
                <a:gd name="T34" fmla="*/ 20 w 94"/>
                <a:gd name="T35" fmla="*/ 94 h 138"/>
                <a:gd name="T36" fmla="*/ 46 w 94"/>
                <a:gd name="T37" fmla="*/ 136 h 138"/>
                <a:gd name="T38" fmla="*/ 47 w 94"/>
                <a:gd name="T39" fmla="*/ 138 h 138"/>
                <a:gd name="T40" fmla="*/ 47 w 94"/>
                <a:gd name="T41" fmla="*/ 138 h 138"/>
                <a:gd name="T42" fmla="*/ 47 w 94"/>
                <a:gd name="T43" fmla="*/ 138 h 138"/>
                <a:gd name="T44" fmla="*/ 48 w 94"/>
                <a:gd name="T45" fmla="*/ 136 h 138"/>
                <a:gd name="T46" fmla="*/ 74 w 94"/>
                <a:gd name="T47" fmla="*/ 94 h 138"/>
                <a:gd name="T48" fmla="*/ 92 w 94"/>
                <a:gd name="T49" fmla="*/ 61 h 138"/>
                <a:gd name="T50" fmla="*/ 92 w 94"/>
                <a:gd name="T51" fmla="*/ 61 h 138"/>
                <a:gd name="T52" fmla="*/ 93 w 94"/>
                <a:gd name="T53" fmla="*/ 59 h 138"/>
                <a:gd name="T54" fmla="*/ 94 w 94"/>
                <a:gd name="T55" fmla="*/ 53 h 138"/>
                <a:gd name="T56" fmla="*/ 94 w 94"/>
                <a:gd name="T57" fmla="*/ 52 h 138"/>
                <a:gd name="T58" fmla="*/ 94 w 94"/>
                <a:gd name="T59" fmla="*/ 52 h 138"/>
                <a:gd name="T60" fmla="*/ 94 w 94"/>
                <a:gd name="T61" fmla="*/ 52 h 138"/>
                <a:gd name="T62" fmla="*/ 94 w 94"/>
                <a:gd name="T63" fmla="*/ 49 h 138"/>
                <a:gd name="T64" fmla="*/ 94 w 94"/>
                <a:gd name="T65" fmla="*/ 49 h 138"/>
                <a:gd name="T66" fmla="*/ 94 w 94"/>
                <a:gd name="T67" fmla="*/ 49 h 138"/>
                <a:gd name="T68" fmla="*/ 94 w 94"/>
                <a:gd name="T69" fmla="*/ 43 h 138"/>
                <a:gd name="T70" fmla="*/ 94 w 94"/>
                <a:gd name="T71" fmla="*/ 43 h 138"/>
                <a:gd name="T72" fmla="*/ 94 w 94"/>
                <a:gd name="T73" fmla="*/ 40 h 138"/>
                <a:gd name="T74" fmla="*/ 47 w 94"/>
                <a:gd name="T75" fmla="*/ 64 h 138"/>
                <a:gd name="T76" fmla="*/ 33 w 94"/>
                <a:gd name="T77" fmla="*/ 57 h 138"/>
                <a:gd name="T78" fmla="*/ 31 w 94"/>
                <a:gd name="T79" fmla="*/ 52 h 138"/>
                <a:gd name="T80" fmla="*/ 30 w 94"/>
                <a:gd name="T81" fmla="*/ 48 h 138"/>
                <a:gd name="T82" fmla="*/ 30 w 94"/>
                <a:gd name="T83" fmla="*/ 44 h 138"/>
                <a:gd name="T84" fmla="*/ 31 w 94"/>
                <a:gd name="T85" fmla="*/ 38 h 138"/>
                <a:gd name="T86" fmla="*/ 40 w 94"/>
                <a:gd name="T87" fmla="*/ 30 h 138"/>
                <a:gd name="T88" fmla="*/ 41 w 94"/>
                <a:gd name="T89" fmla="*/ 30 h 138"/>
                <a:gd name="T90" fmla="*/ 42 w 94"/>
                <a:gd name="T91" fmla="*/ 30 h 138"/>
                <a:gd name="T92" fmla="*/ 44 w 94"/>
                <a:gd name="T93" fmla="*/ 29 h 138"/>
                <a:gd name="T94" fmla="*/ 46 w 94"/>
                <a:gd name="T95" fmla="*/ 29 h 138"/>
                <a:gd name="T96" fmla="*/ 47 w 94"/>
                <a:gd name="T97" fmla="*/ 29 h 138"/>
                <a:gd name="T98" fmla="*/ 48 w 94"/>
                <a:gd name="T99" fmla="*/ 29 h 138"/>
                <a:gd name="T100" fmla="*/ 50 w 94"/>
                <a:gd name="T101" fmla="*/ 29 h 138"/>
                <a:gd name="T102" fmla="*/ 52 w 94"/>
                <a:gd name="T103" fmla="*/ 30 h 138"/>
                <a:gd name="T104" fmla="*/ 53 w 94"/>
                <a:gd name="T105" fmla="*/ 30 h 138"/>
                <a:gd name="T106" fmla="*/ 54 w 94"/>
                <a:gd name="T107" fmla="*/ 30 h 138"/>
                <a:gd name="T108" fmla="*/ 63 w 94"/>
                <a:gd name="T109" fmla="*/ 38 h 138"/>
                <a:gd name="T110" fmla="*/ 64 w 94"/>
                <a:gd name="T111" fmla="*/ 44 h 138"/>
                <a:gd name="T112" fmla="*/ 64 w 94"/>
                <a:gd name="T113" fmla="*/ 48 h 138"/>
                <a:gd name="T114" fmla="*/ 63 w 94"/>
                <a:gd name="T115" fmla="*/ 52 h 138"/>
                <a:gd name="T116" fmla="*/ 61 w 94"/>
                <a:gd name="T117" fmla="*/ 57 h 138"/>
                <a:gd name="T118" fmla="*/ 47 w 94"/>
                <a:gd name="T119" fmla="*/ 6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" h="138">
                  <a:moveTo>
                    <a:pt x="94" y="40"/>
                  </a:moveTo>
                  <a:cubicBezTo>
                    <a:pt x="90" y="13"/>
                    <a:pt x="68" y="0"/>
                    <a:pt x="4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6" y="0"/>
                  </a:cubicBezTo>
                  <a:cubicBezTo>
                    <a:pt x="26" y="0"/>
                    <a:pt x="4" y="13"/>
                    <a:pt x="0" y="40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1" y="57"/>
                    <a:pt x="1" y="59"/>
                  </a:cubicBezTo>
                  <a:cubicBezTo>
                    <a:pt x="2" y="60"/>
                    <a:pt x="2" y="60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6" y="72"/>
                    <a:pt x="14" y="84"/>
                    <a:pt x="20" y="94"/>
                  </a:cubicBezTo>
                  <a:cubicBezTo>
                    <a:pt x="29" y="108"/>
                    <a:pt x="38" y="122"/>
                    <a:pt x="46" y="136"/>
                  </a:cubicBezTo>
                  <a:cubicBezTo>
                    <a:pt x="46" y="137"/>
                    <a:pt x="47" y="137"/>
                    <a:pt x="47" y="138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7" y="138"/>
                    <a:pt x="47" y="138"/>
                    <a:pt x="47" y="138"/>
                  </a:cubicBezTo>
                  <a:cubicBezTo>
                    <a:pt x="47" y="137"/>
                    <a:pt x="48" y="137"/>
                    <a:pt x="48" y="136"/>
                  </a:cubicBezTo>
                  <a:cubicBezTo>
                    <a:pt x="56" y="122"/>
                    <a:pt x="65" y="108"/>
                    <a:pt x="74" y="94"/>
                  </a:cubicBezTo>
                  <a:cubicBezTo>
                    <a:pt x="80" y="84"/>
                    <a:pt x="88" y="72"/>
                    <a:pt x="92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60"/>
                    <a:pt x="92" y="60"/>
                    <a:pt x="93" y="59"/>
                  </a:cubicBezTo>
                  <a:cubicBezTo>
                    <a:pt x="93" y="57"/>
                    <a:pt x="94" y="55"/>
                    <a:pt x="94" y="53"/>
                  </a:cubicBezTo>
                  <a:cubicBezTo>
                    <a:pt x="94" y="53"/>
                    <a:pt x="94" y="53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1"/>
                    <a:pt x="94" y="50"/>
                    <a:pt x="94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42"/>
                    <a:pt x="94" y="41"/>
                    <a:pt x="94" y="40"/>
                  </a:cubicBezTo>
                  <a:close/>
                  <a:moveTo>
                    <a:pt x="47" y="64"/>
                  </a:moveTo>
                  <a:cubicBezTo>
                    <a:pt x="41" y="64"/>
                    <a:pt x="36" y="61"/>
                    <a:pt x="33" y="57"/>
                  </a:cubicBezTo>
                  <a:cubicBezTo>
                    <a:pt x="32" y="56"/>
                    <a:pt x="31" y="54"/>
                    <a:pt x="31" y="52"/>
                  </a:cubicBezTo>
                  <a:cubicBezTo>
                    <a:pt x="30" y="51"/>
                    <a:pt x="30" y="48"/>
                    <a:pt x="30" y="48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2"/>
                    <a:pt x="31" y="40"/>
                    <a:pt x="31" y="38"/>
                  </a:cubicBezTo>
                  <a:cubicBezTo>
                    <a:pt x="33" y="35"/>
                    <a:pt x="36" y="32"/>
                    <a:pt x="40" y="30"/>
                  </a:cubicBezTo>
                  <a:cubicBezTo>
                    <a:pt x="40" y="30"/>
                    <a:pt x="40" y="30"/>
                    <a:pt x="41" y="30"/>
                  </a:cubicBezTo>
                  <a:cubicBezTo>
                    <a:pt x="41" y="30"/>
                    <a:pt x="42" y="30"/>
                    <a:pt x="42" y="30"/>
                  </a:cubicBezTo>
                  <a:cubicBezTo>
                    <a:pt x="43" y="29"/>
                    <a:pt x="43" y="29"/>
                    <a:pt x="44" y="29"/>
                  </a:cubicBezTo>
                  <a:cubicBezTo>
                    <a:pt x="45" y="29"/>
                    <a:pt x="46" y="29"/>
                    <a:pt x="46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8" y="29"/>
                  </a:cubicBezTo>
                  <a:cubicBezTo>
                    <a:pt x="48" y="29"/>
                    <a:pt x="49" y="29"/>
                    <a:pt x="50" y="29"/>
                  </a:cubicBezTo>
                  <a:cubicBezTo>
                    <a:pt x="51" y="29"/>
                    <a:pt x="51" y="29"/>
                    <a:pt x="52" y="30"/>
                  </a:cubicBezTo>
                  <a:cubicBezTo>
                    <a:pt x="52" y="30"/>
                    <a:pt x="53" y="30"/>
                    <a:pt x="53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8" y="32"/>
                    <a:pt x="61" y="35"/>
                    <a:pt x="63" y="38"/>
                  </a:cubicBezTo>
                  <a:cubicBezTo>
                    <a:pt x="63" y="40"/>
                    <a:pt x="64" y="42"/>
                    <a:pt x="64" y="44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64" y="51"/>
                    <a:pt x="63" y="52"/>
                  </a:cubicBezTo>
                  <a:cubicBezTo>
                    <a:pt x="63" y="54"/>
                    <a:pt x="62" y="56"/>
                    <a:pt x="61" y="57"/>
                  </a:cubicBezTo>
                  <a:cubicBezTo>
                    <a:pt x="58" y="61"/>
                    <a:pt x="53" y="64"/>
                    <a:pt x="47" y="64"/>
                  </a:cubicBezTo>
                  <a:close/>
                </a:path>
              </a:pathLst>
            </a:custGeom>
            <a:solidFill>
              <a:srgbClr val="00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52" name="TextBox 13"/>
          <p:cNvSpPr txBox="1"/>
          <p:nvPr/>
        </p:nvSpPr>
        <p:spPr>
          <a:xfrm>
            <a:off x="4284900" y="3872694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53" name="矩形 52"/>
          <p:cNvSpPr/>
          <p:nvPr/>
        </p:nvSpPr>
        <p:spPr>
          <a:xfrm>
            <a:off x="4229164" y="4714781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54" name="矩形 53"/>
          <p:cNvSpPr/>
          <p:nvPr/>
        </p:nvSpPr>
        <p:spPr>
          <a:xfrm>
            <a:off x="6400864" y="4693375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55" name="矩形 54"/>
          <p:cNvSpPr/>
          <p:nvPr/>
        </p:nvSpPr>
        <p:spPr>
          <a:xfrm>
            <a:off x="4229164" y="5132883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56" name="矩形 55"/>
          <p:cNvSpPr/>
          <p:nvPr/>
        </p:nvSpPr>
        <p:spPr>
          <a:xfrm>
            <a:off x="6400864" y="5111475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57" name="矩形 56"/>
          <p:cNvSpPr/>
          <p:nvPr/>
        </p:nvSpPr>
        <p:spPr>
          <a:xfrm>
            <a:off x="4229164" y="5536243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364541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8470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</a:t>
            </a:r>
            <a:r>
              <a:rPr lang="en-US" altLang="zh-CN" dirty="0" smtClean="0"/>
              <a:t>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0641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98"/>
            <a:ext cx="12207327" cy="684940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20688" y="198438"/>
            <a:ext cx="495300" cy="635000"/>
            <a:chOff x="420688" y="198438"/>
            <a:chExt cx="495300" cy="635000"/>
          </a:xfrm>
        </p:grpSpPr>
        <p:sp>
          <p:nvSpPr>
            <p:cNvPr id="4" name="Freeform 510"/>
            <p:cNvSpPr>
              <a:spLocks noEditPoints="1"/>
            </p:cNvSpPr>
            <p:nvPr/>
          </p:nvSpPr>
          <p:spPr bwMode="auto">
            <a:xfrm>
              <a:off x="420688" y="198438"/>
              <a:ext cx="495300" cy="635000"/>
            </a:xfrm>
            <a:custGeom>
              <a:avLst/>
              <a:gdLst>
                <a:gd name="T0" fmla="*/ 94 w 107"/>
                <a:gd name="T1" fmla="*/ 125 h 140"/>
                <a:gd name="T2" fmla="*/ 101 w 107"/>
                <a:gd name="T3" fmla="*/ 55 h 140"/>
                <a:gd name="T4" fmla="*/ 91 w 107"/>
                <a:gd name="T5" fmla="*/ 1 h 140"/>
                <a:gd name="T6" fmla="*/ 54 w 107"/>
                <a:gd name="T7" fmla="*/ 9 h 140"/>
                <a:gd name="T8" fmla="*/ 20 w 107"/>
                <a:gd name="T9" fmla="*/ 8 h 140"/>
                <a:gd name="T10" fmla="*/ 8 w 107"/>
                <a:gd name="T11" fmla="*/ 62 h 140"/>
                <a:gd name="T12" fmla="*/ 13 w 107"/>
                <a:gd name="T13" fmla="*/ 132 h 140"/>
                <a:gd name="T14" fmla="*/ 0 w 107"/>
                <a:gd name="T15" fmla="*/ 132 h 140"/>
                <a:gd name="T16" fmla="*/ 27 w 107"/>
                <a:gd name="T17" fmla="*/ 140 h 140"/>
                <a:gd name="T18" fmla="*/ 28 w 107"/>
                <a:gd name="T19" fmla="*/ 135 h 140"/>
                <a:gd name="T20" fmla="*/ 27 w 107"/>
                <a:gd name="T21" fmla="*/ 86 h 140"/>
                <a:gd name="T22" fmla="*/ 48 w 107"/>
                <a:gd name="T23" fmla="*/ 69 h 140"/>
                <a:gd name="T24" fmla="*/ 61 w 107"/>
                <a:gd name="T25" fmla="*/ 61 h 140"/>
                <a:gd name="T26" fmla="*/ 82 w 107"/>
                <a:gd name="T27" fmla="*/ 78 h 140"/>
                <a:gd name="T28" fmla="*/ 79 w 107"/>
                <a:gd name="T29" fmla="*/ 128 h 140"/>
                <a:gd name="T30" fmla="*/ 80 w 107"/>
                <a:gd name="T31" fmla="*/ 133 h 140"/>
                <a:gd name="T32" fmla="*/ 107 w 107"/>
                <a:gd name="T33" fmla="*/ 126 h 140"/>
                <a:gd name="T34" fmla="*/ 43 w 107"/>
                <a:gd name="T35" fmla="*/ 68 h 140"/>
                <a:gd name="T36" fmla="*/ 13 w 107"/>
                <a:gd name="T37" fmla="*/ 63 h 140"/>
                <a:gd name="T38" fmla="*/ 22 w 107"/>
                <a:gd name="T39" fmla="*/ 41 h 140"/>
                <a:gd name="T40" fmla="*/ 41 w 107"/>
                <a:gd name="T41" fmla="*/ 47 h 140"/>
                <a:gd name="T42" fmla="*/ 43 w 107"/>
                <a:gd name="T43" fmla="*/ 68 h 140"/>
                <a:gd name="T44" fmla="*/ 45 w 107"/>
                <a:gd name="T45" fmla="*/ 41 h 140"/>
                <a:gd name="T46" fmla="*/ 20 w 107"/>
                <a:gd name="T47" fmla="*/ 36 h 140"/>
                <a:gd name="T48" fmla="*/ 22 w 107"/>
                <a:gd name="T49" fmla="*/ 13 h 140"/>
                <a:gd name="T50" fmla="*/ 48 w 107"/>
                <a:gd name="T51" fmla="*/ 40 h 140"/>
                <a:gd name="T52" fmla="*/ 89 w 107"/>
                <a:gd name="T53" fmla="*/ 6 h 140"/>
                <a:gd name="T54" fmla="*/ 90 w 107"/>
                <a:gd name="T55" fmla="*/ 30 h 140"/>
                <a:gd name="T56" fmla="*/ 64 w 107"/>
                <a:gd name="T57" fmla="*/ 33 h 140"/>
                <a:gd name="T58" fmla="*/ 59 w 107"/>
                <a:gd name="T59" fmla="*/ 10 h 140"/>
                <a:gd name="T60" fmla="*/ 64 w 107"/>
                <a:gd name="T61" fmla="*/ 42 h 140"/>
                <a:gd name="T62" fmla="*/ 78 w 107"/>
                <a:gd name="T63" fmla="*/ 35 h 140"/>
                <a:gd name="T64" fmla="*/ 96 w 107"/>
                <a:gd name="T65" fmla="*/ 56 h 140"/>
                <a:gd name="T66" fmla="*/ 66 w 107"/>
                <a:gd name="T67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140">
                  <a:moveTo>
                    <a:pt x="104" y="124"/>
                  </a:moveTo>
                  <a:cubicBezTo>
                    <a:pt x="94" y="125"/>
                    <a:pt x="94" y="125"/>
                    <a:pt x="94" y="125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96" y="75"/>
                    <a:pt x="103" y="65"/>
                    <a:pt x="101" y="5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3" y="1"/>
                    <a:pt x="92" y="0"/>
                    <a:pt x="91" y="1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6"/>
                    <a:pt x="53" y="7"/>
                    <a:pt x="54" y="9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7"/>
                    <a:pt x="18" y="8"/>
                    <a:pt x="17" y="10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6" y="72"/>
                    <a:pt x="12" y="82"/>
                    <a:pt x="22" y="85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2" y="130"/>
                    <a:pt x="0" y="131"/>
                    <a:pt x="0" y="132"/>
                  </a:cubicBezTo>
                  <a:cubicBezTo>
                    <a:pt x="0" y="134"/>
                    <a:pt x="1" y="135"/>
                    <a:pt x="2" y="135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8" y="140"/>
                    <a:pt x="30" y="139"/>
                    <a:pt x="30" y="138"/>
                  </a:cubicBezTo>
                  <a:cubicBezTo>
                    <a:pt x="30" y="137"/>
                    <a:pt x="29" y="135"/>
                    <a:pt x="28" y="135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8" y="86"/>
                  </a:cubicBezTo>
                  <a:cubicBezTo>
                    <a:pt x="37" y="86"/>
                    <a:pt x="46" y="79"/>
                    <a:pt x="48" y="69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3" y="71"/>
                    <a:pt x="71" y="78"/>
                    <a:pt x="81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9" y="126"/>
                    <a:pt x="89" y="126"/>
                    <a:pt x="89" y="126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7" y="128"/>
                    <a:pt x="76" y="129"/>
                    <a:pt x="77" y="131"/>
                  </a:cubicBezTo>
                  <a:cubicBezTo>
                    <a:pt x="77" y="132"/>
                    <a:pt x="78" y="133"/>
                    <a:pt x="80" y="133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6" y="129"/>
                    <a:pt x="107" y="127"/>
                    <a:pt x="107" y="126"/>
                  </a:cubicBezTo>
                  <a:cubicBezTo>
                    <a:pt x="106" y="125"/>
                    <a:pt x="105" y="124"/>
                    <a:pt x="104" y="124"/>
                  </a:cubicBezTo>
                  <a:close/>
                  <a:moveTo>
                    <a:pt x="43" y="68"/>
                  </a:moveTo>
                  <a:cubicBezTo>
                    <a:pt x="41" y="77"/>
                    <a:pt x="33" y="82"/>
                    <a:pt x="25" y="80"/>
                  </a:cubicBezTo>
                  <a:cubicBezTo>
                    <a:pt x="17" y="79"/>
                    <a:pt x="11" y="71"/>
                    <a:pt x="13" y="6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5" y="39"/>
                    <a:pt x="29" y="40"/>
                    <a:pt x="32" y="43"/>
                  </a:cubicBezTo>
                  <a:cubicBezTo>
                    <a:pt x="34" y="46"/>
                    <a:pt x="38" y="47"/>
                    <a:pt x="41" y="47"/>
                  </a:cubicBezTo>
                  <a:cubicBezTo>
                    <a:pt x="43" y="47"/>
                    <a:pt x="45" y="47"/>
                    <a:pt x="47" y="46"/>
                  </a:cubicBezTo>
                  <a:lnTo>
                    <a:pt x="43" y="68"/>
                  </a:lnTo>
                  <a:close/>
                  <a:moveTo>
                    <a:pt x="48" y="40"/>
                  </a:moveTo>
                  <a:cubicBezTo>
                    <a:pt x="45" y="41"/>
                    <a:pt x="45" y="41"/>
                    <a:pt x="45" y="41"/>
                  </a:cubicBezTo>
                  <a:cubicBezTo>
                    <a:pt x="42" y="43"/>
                    <a:pt x="38" y="42"/>
                    <a:pt x="36" y="39"/>
                  </a:cubicBezTo>
                  <a:cubicBezTo>
                    <a:pt x="32" y="35"/>
                    <a:pt x="25" y="34"/>
                    <a:pt x="20" y="3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52" y="19"/>
                    <a:pt x="52" y="19"/>
                    <a:pt x="52" y="19"/>
                  </a:cubicBezTo>
                  <a:lnTo>
                    <a:pt x="48" y="40"/>
                  </a:lnTo>
                  <a:close/>
                  <a:moveTo>
                    <a:pt x="59" y="10"/>
                  </a:moveTo>
                  <a:cubicBezTo>
                    <a:pt x="89" y="6"/>
                    <a:pt x="89" y="6"/>
                    <a:pt x="89" y="6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7" y="32"/>
                    <a:pt x="83" y="33"/>
                    <a:pt x="80" y="31"/>
                  </a:cubicBezTo>
                  <a:cubicBezTo>
                    <a:pt x="75" y="28"/>
                    <a:pt x="69" y="29"/>
                    <a:pt x="64" y="33"/>
                  </a:cubicBezTo>
                  <a:cubicBezTo>
                    <a:pt x="63" y="35"/>
                    <a:pt x="63" y="35"/>
                    <a:pt x="63" y="35"/>
                  </a:cubicBezTo>
                  <a:lnTo>
                    <a:pt x="59" y="10"/>
                  </a:lnTo>
                  <a:close/>
                  <a:moveTo>
                    <a:pt x="66" y="60"/>
                  </a:moveTo>
                  <a:cubicBezTo>
                    <a:pt x="64" y="42"/>
                    <a:pt x="64" y="42"/>
                    <a:pt x="64" y="42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1" y="34"/>
                    <a:pt x="75" y="33"/>
                    <a:pt x="78" y="35"/>
                  </a:cubicBezTo>
                  <a:cubicBezTo>
                    <a:pt x="83" y="38"/>
                    <a:pt x="89" y="37"/>
                    <a:pt x="93" y="33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64"/>
                    <a:pt x="92" y="72"/>
                    <a:pt x="84" y="73"/>
                  </a:cubicBezTo>
                  <a:cubicBezTo>
                    <a:pt x="75" y="74"/>
                    <a:pt x="68" y="69"/>
                    <a:pt x="66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511"/>
            <p:cNvSpPr>
              <a:spLocks/>
            </p:cNvSpPr>
            <p:nvPr/>
          </p:nvSpPr>
          <p:spPr bwMode="auto">
            <a:xfrm>
              <a:off x="582613" y="452438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12"/>
            <p:cNvSpPr>
              <a:spLocks/>
            </p:cNvSpPr>
            <p:nvPr/>
          </p:nvSpPr>
          <p:spPr bwMode="auto">
            <a:xfrm>
              <a:off x="804863" y="415925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13"/>
            <p:cNvSpPr>
              <a:spLocks/>
            </p:cNvSpPr>
            <p:nvPr/>
          </p:nvSpPr>
          <p:spPr bwMode="auto">
            <a:xfrm>
              <a:off x="735013" y="393700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14"/>
            <p:cNvSpPr>
              <a:spLocks/>
            </p:cNvSpPr>
            <p:nvPr/>
          </p:nvSpPr>
          <p:spPr bwMode="auto">
            <a:xfrm>
              <a:off x="773113" y="474663"/>
              <a:ext cx="22225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2 w 5"/>
                <a:gd name="T7" fmla="*/ 5 h 5"/>
                <a:gd name="T8" fmla="*/ 0 w 5"/>
                <a:gd name="T9" fmla="*/ 2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15"/>
            <p:cNvSpPr>
              <a:spLocks/>
            </p:cNvSpPr>
            <p:nvPr/>
          </p:nvSpPr>
          <p:spPr bwMode="auto">
            <a:xfrm>
              <a:off x="512763" y="430213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16"/>
            <p:cNvSpPr>
              <a:spLocks/>
            </p:cNvSpPr>
            <p:nvPr/>
          </p:nvSpPr>
          <p:spPr bwMode="auto">
            <a:xfrm>
              <a:off x="527050" y="506413"/>
              <a:ext cx="23813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6249" y="198438"/>
            <a:ext cx="11929394" cy="2387773"/>
            <a:chOff x="776288" y="-1990725"/>
            <a:chExt cx="11358562" cy="2165351"/>
          </a:xfrm>
        </p:grpSpPr>
        <p:sp>
          <p:nvSpPr>
            <p:cNvPr id="12" name="Freeform 520"/>
            <p:cNvSpPr>
              <a:spLocks/>
            </p:cNvSpPr>
            <p:nvPr/>
          </p:nvSpPr>
          <p:spPr bwMode="auto">
            <a:xfrm>
              <a:off x="7512050" y="-1835150"/>
              <a:ext cx="92075" cy="38100"/>
            </a:xfrm>
            <a:custGeom>
              <a:avLst/>
              <a:gdLst>
                <a:gd name="T0" fmla="*/ 58 w 58"/>
                <a:gd name="T1" fmla="*/ 6 h 24"/>
                <a:gd name="T2" fmla="*/ 32 w 58"/>
                <a:gd name="T3" fmla="*/ 24 h 24"/>
                <a:gd name="T4" fmla="*/ 0 w 58"/>
                <a:gd name="T5" fmla="*/ 12 h 24"/>
                <a:gd name="T6" fmla="*/ 9 w 58"/>
                <a:gd name="T7" fmla="*/ 0 h 24"/>
                <a:gd name="T8" fmla="*/ 58 w 58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4">
                  <a:moveTo>
                    <a:pt x="58" y="6"/>
                  </a:moveTo>
                  <a:lnTo>
                    <a:pt x="32" y="24"/>
                  </a:lnTo>
                  <a:lnTo>
                    <a:pt x="0" y="12"/>
                  </a:lnTo>
                  <a:lnTo>
                    <a:pt x="9" y="0"/>
                  </a:lnTo>
                  <a:lnTo>
                    <a:pt x="58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21"/>
            <p:cNvSpPr>
              <a:spLocks/>
            </p:cNvSpPr>
            <p:nvPr/>
          </p:nvSpPr>
          <p:spPr bwMode="auto">
            <a:xfrm>
              <a:off x="5651500" y="-1484313"/>
              <a:ext cx="85725" cy="36513"/>
            </a:xfrm>
            <a:custGeom>
              <a:avLst/>
              <a:gdLst>
                <a:gd name="T0" fmla="*/ 54 w 54"/>
                <a:gd name="T1" fmla="*/ 2 h 23"/>
                <a:gd name="T2" fmla="*/ 31 w 54"/>
                <a:gd name="T3" fmla="*/ 23 h 23"/>
                <a:gd name="T4" fmla="*/ 0 w 54"/>
                <a:gd name="T5" fmla="*/ 8 h 23"/>
                <a:gd name="T6" fmla="*/ 5 w 54"/>
                <a:gd name="T7" fmla="*/ 0 h 23"/>
                <a:gd name="T8" fmla="*/ 54 w 54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2"/>
                  </a:moveTo>
                  <a:lnTo>
                    <a:pt x="31" y="23"/>
                  </a:lnTo>
                  <a:lnTo>
                    <a:pt x="0" y="8"/>
                  </a:lnTo>
                  <a:lnTo>
                    <a:pt x="5" y="0"/>
                  </a:lnTo>
                  <a:lnTo>
                    <a:pt x="54" y="2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22"/>
            <p:cNvSpPr>
              <a:spLocks/>
            </p:cNvSpPr>
            <p:nvPr/>
          </p:nvSpPr>
          <p:spPr bwMode="auto">
            <a:xfrm>
              <a:off x="5907088" y="-827088"/>
              <a:ext cx="87312" cy="36513"/>
            </a:xfrm>
            <a:custGeom>
              <a:avLst/>
              <a:gdLst>
                <a:gd name="T0" fmla="*/ 55 w 55"/>
                <a:gd name="T1" fmla="*/ 5 h 23"/>
                <a:gd name="T2" fmla="*/ 32 w 55"/>
                <a:gd name="T3" fmla="*/ 23 h 23"/>
                <a:gd name="T4" fmla="*/ 0 w 55"/>
                <a:gd name="T5" fmla="*/ 8 h 23"/>
                <a:gd name="T6" fmla="*/ 6 w 55"/>
                <a:gd name="T7" fmla="*/ 0 h 23"/>
                <a:gd name="T8" fmla="*/ 55 w 55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3">
                  <a:moveTo>
                    <a:pt x="55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6" y="0"/>
                  </a:lnTo>
                  <a:lnTo>
                    <a:pt x="55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23"/>
            <p:cNvSpPr>
              <a:spLocks/>
            </p:cNvSpPr>
            <p:nvPr/>
          </p:nvSpPr>
          <p:spPr bwMode="auto">
            <a:xfrm>
              <a:off x="3290888" y="-606425"/>
              <a:ext cx="179387" cy="46038"/>
            </a:xfrm>
            <a:custGeom>
              <a:avLst/>
              <a:gdLst>
                <a:gd name="T0" fmla="*/ 49 w 113"/>
                <a:gd name="T1" fmla="*/ 26 h 29"/>
                <a:gd name="T2" fmla="*/ 0 w 113"/>
                <a:gd name="T3" fmla="*/ 0 h 29"/>
                <a:gd name="T4" fmla="*/ 64 w 113"/>
                <a:gd name="T5" fmla="*/ 3 h 29"/>
                <a:gd name="T6" fmla="*/ 113 w 113"/>
                <a:gd name="T7" fmla="*/ 29 h 29"/>
                <a:gd name="T8" fmla="*/ 49 w 113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9">
                  <a:moveTo>
                    <a:pt x="49" y="26"/>
                  </a:moveTo>
                  <a:lnTo>
                    <a:pt x="0" y="0"/>
                  </a:lnTo>
                  <a:lnTo>
                    <a:pt x="64" y="3"/>
                  </a:lnTo>
                  <a:lnTo>
                    <a:pt x="113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24"/>
            <p:cNvSpPr>
              <a:spLocks/>
            </p:cNvSpPr>
            <p:nvPr/>
          </p:nvSpPr>
          <p:spPr bwMode="auto">
            <a:xfrm>
              <a:off x="63277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25"/>
            <p:cNvSpPr>
              <a:spLocks/>
            </p:cNvSpPr>
            <p:nvPr/>
          </p:nvSpPr>
          <p:spPr bwMode="auto">
            <a:xfrm>
              <a:off x="4905375" y="-414338"/>
              <a:ext cx="60325" cy="120650"/>
            </a:xfrm>
            <a:custGeom>
              <a:avLst/>
              <a:gdLst>
                <a:gd name="T0" fmla="*/ 0 w 38"/>
                <a:gd name="T1" fmla="*/ 38 h 76"/>
                <a:gd name="T2" fmla="*/ 14 w 38"/>
                <a:gd name="T3" fmla="*/ 0 h 76"/>
                <a:gd name="T4" fmla="*/ 38 w 38"/>
                <a:gd name="T5" fmla="*/ 38 h 76"/>
                <a:gd name="T6" fmla="*/ 23 w 38"/>
                <a:gd name="T7" fmla="*/ 76 h 76"/>
                <a:gd name="T8" fmla="*/ 0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0" y="38"/>
                  </a:moveTo>
                  <a:lnTo>
                    <a:pt x="14" y="0"/>
                  </a:lnTo>
                  <a:lnTo>
                    <a:pt x="38" y="38"/>
                  </a:lnTo>
                  <a:lnTo>
                    <a:pt x="23" y="7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26"/>
            <p:cNvSpPr>
              <a:spLocks/>
            </p:cNvSpPr>
            <p:nvPr/>
          </p:nvSpPr>
          <p:spPr bwMode="auto">
            <a:xfrm>
              <a:off x="6381750" y="-1765300"/>
              <a:ext cx="138112" cy="82550"/>
            </a:xfrm>
            <a:custGeom>
              <a:avLst/>
              <a:gdLst>
                <a:gd name="T0" fmla="*/ 29 w 87"/>
                <a:gd name="T1" fmla="*/ 35 h 52"/>
                <a:gd name="T2" fmla="*/ 0 w 87"/>
                <a:gd name="T3" fmla="*/ 0 h 52"/>
                <a:gd name="T4" fmla="*/ 58 w 87"/>
                <a:gd name="T5" fmla="*/ 17 h 52"/>
                <a:gd name="T6" fmla="*/ 87 w 87"/>
                <a:gd name="T7" fmla="*/ 52 h 52"/>
                <a:gd name="T8" fmla="*/ 29 w 87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2">
                  <a:moveTo>
                    <a:pt x="29" y="35"/>
                  </a:moveTo>
                  <a:lnTo>
                    <a:pt x="0" y="0"/>
                  </a:lnTo>
                  <a:lnTo>
                    <a:pt x="58" y="17"/>
                  </a:lnTo>
                  <a:lnTo>
                    <a:pt x="87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27"/>
            <p:cNvSpPr>
              <a:spLocks/>
            </p:cNvSpPr>
            <p:nvPr/>
          </p:nvSpPr>
          <p:spPr bwMode="auto">
            <a:xfrm>
              <a:off x="6327775" y="-1296988"/>
              <a:ext cx="109537" cy="96838"/>
            </a:xfrm>
            <a:custGeom>
              <a:avLst/>
              <a:gdLst>
                <a:gd name="T0" fmla="*/ 37 w 69"/>
                <a:gd name="T1" fmla="*/ 18 h 61"/>
                <a:gd name="T2" fmla="*/ 69 w 69"/>
                <a:gd name="T3" fmla="*/ 0 h 61"/>
                <a:gd name="T4" fmla="*/ 34 w 69"/>
                <a:gd name="T5" fmla="*/ 47 h 61"/>
                <a:gd name="T6" fmla="*/ 0 w 69"/>
                <a:gd name="T7" fmla="*/ 61 h 61"/>
                <a:gd name="T8" fmla="*/ 37 w 69"/>
                <a:gd name="T9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1">
                  <a:moveTo>
                    <a:pt x="37" y="18"/>
                  </a:moveTo>
                  <a:lnTo>
                    <a:pt x="69" y="0"/>
                  </a:lnTo>
                  <a:lnTo>
                    <a:pt x="34" y="47"/>
                  </a:lnTo>
                  <a:lnTo>
                    <a:pt x="0" y="61"/>
                  </a:lnTo>
                  <a:lnTo>
                    <a:pt x="37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28"/>
            <p:cNvSpPr>
              <a:spLocks/>
            </p:cNvSpPr>
            <p:nvPr/>
          </p:nvSpPr>
          <p:spPr bwMode="auto">
            <a:xfrm>
              <a:off x="4141788" y="-528638"/>
              <a:ext cx="63500" cy="119063"/>
            </a:xfrm>
            <a:custGeom>
              <a:avLst/>
              <a:gdLst>
                <a:gd name="T0" fmla="*/ 0 w 40"/>
                <a:gd name="T1" fmla="*/ 38 h 75"/>
                <a:gd name="T2" fmla="*/ 17 w 40"/>
                <a:gd name="T3" fmla="*/ 0 h 75"/>
                <a:gd name="T4" fmla="*/ 40 w 40"/>
                <a:gd name="T5" fmla="*/ 35 h 75"/>
                <a:gd name="T6" fmla="*/ 23 w 40"/>
                <a:gd name="T7" fmla="*/ 75 h 75"/>
                <a:gd name="T8" fmla="*/ 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0" y="38"/>
                  </a:moveTo>
                  <a:lnTo>
                    <a:pt x="17" y="0"/>
                  </a:lnTo>
                  <a:lnTo>
                    <a:pt x="40" y="35"/>
                  </a:lnTo>
                  <a:lnTo>
                    <a:pt x="23" y="75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29"/>
            <p:cNvSpPr>
              <a:spLocks/>
            </p:cNvSpPr>
            <p:nvPr/>
          </p:nvSpPr>
          <p:spPr bwMode="auto">
            <a:xfrm>
              <a:off x="4525963" y="-635000"/>
              <a:ext cx="160337" cy="69850"/>
            </a:xfrm>
            <a:custGeom>
              <a:avLst/>
              <a:gdLst>
                <a:gd name="T0" fmla="*/ 37 w 101"/>
                <a:gd name="T1" fmla="*/ 12 h 44"/>
                <a:gd name="T2" fmla="*/ 101 w 101"/>
                <a:gd name="T3" fmla="*/ 0 h 44"/>
                <a:gd name="T4" fmla="*/ 60 w 101"/>
                <a:gd name="T5" fmla="*/ 32 h 44"/>
                <a:gd name="T6" fmla="*/ 0 w 101"/>
                <a:gd name="T7" fmla="*/ 44 h 44"/>
                <a:gd name="T8" fmla="*/ 37 w 101"/>
                <a:gd name="T9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4">
                  <a:moveTo>
                    <a:pt x="37" y="12"/>
                  </a:moveTo>
                  <a:lnTo>
                    <a:pt x="101" y="0"/>
                  </a:lnTo>
                  <a:lnTo>
                    <a:pt x="60" y="32"/>
                  </a:lnTo>
                  <a:lnTo>
                    <a:pt x="0" y="44"/>
                  </a:lnTo>
                  <a:lnTo>
                    <a:pt x="37" y="1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30"/>
            <p:cNvSpPr>
              <a:spLocks/>
            </p:cNvSpPr>
            <p:nvPr/>
          </p:nvSpPr>
          <p:spPr bwMode="auto">
            <a:xfrm>
              <a:off x="2216150" y="-419100"/>
              <a:ext cx="187325" cy="41275"/>
            </a:xfrm>
            <a:custGeom>
              <a:avLst/>
              <a:gdLst>
                <a:gd name="T0" fmla="*/ 64 w 118"/>
                <a:gd name="T1" fmla="*/ 0 h 26"/>
                <a:gd name="T2" fmla="*/ 118 w 118"/>
                <a:gd name="T3" fmla="*/ 21 h 26"/>
                <a:gd name="T4" fmla="*/ 58 w 118"/>
                <a:gd name="T5" fmla="*/ 26 h 26"/>
                <a:gd name="T6" fmla="*/ 0 w 118"/>
                <a:gd name="T7" fmla="*/ 6 h 26"/>
                <a:gd name="T8" fmla="*/ 64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4" y="0"/>
                  </a:moveTo>
                  <a:lnTo>
                    <a:pt x="118" y="21"/>
                  </a:lnTo>
                  <a:lnTo>
                    <a:pt x="58" y="26"/>
                  </a:lnTo>
                  <a:lnTo>
                    <a:pt x="0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31"/>
            <p:cNvSpPr>
              <a:spLocks/>
            </p:cNvSpPr>
            <p:nvPr/>
          </p:nvSpPr>
          <p:spPr bwMode="auto">
            <a:xfrm>
              <a:off x="5724525" y="-1268413"/>
              <a:ext cx="158750" cy="155575"/>
            </a:xfrm>
            <a:custGeom>
              <a:avLst/>
              <a:gdLst>
                <a:gd name="T0" fmla="*/ 100 w 100"/>
                <a:gd name="T1" fmla="*/ 29 h 98"/>
                <a:gd name="T2" fmla="*/ 77 w 100"/>
                <a:gd name="T3" fmla="*/ 98 h 98"/>
                <a:gd name="T4" fmla="*/ 0 w 100"/>
                <a:gd name="T5" fmla="*/ 69 h 98"/>
                <a:gd name="T6" fmla="*/ 23 w 100"/>
                <a:gd name="T7" fmla="*/ 0 h 98"/>
                <a:gd name="T8" fmla="*/ 100 w 100"/>
                <a:gd name="T9" fmla="*/ 2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00" y="29"/>
                  </a:moveTo>
                  <a:lnTo>
                    <a:pt x="77" y="98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32"/>
            <p:cNvSpPr>
              <a:spLocks/>
            </p:cNvSpPr>
            <p:nvPr/>
          </p:nvSpPr>
          <p:spPr bwMode="auto">
            <a:xfrm>
              <a:off x="895350" y="-1263650"/>
              <a:ext cx="119062" cy="133350"/>
            </a:xfrm>
            <a:custGeom>
              <a:avLst/>
              <a:gdLst>
                <a:gd name="T0" fmla="*/ 72 w 75"/>
                <a:gd name="T1" fmla="*/ 84 h 84"/>
                <a:gd name="T2" fmla="*/ 0 w 75"/>
                <a:gd name="T3" fmla="*/ 84 h 84"/>
                <a:gd name="T4" fmla="*/ 3 w 75"/>
                <a:gd name="T5" fmla="*/ 0 h 84"/>
                <a:gd name="T6" fmla="*/ 75 w 75"/>
                <a:gd name="T7" fmla="*/ 0 h 84"/>
                <a:gd name="T8" fmla="*/ 72 w 75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4">
                  <a:moveTo>
                    <a:pt x="72" y="84"/>
                  </a:moveTo>
                  <a:lnTo>
                    <a:pt x="0" y="84"/>
                  </a:lnTo>
                  <a:lnTo>
                    <a:pt x="3" y="0"/>
                  </a:lnTo>
                  <a:lnTo>
                    <a:pt x="75" y="0"/>
                  </a:lnTo>
                  <a:lnTo>
                    <a:pt x="72" y="8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33"/>
            <p:cNvSpPr>
              <a:spLocks/>
            </p:cNvSpPr>
            <p:nvPr/>
          </p:nvSpPr>
          <p:spPr bwMode="auto">
            <a:xfrm>
              <a:off x="2697163" y="-1268413"/>
              <a:ext cx="141287" cy="138113"/>
            </a:xfrm>
            <a:custGeom>
              <a:avLst/>
              <a:gdLst>
                <a:gd name="T0" fmla="*/ 89 w 89"/>
                <a:gd name="T1" fmla="*/ 20 h 87"/>
                <a:gd name="T2" fmla="*/ 78 w 89"/>
                <a:gd name="T3" fmla="*/ 87 h 87"/>
                <a:gd name="T4" fmla="*/ 0 w 89"/>
                <a:gd name="T5" fmla="*/ 66 h 87"/>
                <a:gd name="T6" fmla="*/ 14 w 89"/>
                <a:gd name="T7" fmla="*/ 0 h 87"/>
                <a:gd name="T8" fmla="*/ 89 w 89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89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34"/>
            <p:cNvSpPr>
              <a:spLocks/>
            </p:cNvSpPr>
            <p:nvPr/>
          </p:nvSpPr>
          <p:spPr bwMode="auto">
            <a:xfrm>
              <a:off x="844550" y="-1614488"/>
              <a:ext cx="142875" cy="138113"/>
            </a:xfrm>
            <a:custGeom>
              <a:avLst/>
              <a:gdLst>
                <a:gd name="T0" fmla="*/ 90 w 90"/>
                <a:gd name="T1" fmla="*/ 21 h 87"/>
                <a:gd name="T2" fmla="*/ 78 w 90"/>
                <a:gd name="T3" fmla="*/ 87 h 87"/>
                <a:gd name="T4" fmla="*/ 0 w 90"/>
                <a:gd name="T5" fmla="*/ 67 h 87"/>
                <a:gd name="T6" fmla="*/ 15 w 90"/>
                <a:gd name="T7" fmla="*/ 0 h 87"/>
                <a:gd name="T8" fmla="*/ 90 w 90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7">
                  <a:moveTo>
                    <a:pt x="90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0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35"/>
            <p:cNvSpPr>
              <a:spLocks/>
            </p:cNvSpPr>
            <p:nvPr/>
          </p:nvSpPr>
          <p:spPr bwMode="auto">
            <a:xfrm>
              <a:off x="2682875" y="-635000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2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2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36"/>
            <p:cNvSpPr>
              <a:spLocks/>
            </p:cNvSpPr>
            <p:nvPr/>
          </p:nvSpPr>
          <p:spPr bwMode="auto">
            <a:xfrm>
              <a:off x="4100513" y="-252413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5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5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37"/>
            <p:cNvSpPr>
              <a:spLocks/>
            </p:cNvSpPr>
            <p:nvPr/>
          </p:nvSpPr>
          <p:spPr bwMode="auto">
            <a:xfrm>
              <a:off x="2967038" y="-368300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38"/>
            <p:cNvSpPr>
              <a:spLocks/>
            </p:cNvSpPr>
            <p:nvPr/>
          </p:nvSpPr>
          <p:spPr bwMode="auto">
            <a:xfrm>
              <a:off x="4352925" y="-1549400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7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7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39"/>
            <p:cNvSpPr>
              <a:spLocks/>
            </p:cNvSpPr>
            <p:nvPr/>
          </p:nvSpPr>
          <p:spPr bwMode="auto">
            <a:xfrm>
              <a:off x="5294313" y="-1493838"/>
              <a:ext cx="114300" cy="138113"/>
            </a:xfrm>
            <a:custGeom>
              <a:avLst/>
              <a:gdLst>
                <a:gd name="T0" fmla="*/ 72 w 72"/>
                <a:gd name="T1" fmla="*/ 78 h 87"/>
                <a:gd name="T2" fmla="*/ 6 w 72"/>
                <a:gd name="T3" fmla="*/ 87 h 87"/>
                <a:gd name="T4" fmla="*/ 0 w 72"/>
                <a:gd name="T5" fmla="*/ 6 h 87"/>
                <a:gd name="T6" fmla="*/ 69 w 72"/>
                <a:gd name="T7" fmla="*/ 0 h 87"/>
                <a:gd name="T8" fmla="*/ 72 w 72"/>
                <a:gd name="T9" fmla="*/ 7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7">
                  <a:moveTo>
                    <a:pt x="72" y="78"/>
                  </a:moveTo>
                  <a:lnTo>
                    <a:pt x="6" y="87"/>
                  </a:lnTo>
                  <a:lnTo>
                    <a:pt x="0" y="6"/>
                  </a:lnTo>
                  <a:lnTo>
                    <a:pt x="69" y="0"/>
                  </a:lnTo>
                  <a:lnTo>
                    <a:pt x="72" y="7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40"/>
            <p:cNvSpPr>
              <a:spLocks/>
            </p:cNvSpPr>
            <p:nvPr/>
          </p:nvSpPr>
          <p:spPr bwMode="auto">
            <a:xfrm>
              <a:off x="10164763" y="-1881188"/>
              <a:ext cx="158750" cy="157163"/>
            </a:xfrm>
            <a:custGeom>
              <a:avLst/>
              <a:gdLst>
                <a:gd name="T0" fmla="*/ 100 w 100"/>
                <a:gd name="T1" fmla="*/ 29 h 99"/>
                <a:gd name="T2" fmla="*/ 77 w 100"/>
                <a:gd name="T3" fmla="*/ 99 h 99"/>
                <a:gd name="T4" fmla="*/ 0 w 100"/>
                <a:gd name="T5" fmla="*/ 70 h 99"/>
                <a:gd name="T6" fmla="*/ 23 w 100"/>
                <a:gd name="T7" fmla="*/ 0 h 99"/>
                <a:gd name="T8" fmla="*/ 100 w 100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9">
                  <a:moveTo>
                    <a:pt x="100" y="29"/>
                  </a:moveTo>
                  <a:lnTo>
                    <a:pt x="77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41"/>
            <p:cNvSpPr>
              <a:spLocks/>
            </p:cNvSpPr>
            <p:nvPr/>
          </p:nvSpPr>
          <p:spPr bwMode="auto">
            <a:xfrm>
              <a:off x="5591175" y="-642938"/>
              <a:ext cx="160337" cy="155575"/>
            </a:xfrm>
            <a:custGeom>
              <a:avLst/>
              <a:gdLst>
                <a:gd name="T0" fmla="*/ 101 w 101"/>
                <a:gd name="T1" fmla="*/ 31 h 98"/>
                <a:gd name="T2" fmla="*/ 78 w 101"/>
                <a:gd name="T3" fmla="*/ 98 h 98"/>
                <a:gd name="T4" fmla="*/ 0 w 101"/>
                <a:gd name="T5" fmla="*/ 69 h 98"/>
                <a:gd name="T6" fmla="*/ 20 w 101"/>
                <a:gd name="T7" fmla="*/ 0 h 98"/>
                <a:gd name="T8" fmla="*/ 101 w 101"/>
                <a:gd name="T9" fmla="*/ 3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101" y="31"/>
                  </a:moveTo>
                  <a:lnTo>
                    <a:pt x="78" y="98"/>
                  </a:lnTo>
                  <a:lnTo>
                    <a:pt x="0" y="69"/>
                  </a:lnTo>
                  <a:lnTo>
                    <a:pt x="20" y="0"/>
                  </a:lnTo>
                  <a:lnTo>
                    <a:pt x="101" y="3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42"/>
            <p:cNvSpPr>
              <a:spLocks/>
            </p:cNvSpPr>
            <p:nvPr/>
          </p:nvSpPr>
          <p:spPr bwMode="auto">
            <a:xfrm>
              <a:off x="3433763" y="-225425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8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8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43"/>
            <p:cNvSpPr>
              <a:spLocks/>
            </p:cNvSpPr>
            <p:nvPr/>
          </p:nvSpPr>
          <p:spPr bwMode="auto">
            <a:xfrm>
              <a:off x="2308225" y="-170973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4"/>
            <p:cNvSpPr>
              <a:spLocks/>
            </p:cNvSpPr>
            <p:nvPr/>
          </p:nvSpPr>
          <p:spPr bwMode="auto">
            <a:xfrm>
              <a:off x="5851525" y="-1862138"/>
              <a:ext cx="146050" cy="160338"/>
            </a:xfrm>
            <a:custGeom>
              <a:avLst/>
              <a:gdLst>
                <a:gd name="T0" fmla="*/ 92 w 92"/>
                <a:gd name="T1" fmla="*/ 75 h 101"/>
                <a:gd name="T2" fmla="*/ 29 w 92"/>
                <a:gd name="T3" fmla="*/ 101 h 101"/>
                <a:gd name="T4" fmla="*/ 0 w 92"/>
                <a:gd name="T5" fmla="*/ 29 h 101"/>
                <a:gd name="T6" fmla="*/ 64 w 92"/>
                <a:gd name="T7" fmla="*/ 0 h 101"/>
                <a:gd name="T8" fmla="*/ 92 w 92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1">
                  <a:moveTo>
                    <a:pt x="92" y="75"/>
                  </a:moveTo>
                  <a:lnTo>
                    <a:pt x="29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45"/>
            <p:cNvSpPr>
              <a:spLocks/>
            </p:cNvSpPr>
            <p:nvPr/>
          </p:nvSpPr>
          <p:spPr bwMode="auto">
            <a:xfrm>
              <a:off x="8856663" y="-1806575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46"/>
            <p:cNvSpPr>
              <a:spLocks/>
            </p:cNvSpPr>
            <p:nvPr/>
          </p:nvSpPr>
          <p:spPr bwMode="auto">
            <a:xfrm>
              <a:off x="1841500" y="-239713"/>
              <a:ext cx="201612" cy="128588"/>
            </a:xfrm>
            <a:custGeom>
              <a:avLst/>
              <a:gdLst>
                <a:gd name="T0" fmla="*/ 84 w 127"/>
                <a:gd name="T1" fmla="*/ 26 h 81"/>
                <a:gd name="T2" fmla="*/ 127 w 127"/>
                <a:gd name="T3" fmla="*/ 81 h 81"/>
                <a:gd name="T4" fmla="*/ 43 w 127"/>
                <a:gd name="T5" fmla="*/ 55 h 81"/>
                <a:gd name="T6" fmla="*/ 0 w 127"/>
                <a:gd name="T7" fmla="*/ 0 h 81"/>
                <a:gd name="T8" fmla="*/ 84 w 127"/>
                <a:gd name="T9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1">
                  <a:moveTo>
                    <a:pt x="84" y="26"/>
                  </a:moveTo>
                  <a:lnTo>
                    <a:pt x="127" y="81"/>
                  </a:lnTo>
                  <a:lnTo>
                    <a:pt x="43" y="55"/>
                  </a:lnTo>
                  <a:lnTo>
                    <a:pt x="0" y="0"/>
                  </a:lnTo>
                  <a:lnTo>
                    <a:pt x="84" y="26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47"/>
            <p:cNvSpPr>
              <a:spLocks/>
            </p:cNvSpPr>
            <p:nvPr/>
          </p:nvSpPr>
          <p:spPr bwMode="auto">
            <a:xfrm>
              <a:off x="6753225" y="-1838325"/>
              <a:ext cx="131762" cy="53975"/>
            </a:xfrm>
            <a:custGeom>
              <a:avLst/>
              <a:gdLst>
                <a:gd name="T0" fmla="*/ 0 w 83"/>
                <a:gd name="T1" fmla="*/ 28 h 34"/>
                <a:gd name="T2" fmla="*/ 34 w 83"/>
                <a:gd name="T3" fmla="*/ 0 h 34"/>
                <a:gd name="T4" fmla="*/ 83 w 83"/>
                <a:gd name="T5" fmla="*/ 20 h 34"/>
                <a:gd name="T6" fmla="*/ 72 w 83"/>
                <a:gd name="T7" fmla="*/ 34 h 34"/>
                <a:gd name="T8" fmla="*/ 0 w 83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4">
                  <a:moveTo>
                    <a:pt x="0" y="28"/>
                  </a:moveTo>
                  <a:lnTo>
                    <a:pt x="34" y="0"/>
                  </a:lnTo>
                  <a:lnTo>
                    <a:pt x="83" y="20"/>
                  </a:lnTo>
                  <a:lnTo>
                    <a:pt x="72" y="3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48"/>
            <p:cNvSpPr>
              <a:spLocks/>
            </p:cNvSpPr>
            <p:nvPr/>
          </p:nvSpPr>
          <p:spPr bwMode="auto">
            <a:xfrm>
              <a:off x="8207375" y="-1651000"/>
              <a:ext cx="95250" cy="184150"/>
            </a:xfrm>
            <a:custGeom>
              <a:avLst/>
              <a:gdLst>
                <a:gd name="T0" fmla="*/ 60 w 60"/>
                <a:gd name="T1" fmla="*/ 55 h 116"/>
                <a:gd name="T2" fmla="*/ 37 w 60"/>
                <a:gd name="T3" fmla="*/ 116 h 116"/>
                <a:gd name="T4" fmla="*/ 0 w 60"/>
                <a:gd name="T5" fmla="*/ 61 h 116"/>
                <a:gd name="T6" fmla="*/ 26 w 60"/>
                <a:gd name="T7" fmla="*/ 0 h 116"/>
                <a:gd name="T8" fmla="*/ 60 w 60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16">
                  <a:moveTo>
                    <a:pt x="60" y="55"/>
                  </a:moveTo>
                  <a:lnTo>
                    <a:pt x="37" y="116"/>
                  </a:lnTo>
                  <a:lnTo>
                    <a:pt x="0" y="61"/>
                  </a:lnTo>
                  <a:lnTo>
                    <a:pt x="26" y="0"/>
                  </a:lnTo>
                  <a:lnTo>
                    <a:pt x="60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49"/>
            <p:cNvSpPr>
              <a:spLocks/>
            </p:cNvSpPr>
            <p:nvPr/>
          </p:nvSpPr>
          <p:spPr bwMode="auto">
            <a:xfrm>
              <a:off x="8042275" y="-822325"/>
              <a:ext cx="92075" cy="182563"/>
            </a:xfrm>
            <a:custGeom>
              <a:avLst/>
              <a:gdLst>
                <a:gd name="T0" fmla="*/ 58 w 58"/>
                <a:gd name="T1" fmla="*/ 55 h 115"/>
                <a:gd name="T2" fmla="*/ 35 w 58"/>
                <a:gd name="T3" fmla="*/ 115 h 115"/>
                <a:gd name="T4" fmla="*/ 0 w 58"/>
                <a:gd name="T5" fmla="*/ 57 h 115"/>
                <a:gd name="T6" fmla="*/ 23 w 58"/>
                <a:gd name="T7" fmla="*/ 0 h 115"/>
                <a:gd name="T8" fmla="*/ 58 w 58"/>
                <a:gd name="T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5">
                  <a:moveTo>
                    <a:pt x="58" y="55"/>
                  </a:moveTo>
                  <a:lnTo>
                    <a:pt x="35" y="115"/>
                  </a:lnTo>
                  <a:lnTo>
                    <a:pt x="0" y="57"/>
                  </a:lnTo>
                  <a:lnTo>
                    <a:pt x="23" y="0"/>
                  </a:lnTo>
                  <a:lnTo>
                    <a:pt x="58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50"/>
            <p:cNvSpPr>
              <a:spLocks/>
            </p:cNvSpPr>
            <p:nvPr/>
          </p:nvSpPr>
          <p:spPr bwMode="auto">
            <a:xfrm>
              <a:off x="7877175" y="-1779588"/>
              <a:ext cx="96837" cy="184150"/>
            </a:xfrm>
            <a:custGeom>
              <a:avLst/>
              <a:gdLst>
                <a:gd name="T0" fmla="*/ 61 w 61"/>
                <a:gd name="T1" fmla="*/ 55 h 116"/>
                <a:gd name="T2" fmla="*/ 35 w 61"/>
                <a:gd name="T3" fmla="*/ 116 h 116"/>
                <a:gd name="T4" fmla="*/ 0 w 61"/>
                <a:gd name="T5" fmla="*/ 58 h 116"/>
                <a:gd name="T6" fmla="*/ 26 w 61"/>
                <a:gd name="T7" fmla="*/ 0 h 116"/>
                <a:gd name="T8" fmla="*/ 61 w 61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6">
                  <a:moveTo>
                    <a:pt x="61" y="55"/>
                  </a:moveTo>
                  <a:lnTo>
                    <a:pt x="35" y="116"/>
                  </a:lnTo>
                  <a:lnTo>
                    <a:pt x="0" y="58"/>
                  </a:lnTo>
                  <a:lnTo>
                    <a:pt x="26" y="0"/>
                  </a:lnTo>
                  <a:lnTo>
                    <a:pt x="61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51"/>
            <p:cNvSpPr>
              <a:spLocks/>
            </p:cNvSpPr>
            <p:nvPr/>
          </p:nvSpPr>
          <p:spPr bwMode="auto">
            <a:xfrm>
              <a:off x="3278188" y="-1985963"/>
              <a:ext cx="90487" cy="179388"/>
            </a:xfrm>
            <a:custGeom>
              <a:avLst/>
              <a:gdLst>
                <a:gd name="T0" fmla="*/ 57 w 57"/>
                <a:gd name="T1" fmla="*/ 55 h 113"/>
                <a:gd name="T2" fmla="*/ 34 w 57"/>
                <a:gd name="T3" fmla="*/ 113 h 113"/>
                <a:gd name="T4" fmla="*/ 0 w 57"/>
                <a:gd name="T5" fmla="*/ 58 h 113"/>
                <a:gd name="T6" fmla="*/ 23 w 57"/>
                <a:gd name="T7" fmla="*/ 0 h 113"/>
                <a:gd name="T8" fmla="*/ 57 w 57"/>
                <a:gd name="T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3">
                  <a:moveTo>
                    <a:pt x="57" y="55"/>
                  </a:moveTo>
                  <a:lnTo>
                    <a:pt x="34" y="113"/>
                  </a:lnTo>
                  <a:lnTo>
                    <a:pt x="0" y="58"/>
                  </a:lnTo>
                  <a:lnTo>
                    <a:pt x="23" y="0"/>
                  </a:lnTo>
                  <a:lnTo>
                    <a:pt x="57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52"/>
            <p:cNvSpPr>
              <a:spLocks/>
            </p:cNvSpPr>
            <p:nvPr/>
          </p:nvSpPr>
          <p:spPr bwMode="auto">
            <a:xfrm>
              <a:off x="3436938" y="-1733550"/>
              <a:ext cx="101600" cy="119063"/>
            </a:xfrm>
            <a:custGeom>
              <a:avLst/>
              <a:gdLst>
                <a:gd name="T0" fmla="*/ 64 w 64"/>
                <a:gd name="T1" fmla="*/ 35 h 75"/>
                <a:gd name="T2" fmla="*/ 38 w 64"/>
                <a:gd name="T3" fmla="*/ 75 h 75"/>
                <a:gd name="T4" fmla="*/ 0 w 64"/>
                <a:gd name="T5" fmla="*/ 38 h 75"/>
                <a:gd name="T6" fmla="*/ 26 w 64"/>
                <a:gd name="T7" fmla="*/ 0 h 75"/>
                <a:gd name="T8" fmla="*/ 64 w 64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5">
                  <a:moveTo>
                    <a:pt x="64" y="35"/>
                  </a:moveTo>
                  <a:lnTo>
                    <a:pt x="38" y="75"/>
                  </a:lnTo>
                  <a:lnTo>
                    <a:pt x="0" y="38"/>
                  </a:lnTo>
                  <a:lnTo>
                    <a:pt x="26" y="0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53"/>
            <p:cNvSpPr>
              <a:spLocks/>
            </p:cNvSpPr>
            <p:nvPr/>
          </p:nvSpPr>
          <p:spPr bwMode="auto">
            <a:xfrm>
              <a:off x="4613275" y="-468313"/>
              <a:ext cx="90487" cy="36513"/>
            </a:xfrm>
            <a:custGeom>
              <a:avLst/>
              <a:gdLst>
                <a:gd name="T0" fmla="*/ 0 w 57"/>
                <a:gd name="T1" fmla="*/ 20 h 23"/>
                <a:gd name="T2" fmla="*/ 23 w 57"/>
                <a:gd name="T3" fmla="*/ 0 h 23"/>
                <a:gd name="T4" fmla="*/ 57 w 57"/>
                <a:gd name="T5" fmla="*/ 14 h 23"/>
                <a:gd name="T6" fmla="*/ 49 w 57"/>
                <a:gd name="T7" fmla="*/ 23 h 23"/>
                <a:gd name="T8" fmla="*/ 0 w 57"/>
                <a:gd name="T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3">
                  <a:moveTo>
                    <a:pt x="0" y="20"/>
                  </a:moveTo>
                  <a:lnTo>
                    <a:pt x="23" y="0"/>
                  </a:lnTo>
                  <a:lnTo>
                    <a:pt x="57" y="14"/>
                  </a:lnTo>
                  <a:lnTo>
                    <a:pt x="49" y="23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54"/>
            <p:cNvSpPr>
              <a:spLocks/>
            </p:cNvSpPr>
            <p:nvPr/>
          </p:nvSpPr>
          <p:spPr bwMode="auto">
            <a:xfrm>
              <a:off x="3789363" y="-1944688"/>
              <a:ext cx="101600" cy="312738"/>
            </a:xfrm>
            <a:custGeom>
              <a:avLst/>
              <a:gdLst>
                <a:gd name="T0" fmla="*/ 35 w 64"/>
                <a:gd name="T1" fmla="*/ 197 h 197"/>
                <a:gd name="T2" fmla="*/ 64 w 64"/>
                <a:gd name="T3" fmla="*/ 90 h 197"/>
                <a:gd name="T4" fmla="*/ 26 w 64"/>
                <a:gd name="T5" fmla="*/ 0 h 197"/>
                <a:gd name="T6" fmla="*/ 0 w 64"/>
                <a:gd name="T7" fmla="*/ 107 h 197"/>
                <a:gd name="T8" fmla="*/ 35 w 64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97">
                  <a:moveTo>
                    <a:pt x="35" y="197"/>
                  </a:moveTo>
                  <a:lnTo>
                    <a:pt x="64" y="90"/>
                  </a:lnTo>
                  <a:lnTo>
                    <a:pt x="26" y="0"/>
                  </a:lnTo>
                  <a:lnTo>
                    <a:pt x="0" y="107"/>
                  </a:lnTo>
                  <a:lnTo>
                    <a:pt x="35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55"/>
            <p:cNvSpPr>
              <a:spLocks/>
            </p:cNvSpPr>
            <p:nvPr/>
          </p:nvSpPr>
          <p:spPr bwMode="auto">
            <a:xfrm>
              <a:off x="3808413" y="-1847850"/>
              <a:ext cx="63500" cy="119063"/>
            </a:xfrm>
            <a:custGeom>
              <a:avLst/>
              <a:gdLst>
                <a:gd name="T0" fmla="*/ 40 w 40"/>
                <a:gd name="T1" fmla="*/ 34 h 75"/>
                <a:gd name="T2" fmla="*/ 23 w 40"/>
                <a:gd name="T3" fmla="*/ 75 h 75"/>
                <a:gd name="T4" fmla="*/ 0 w 40"/>
                <a:gd name="T5" fmla="*/ 37 h 75"/>
                <a:gd name="T6" fmla="*/ 17 w 40"/>
                <a:gd name="T7" fmla="*/ 0 h 75"/>
                <a:gd name="T8" fmla="*/ 40 w 40"/>
                <a:gd name="T9" fmla="*/ 3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4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7" y="0"/>
                  </a:lnTo>
                  <a:lnTo>
                    <a:pt x="40" y="34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556"/>
            <p:cNvSpPr>
              <a:spLocks noChangeArrowheads="1"/>
            </p:cNvSpPr>
            <p:nvPr/>
          </p:nvSpPr>
          <p:spPr bwMode="auto">
            <a:xfrm>
              <a:off x="3886200" y="-1481138"/>
              <a:ext cx="85725" cy="38100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57"/>
            <p:cNvSpPr>
              <a:spLocks/>
            </p:cNvSpPr>
            <p:nvPr/>
          </p:nvSpPr>
          <p:spPr bwMode="auto">
            <a:xfrm>
              <a:off x="3886200" y="-1481138"/>
              <a:ext cx="85725" cy="38100"/>
            </a:xfrm>
            <a:custGeom>
              <a:avLst/>
              <a:gdLst>
                <a:gd name="T0" fmla="*/ 0 w 54"/>
                <a:gd name="T1" fmla="*/ 18 h 24"/>
                <a:gd name="T2" fmla="*/ 23 w 54"/>
                <a:gd name="T3" fmla="*/ 0 h 24"/>
                <a:gd name="T4" fmla="*/ 54 w 54"/>
                <a:gd name="T5" fmla="*/ 15 h 24"/>
                <a:gd name="T6" fmla="*/ 46 w 54"/>
                <a:gd name="T7" fmla="*/ 24 h 24"/>
                <a:gd name="T8" fmla="*/ 0 w 54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4">
                  <a:moveTo>
                    <a:pt x="0" y="18"/>
                  </a:moveTo>
                  <a:lnTo>
                    <a:pt x="23" y="0"/>
                  </a:lnTo>
                  <a:lnTo>
                    <a:pt x="54" y="15"/>
                  </a:lnTo>
                  <a:lnTo>
                    <a:pt x="46" y="24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58"/>
            <p:cNvSpPr>
              <a:spLocks/>
            </p:cNvSpPr>
            <p:nvPr/>
          </p:nvSpPr>
          <p:spPr bwMode="auto">
            <a:xfrm>
              <a:off x="2276475" y="-942975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1 h 26"/>
                <a:gd name="T4" fmla="*/ 55 w 118"/>
                <a:gd name="T5" fmla="*/ 26 h 26"/>
                <a:gd name="T6" fmla="*/ 0 w 118"/>
                <a:gd name="T7" fmla="*/ 3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1"/>
                  </a:lnTo>
                  <a:lnTo>
                    <a:pt x="55" y="26"/>
                  </a:lnTo>
                  <a:lnTo>
                    <a:pt x="0" y="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59"/>
            <p:cNvSpPr>
              <a:spLocks/>
            </p:cNvSpPr>
            <p:nvPr/>
          </p:nvSpPr>
          <p:spPr bwMode="auto">
            <a:xfrm>
              <a:off x="2463800" y="-1406525"/>
              <a:ext cx="150812" cy="77788"/>
            </a:xfrm>
            <a:custGeom>
              <a:avLst/>
              <a:gdLst>
                <a:gd name="T0" fmla="*/ 69 w 95"/>
                <a:gd name="T1" fmla="*/ 46 h 49"/>
                <a:gd name="T2" fmla="*/ 0 w 95"/>
                <a:gd name="T3" fmla="*/ 49 h 49"/>
                <a:gd name="T4" fmla="*/ 26 w 95"/>
                <a:gd name="T5" fmla="*/ 3 h 49"/>
                <a:gd name="T6" fmla="*/ 95 w 95"/>
                <a:gd name="T7" fmla="*/ 0 h 49"/>
                <a:gd name="T8" fmla="*/ 69 w 9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9">
                  <a:moveTo>
                    <a:pt x="69" y="46"/>
                  </a:moveTo>
                  <a:lnTo>
                    <a:pt x="0" y="49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60"/>
            <p:cNvSpPr>
              <a:spLocks/>
            </p:cNvSpPr>
            <p:nvPr/>
          </p:nvSpPr>
          <p:spPr bwMode="auto">
            <a:xfrm>
              <a:off x="3789363" y="-506413"/>
              <a:ext cx="150812" cy="74613"/>
            </a:xfrm>
            <a:custGeom>
              <a:avLst/>
              <a:gdLst>
                <a:gd name="T0" fmla="*/ 69 w 95"/>
                <a:gd name="T1" fmla="*/ 44 h 47"/>
                <a:gd name="T2" fmla="*/ 0 w 95"/>
                <a:gd name="T3" fmla="*/ 47 h 47"/>
                <a:gd name="T4" fmla="*/ 26 w 95"/>
                <a:gd name="T5" fmla="*/ 3 h 47"/>
                <a:gd name="T6" fmla="*/ 95 w 95"/>
                <a:gd name="T7" fmla="*/ 0 h 47"/>
                <a:gd name="T8" fmla="*/ 69 w 95"/>
                <a:gd name="T9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7">
                  <a:moveTo>
                    <a:pt x="69" y="44"/>
                  </a:moveTo>
                  <a:lnTo>
                    <a:pt x="0" y="47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61"/>
            <p:cNvSpPr>
              <a:spLocks/>
            </p:cNvSpPr>
            <p:nvPr/>
          </p:nvSpPr>
          <p:spPr bwMode="auto">
            <a:xfrm>
              <a:off x="7018338" y="-1544638"/>
              <a:ext cx="141287" cy="82550"/>
            </a:xfrm>
            <a:custGeom>
              <a:avLst/>
              <a:gdLst>
                <a:gd name="T0" fmla="*/ 72 w 89"/>
                <a:gd name="T1" fmla="*/ 9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9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62"/>
            <p:cNvSpPr>
              <a:spLocks/>
            </p:cNvSpPr>
            <p:nvPr/>
          </p:nvSpPr>
          <p:spPr bwMode="auto">
            <a:xfrm>
              <a:off x="6643688" y="-381000"/>
              <a:ext cx="141287" cy="82550"/>
            </a:xfrm>
            <a:custGeom>
              <a:avLst/>
              <a:gdLst>
                <a:gd name="T0" fmla="*/ 72 w 89"/>
                <a:gd name="T1" fmla="*/ 8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8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63"/>
            <p:cNvSpPr>
              <a:spLocks noChangeArrowheads="1"/>
            </p:cNvSpPr>
            <p:nvPr/>
          </p:nvSpPr>
          <p:spPr bwMode="auto">
            <a:xfrm>
              <a:off x="1841500" y="-1857375"/>
              <a:ext cx="87312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4"/>
            <p:cNvSpPr>
              <a:spLocks/>
            </p:cNvSpPr>
            <p:nvPr/>
          </p:nvSpPr>
          <p:spPr bwMode="auto">
            <a:xfrm>
              <a:off x="3249613" y="-1660525"/>
              <a:ext cx="60325" cy="120650"/>
            </a:xfrm>
            <a:custGeom>
              <a:avLst/>
              <a:gdLst>
                <a:gd name="T0" fmla="*/ 38 w 38"/>
                <a:gd name="T1" fmla="*/ 38 h 76"/>
                <a:gd name="T2" fmla="*/ 23 w 38"/>
                <a:gd name="T3" fmla="*/ 76 h 76"/>
                <a:gd name="T4" fmla="*/ 0 w 38"/>
                <a:gd name="T5" fmla="*/ 41 h 76"/>
                <a:gd name="T6" fmla="*/ 15 w 38"/>
                <a:gd name="T7" fmla="*/ 0 h 76"/>
                <a:gd name="T8" fmla="*/ 38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38" y="38"/>
                  </a:moveTo>
                  <a:lnTo>
                    <a:pt x="23" y="76"/>
                  </a:lnTo>
                  <a:lnTo>
                    <a:pt x="0" y="41"/>
                  </a:lnTo>
                  <a:lnTo>
                    <a:pt x="15" y="0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65"/>
            <p:cNvSpPr>
              <a:spLocks/>
            </p:cNvSpPr>
            <p:nvPr/>
          </p:nvSpPr>
          <p:spPr bwMode="auto">
            <a:xfrm>
              <a:off x="4083050" y="-1793875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6"/>
            <p:cNvSpPr>
              <a:spLocks/>
            </p:cNvSpPr>
            <p:nvPr/>
          </p:nvSpPr>
          <p:spPr bwMode="auto">
            <a:xfrm>
              <a:off x="776288" y="-933450"/>
              <a:ext cx="100012" cy="312738"/>
            </a:xfrm>
            <a:custGeom>
              <a:avLst/>
              <a:gdLst>
                <a:gd name="T0" fmla="*/ 37 w 63"/>
                <a:gd name="T1" fmla="*/ 197 h 197"/>
                <a:gd name="T2" fmla="*/ 63 w 63"/>
                <a:gd name="T3" fmla="*/ 90 h 197"/>
                <a:gd name="T4" fmla="*/ 29 w 63"/>
                <a:gd name="T5" fmla="*/ 0 h 197"/>
                <a:gd name="T6" fmla="*/ 0 w 63"/>
                <a:gd name="T7" fmla="*/ 107 h 197"/>
                <a:gd name="T8" fmla="*/ 37 w 63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97">
                  <a:moveTo>
                    <a:pt x="37" y="197"/>
                  </a:moveTo>
                  <a:lnTo>
                    <a:pt x="63" y="90"/>
                  </a:lnTo>
                  <a:lnTo>
                    <a:pt x="29" y="0"/>
                  </a:lnTo>
                  <a:lnTo>
                    <a:pt x="0" y="107"/>
                  </a:lnTo>
                  <a:lnTo>
                    <a:pt x="37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7"/>
            <p:cNvSpPr>
              <a:spLocks/>
            </p:cNvSpPr>
            <p:nvPr/>
          </p:nvSpPr>
          <p:spPr bwMode="auto">
            <a:xfrm>
              <a:off x="795338" y="-836613"/>
              <a:ext cx="63500" cy="119063"/>
            </a:xfrm>
            <a:custGeom>
              <a:avLst/>
              <a:gdLst>
                <a:gd name="T0" fmla="*/ 40 w 40"/>
                <a:gd name="T1" fmla="*/ 35 h 75"/>
                <a:gd name="T2" fmla="*/ 25 w 40"/>
                <a:gd name="T3" fmla="*/ 75 h 75"/>
                <a:gd name="T4" fmla="*/ 0 w 40"/>
                <a:gd name="T5" fmla="*/ 38 h 75"/>
                <a:gd name="T6" fmla="*/ 17 w 40"/>
                <a:gd name="T7" fmla="*/ 0 h 75"/>
                <a:gd name="T8" fmla="*/ 40 w 40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5"/>
                  </a:moveTo>
                  <a:lnTo>
                    <a:pt x="25" y="75"/>
                  </a:lnTo>
                  <a:lnTo>
                    <a:pt x="0" y="38"/>
                  </a:lnTo>
                  <a:lnTo>
                    <a:pt x="17" y="0"/>
                  </a:lnTo>
                  <a:lnTo>
                    <a:pt x="40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568"/>
            <p:cNvSpPr>
              <a:spLocks noChangeArrowheads="1"/>
            </p:cNvSpPr>
            <p:nvPr/>
          </p:nvSpPr>
          <p:spPr bwMode="auto">
            <a:xfrm>
              <a:off x="873125" y="-468313"/>
              <a:ext cx="85725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69"/>
            <p:cNvSpPr>
              <a:spLocks/>
            </p:cNvSpPr>
            <p:nvPr/>
          </p:nvSpPr>
          <p:spPr bwMode="auto">
            <a:xfrm>
              <a:off x="873125" y="-468313"/>
              <a:ext cx="85725" cy="36513"/>
            </a:xfrm>
            <a:custGeom>
              <a:avLst/>
              <a:gdLst>
                <a:gd name="T0" fmla="*/ 0 w 54"/>
                <a:gd name="T1" fmla="*/ 17 h 23"/>
                <a:gd name="T2" fmla="*/ 23 w 54"/>
                <a:gd name="T3" fmla="*/ 0 h 23"/>
                <a:gd name="T4" fmla="*/ 54 w 54"/>
                <a:gd name="T5" fmla="*/ 14 h 23"/>
                <a:gd name="T6" fmla="*/ 48 w 54"/>
                <a:gd name="T7" fmla="*/ 23 h 23"/>
                <a:gd name="T8" fmla="*/ 0 w 54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0" y="17"/>
                  </a:moveTo>
                  <a:lnTo>
                    <a:pt x="23" y="0"/>
                  </a:lnTo>
                  <a:lnTo>
                    <a:pt x="54" y="14"/>
                  </a:lnTo>
                  <a:lnTo>
                    <a:pt x="48" y="23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70"/>
            <p:cNvSpPr>
              <a:spLocks/>
            </p:cNvSpPr>
            <p:nvPr/>
          </p:nvSpPr>
          <p:spPr bwMode="auto">
            <a:xfrm>
              <a:off x="1068388" y="-781050"/>
              <a:ext cx="65087" cy="123825"/>
            </a:xfrm>
            <a:custGeom>
              <a:avLst/>
              <a:gdLst>
                <a:gd name="T0" fmla="*/ 41 w 41"/>
                <a:gd name="T1" fmla="*/ 37 h 78"/>
                <a:gd name="T2" fmla="*/ 23 w 41"/>
                <a:gd name="T3" fmla="*/ 78 h 78"/>
                <a:gd name="T4" fmla="*/ 0 w 41"/>
                <a:gd name="T5" fmla="*/ 40 h 78"/>
                <a:gd name="T6" fmla="*/ 18 w 41"/>
                <a:gd name="T7" fmla="*/ 0 h 78"/>
                <a:gd name="T8" fmla="*/ 41 w 41"/>
                <a:gd name="T9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37"/>
                  </a:moveTo>
                  <a:lnTo>
                    <a:pt x="23" y="78"/>
                  </a:lnTo>
                  <a:lnTo>
                    <a:pt x="0" y="40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71"/>
            <p:cNvSpPr>
              <a:spLocks/>
            </p:cNvSpPr>
            <p:nvPr/>
          </p:nvSpPr>
          <p:spPr bwMode="auto">
            <a:xfrm>
              <a:off x="4749800" y="-1697038"/>
              <a:ext cx="63500" cy="125413"/>
            </a:xfrm>
            <a:custGeom>
              <a:avLst/>
              <a:gdLst>
                <a:gd name="T0" fmla="*/ 40 w 40"/>
                <a:gd name="T1" fmla="*/ 38 h 79"/>
                <a:gd name="T2" fmla="*/ 23 w 40"/>
                <a:gd name="T3" fmla="*/ 79 h 79"/>
                <a:gd name="T4" fmla="*/ 0 w 40"/>
                <a:gd name="T5" fmla="*/ 41 h 79"/>
                <a:gd name="T6" fmla="*/ 17 w 40"/>
                <a:gd name="T7" fmla="*/ 0 h 79"/>
                <a:gd name="T8" fmla="*/ 40 w 40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9">
                  <a:moveTo>
                    <a:pt x="40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72"/>
            <p:cNvSpPr>
              <a:spLocks/>
            </p:cNvSpPr>
            <p:nvPr/>
          </p:nvSpPr>
          <p:spPr bwMode="auto">
            <a:xfrm>
              <a:off x="4411663" y="-1990725"/>
              <a:ext cx="160337" cy="68263"/>
            </a:xfrm>
            <a:custGeom>
              <a:avLst/>
              <a:gdLst>
                <a:gd name="T0" fmla="*/ 63 w 101"/>
                <a:gd name="T1" fmla="*/ 32 h 43"/>
                <a:gd name="T2" fmla="*/ 0 w 101"/>
                <a:gd name="T3" fmla="*/ 43 h 43"/>
                <a:gd name="T4" fmla="*/ 37 w 101"/>
                <a:gd name="T5" fmla="*/ 12 h 43"/>
                <a:gd name="T6" fmla="*/ 101 w 101"/>
                <a:gd name="T7" fmla="*/ 0 h 43"/>
                <a:gd name="T8" fmla="*/ 63 w 101"/>
                <a:gd name="T9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3" y="32"/>
                  </a:moveTo>
                  <a:lnTo>
                    <a:pt x="0" y="43"/>
                  </a:lnTo>
                  <a:lnTo>
                    <a:pt x="37" y="12"/>
                  </a:lnTo>
                  <a:lnTo>
                    <a:pt x="101" y="0"/>
                  </a:lnTo>
                  <a:lnTo>
                    <a:pt x="63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73"/>
            <p:cNvSpPr>
              <a:spLocks/>
            </p:cNvSpPr>
            <p:nvPr/>
          </p:nvSpPr>
          <p:spPr bwMode="auto">
            <a:xfrm>
              <a:off x="2339975" y="-1944688"/>
              <a:ext cx="138112" cy="87313"/>
            </a:xfrm>
            <a:custGeom>
              <a:avLst/>
              <a:gdLst>
                <a:gd name="T0" fmla="*/ 55 w 87"/>
                <a:gd name="T1" fmla="*/ 17 h 55"/>
                <a:gd name="T2" fmla="*/ 87 w 87"/>
                <a:gd name="T3" fmla="*/ 55 h 55"/>
                <a:gd name="T4" fmla="*/ 29 w 87"/>
                <a:gd name="T5" fmla="*/ 38 h 55"/>
                <a:gd name="T6" fmla="*/ 0 w 87"/>
                <a:gd name="T7" fmla="*/ 0 h 55"/>
                <a:gd name="T8" fmla="*/ 55 w 87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5">
                  <a:moveTo>
                    <a:pt x="55" y="17"/>
                  </a:moveTo>
                  <a:lnTo>
                    <a:pt x="87" y="55"/>
                  </a:lnTo>
                  <a:lnTo>
                    <a:pt x="29" y="38"/>
                  </a:lnTo>
                  <a:lnTo>
                    <a:pt x="0" y="0"/>
                  </a:lnTo>
                  <a:lnTo>
                    <a:pt x="55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74"/>
            <p:cNvSpPr>
              <a:spLocks/>
            </p:cNvSpPr>
            <p:nvPr/>
          </p:nvSpPr>
          <p:spPr bwMode="auto">
            <a:xfrm>
              <a:off x="2994025" y="-923925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40 h 75"/>
                <a:gd name="T6" fmla="*/ 17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40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75"/>
            <p:cNvSpPr>
              <a:spLocks/>
            </p:cNvSpPr>
            <p:nvPr/>
          </p:nvSpPr>
          <p:spPr bwMode="auto">
            <a:xfrm>
              <a:off x="5426075" y="-606425"/>
              <a:ext cx="65087" cy="119063"/>
            </a:xfrm>
            <a:custGeom>
              <a:avLst/>
              <a:gdLst>
                <a:gd name="T0" fmla="*/ 41 w 41"/>
                <a:gd name="T1" fmla="*/ 37 h 75"/>
                <a:gd name="T2" fmla="*/ 23 w 41"/>
                <a:gd name="T3" fmla="*/ 75 h 75"/>
                <a:gd name="T4" fmla="*/ 0 w 41"/>
                <a:gd name="T5" fmla="*/ 37 h 75"/>
                <a:gd name="T6" fmla="*/ 18 w 41"/>
                <a:gd name="T7" fmla="*/ 0 h 75"/>
                <a:gd name="T8" fmla="*/ 41 w 41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41" y="37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76"/>
            <p:cNvSpPr>
              <a:spLocks/>
            </p:cNvSpPr>
            <p:nvPr/>
          </p:nvSpPr>
          <p:spPr bwMode="auto">
            <a:xfrm>
              <a:off x="9053513" y="-625475"/>
              <a:ext cx="85725" cy="41275"/>
            </a:xfrm>
            <a:custGeom>
              <a:avLst/>
              <a:gdLst>
                <a:gd name="T0" fmla="*/ 0 w 54"/>
                <a:gd name="T1" fmla="*/ 0 h 26"/>
                <a:gd name="T2" fmla="*/ 0 w 54"/>
                <a:gd name="T3" fmla="*/ 23 h 26"/>
                <a:gd name="T4" fmla="*/ 54 w 54"/>
                <a:gd name="T5" fmla="*/ 26 h 26"/>
                <a:gd name="T6" fmla="*/ 54 w 54"/>
                <a:gd name="T7" fmla="*/ 0 h 26"/>
                <a:gd name="T8" fmla="*/ 0 w 5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0" y="0"/>
                  </a:moveTo>
                  <a:lnTo>
                    <a:pt x="0" y="23"/>
                  </a:lnTo>
                  <a:lnTo>
                    <a:pt x="54" y="26"/>
                  </a:ln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77"/>
            <p:cNvSpPr>
              <a:spLocks/>
            </p:cNvSpPr>
            <p:nvPr/>
          </p:nvSpPr>
          <p:spPr bwMode="auto">
            <a:xfrm>
              <a:off x="9053513" y="-625475"/>
              <a:ext cx="85725" cy="36513"/>
            </a:xfrm>
            <a:custGeom>
              <a:avLst/>
              <a:gdLst>
                <a:gd name="T0" fmla="*/ 54 w 54"/>
                <a:gd name="T1" fmla="*/ 6 h 23"/>
                <a:gd name="T2" fmla="*/ 31 w 54"/>
                <a:gd name="T3" fmla="*/ 23 h 23"/>
                <a:gd name="T4" fmla="*/ 0 w 54"/>
                <a:gd name="T5" fmla="*/ 12 h 23"/>
                <a:gd name="T6" fmla="*/ 8 w 54"/>
                <a:gd name="T7" fmla="*/ 0 h 23"/>
                <a:gd name="T8" fmla="*/ 54 w 54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6"/>
                  </a:moveTo>
                  <a:lnTo>
                    <a:pt x="31" y="23"/>
                  </a:lnTo>
                  <a:lnTo>
                    <a:pt x="0" y="12"/>
                  </a:lnTo>
                  <a:lnTo>
                    <a:pt x="8" y="0"/>
                  </a:lnTo>
                  <a:lnTo>
                    <a:pt x="54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78"/>
            <p:cNvSpPr>
              <a:spLocks/>
            </p:cNvSpPr>
            <p:nvPr/>
          </p:nvSpPr>
          <p:spPr bwMode="auto">
            <a:xfrm>
              <a:off x="10306050" y="-368300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79"/>
            <p:cNvSpPr>
              <a:spLocks/>
            </p:cNvSpPr>
            <p:nvPr/>
          </p:nvSpPr>
          <p:spPr bwMode="auto">
            <a:xfrm>
              <a:off x="9309100" y="-400050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0 h 26"/>
                <a:gd name="T4" fmla="*/ 55 w 118"/>
                <a:gd name="T5" fmla="*/ 26 h 26"/>
                <a:gd name="T6" fmla="*/ 0 w 118"/>
                <a:gd name="T7" fmla="*/ 6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0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80"/>
            <p:cNvSpPr>
              <a:spLocks/>
            </p:cNvSpPr>
            <p:nvPr/>
          </p:nvSpPr>
          <p:spPr bwMode="auto">
            <a:xfrm>
              <a:off x="11860213" y="-781050"/>
              <a:ext cx="123825" cy="138113"/>
            </a:xfrm>
            <a:custGeom>
              <a:avLst/>
              <a:gdLst>
                <a:gd name="T0" fmla="*/ 75 w 78"/>
                <a:gd name="T1" fmla="*/ 87 h 87"/>
                <a:gd name="T2" fmla="*/ 0 w 78"/>
                <a:gd name="T3" fmla="*/ 87 h 87"/>
                <a:gd name="T4" fmla="*/ 6 w 78"/>
                <a:gd name="T5" fmla="*/ 3 h 87"/>
                <a:gd name="T6" fmla="*/ 78 w 78"/>
                <a:gd name="T7" fmla="*/ 0 h 87"/>
                <a:gd name="T8" fmla="*/ 75 w 78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87">
                  <a:moveTo>
                    <a:pt x="75" y="87"/>
                  </a:moveTo>
                  <a:lnTo>
                    <a:pt x="0" y="87"/>
                  </a:lnTo>
                  <a:lnTo>
                    <a:pt x="6" y="3"/>
                  </a:lnTo>
                  <a:lnTo>
                    <a:pt x="78" y="0"/>
                  </a:lnTo>
                  <a:lnTo>
                    <a:pt x="75" y="87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81"/>
            <p:cNvSpPr>
              <a:spLocks/>
            </p:cNvSpPr>
            <p:nvPr/>
          </p:nvSpPr>
          <p:spPr bwMode="auto">
            <a:xfrm>
              <a:off x="10556875" y="-1871663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5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82"/>
            <p:cNvSpPr>
              <a:spLocks/>
            </p:cNvSpPr>
            <p:nvPr/>
          </p:nvSpPr>
          <p:spPr bwMode="auto">
            <a:xfrm>
              <a:off x="9693275" y="-395288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83"/>
            <p:cNvSpPr>
              <a:spLocks/>
            </p:cNvSpPr>
            <p:nvPr/>
          </p:nvSpPr>
          <p:spPr bwMode="auto">
            <a:xfrm>
              <a:off x="11842750" y="-547688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1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1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84"/>
            <p:cNvSpPr>
              <a:spLocks/>
            </p:cNvSpPr>
            <p:nvPr/>
          </p:nvSpPr>
          <p:spPr bwMode="auto">
            <a:xfrm>
              <a:off x="8851900" y="-419100"/>
              <a:ext cx="146050" cy="106363"/>
            </a:xfrm>
            <a:custGeom>
              <a:avLst/>
              <a:gdLst>
                <a:gd name="T0" fmla="*/ 92 w 92"/>
                <a:gd name="T1" fmla="*/ 21 h 67"/>
                <a:gd name="T2" fmla="*/ 55 w 92"/>
                <a:gd name="T3" fmla="*/ 61 h 67"/>
                <a:gd name="T4" fmla="*/ 0 w 92"/>
                <a:gd name="T5" fmla="*/ 67 h 67"/>
                <a:gd name="T6" fmla="*/ 14 w 92"/>
                <a:gd name="T7" fmla="*/ 0 h 67"/>
                <a:gd name="T8" fmla="*/ 92 w 92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67">
                  <a:moveTo>
                    <a:pt x="92" y="21"/>
                  </a:moveTo>
                  <a:lnTo>
                    <a:pt x="55" y="61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85"/>
            <p:cNvSpPr>
              <a:spLocks/>
            </p:cNvSpPr>
            <p:nvPr/>
          </p:nvSpPr>
          <p:spPr bwMode="auto">
            <a:xfrm>
              <a:off x="10447338" y="1428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1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1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86"/>
            <p:cNvSpPr>
              <a:spLocks/>
            </p:cNvSpPr>
            <p:nvPr/>
          </p:nvSpPr>
          <p:spPr bwMode="auto">
            <a:xfrm>
              <a:off x="10233025" y="-739775"/>
              <a:ext cx="146050" cy="165100"/>
            </a:xfrm>
            <a:custGeom>
              <a:avLst/>
              <a:gdLst>
                <a:gd name="T0" fmla="*/ 92 w 92"/>
                <a:gd name="T1" fmla="*/ 75 h 104"/>
                <a:gd name="T2" fmla="*/ 29 w 92"/>
                <a:gd name="T3" fmla="*/ 104 h 104"/>
                <a:gd name="T4" fmla="*/ 0 w 92"/>
                <a:gd name="T5" fmla="*/ 29 h 104"/>
                <a:gd name="T6" fmla="*/ 63 w 92"/>
                <a:gd name="T7" fmla="*/ 0 h 104"/>
                <a:gd name="T8" fmla="*/ 92 w 92"/>
                <a:gd name="T9" fmla="*/ 7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4">
                  <a:moveTo>
                    <a:pt x="92" y="75"/>
                  </a:moveTo>
                  <a:lnTo>
                    <a:pt x="29" y="104"/>
                  </a:lnTo>
                  <a:lnTo>
                    <a:pt x="0" y="29"/>
                  </a:lnTo>
                  <a:lnTo>
                    <a:pt x="63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87"/>
            <p:cNvSpPr>
              <a:spLocks/>
            </p:cNvSpPr>
            <p:nvPr/>
          </p:nvSpPr>
          <p:spPr bwMode="auto">
            <a:xfrm>
              <a:off x="8851900" y="0"/>
              <a:ext cx="204787" cy="128588"/>
            </a:xfrm>
            <a:custGeom>
              <a:avLst/>
              <a:gdLst>
                <a:gd name="T0" fmla="*/ 86 w 129"/>
                <a:gd name="T1" fmla="*/ 29 h 81"/>
                <a:gd name="T2" fmla="*/ 129 w 129"/>
                <a:gd name="T3" fmla="*/ 81 h 81"/>
                <a:gd name="T4" fmla="*/ 46 w 129"/>
                <a:gd name="T5" fmla="*/ 55 h 81"/>
                <a:gd name="T6" fmla="*/ 0 w 129"/>
                <a:gd name="T7" fmla="*/ 0 h 81"/>
                <a:gd name="T8" fmla="*/ 86 w 129"/>
                <a:gd name="T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86" y="29"/>
                  </a:moveTo>
                  <a:lnTo>
                    <a:pt x="129" y="81"/>
                  </a:lnTo>
                  <a:lnTo>
                    <a:pt x="46" y="55"/>
                  </a:lnTo>
                  <a:lnTo>
                    <a:pt x="0" y="0"/>
                  </a:lnTo>
                  <a:lnTo>
                    <a:pt x="86" y="2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88"/>
            <p:cNvSpPr>
              <a:spLocks/>
            </p:cNvSpPr>
            <p:nvPr/>
          </p:nvSpPr>
          <p:spPr bwMode="auto">
            <a:xfrm>
              <a:off x="9290050" y="-703263"/>
              <a:ext cx="184150" cy="41275"/>
            </a:xfrm>
            <a:custGeom>
              <a:avLst/>
              <a:gdLst>
                <a:gd name="T0" fmla="*/ 61 w 116"/>
                <a:gd name="T1" fmla="*/ 0 h 26"/>
                <a:gd name="T2" fmla="*/ 116 w 116"/>
                <a:gd name="T3" fmla="*/ 23 h 26"/>
                <a:gd name="T4" fmla="*/ 55 w 116"/>
                <a:gd name="T5" fmla="*/ 26 h 26"/>
                <a:gd name="T6" fmla="*/ 0 w 116"/>
                <a:gd name="T7" fmla="*/ 6 h 26"/>
                <a:gd name="T8" fmla="*/ 61 w 1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6">
                  <a:moveTo>
                    <a:pt x="61" y="0"/>
                  </a:moveTo>
                  <a:lnTo>
                    <a:pt x="116" y="23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89"/>
            <p:cNvSpPr>
              <a:spLocks/>
            </p:cNvSpPr>
            <p:nvPr/>
          </p:nvSpPr>
          <p:spPr bwMode="auto">
            <a:xfrm>
              <a:off x="9975850" y="-509588"/>
              <a:ext cx="60325" cy="119063"/>
            </a:xfrm>
            <a:custGeom>
              <a:avLst/>
              <a:gdLst>
                <a:gd name="T0" fmla="*/ 38 w 38"/>
                <a:gd name="T1" fmla="*/ 37 h 75"/>
                <a:gd name="T2" fmla="*/ 24 w 38"/>
                <a:gd name="T3" fmla="*/ 75 h 75"/>
                <a:gd name="T4" fmla="*/ 0 w 38"/>
                <a:gd name="T5" fmla="*/ 37 h 75"/>
                <a:gd name="T6" fmla="*/ 15 w 38"/>
                <a:gd name="T7" fmla="*/ 0 h 75"/>
                <a:gd name="T8" fmla="*/ 38 w 38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5">
                  <a:moveTo>
                    <a:pt x="38" y="37"/>
                  </a:moveTo>
                  <a:lnTo>
                    <a:pt x="24" y="75"/>
                  </a:lnTo>
                  <a:lnTo>
                    <a:pt x="0" y="37"/>
                  </a:lnTo>
                  <a:lnTo>
                    <a:pt x="15" y="0"/>
                  </a:lnTo>
                  <a:lnTo>
                    <a:pt x="38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90"/>
            <p:cNvSpPr>
              <a:spLocks/>
            </p:cNvSpPr>
            <p:nvPr/>
          </p:nvSpPr>
          <p:spPr bwMode="auto">
            <a:xfrm>
              <a:off x="10434638" y="-901700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91"/>
            <p:cNvSpPr>
              <a:spLocks/>
            </p:cNvSpPr>
            <p:nvPr/>
          </p:nvSpPr>
          <p:spPr bwMode="auto">
            <a:xfrm>
              <a:off x="2894013" y="-1862138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38 h 75"/>
                <a:gd name="T6" fmla="*/ 14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38"/>
                  </a:lnTo>
                  <a:lnTo>
                    <a:pt x="14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92"/>
            <p:cNvSpPr>
              <a:spLocks/>
            </p:cNvSpPr>
            <p:nvPr/>
          </p:nvSpPr>
          <p:spPr bwMode="auto">
            <a:xfrm>
              <a:off x="7512050" y="-1530350"/>
              <a:ext cx="160337" cy="68263"/>
            </a:xfrm>
            <a:custGeom>
              <a:avLst/>
              <a:gdLst>
                <a:gd name="T0" fmla="*/ 60 w 101"/>
                <a:gd name="T1" fmla="*/ 31 h 43"/>
                <a:gd name="T2" fmla="*/ 0 w 101"/>
                <a:gd name="T3" fmla="*/ 43 h 43"/>
                <a:gd name="T4" fmla="*/ 37 w 101"/>
                <a:gd name="T5" fmla="*/ 11 h 43"/>
                <a:gd name="T6" fmla="*/ 101 w 101"/>
                <a:gd name="T7" fmla="*/ 0 h 43"/>
                <a:gd name="T8" fmla="*/ 60 w 101"/>
                <a:gd name="T9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0" y="31"/>
                  </a:moveTo>
                  <a:lnTo>
                    <a:pt x="0" y="43"/>
                  </a:lnTo>
                  <a:lnTo>
                    <a:pt x="37" y="11"/>
                  </a:lnTo>
                  <a:lnTo>
                    <a:pt x="101" y="0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93"/>
            <p:cNvSpPr>
              <a:spLocks/>
            </p:cNvSpPr>
            <p:nvPr/>
          </p:nvSpPr>
          <p:spPr bwMode="auto">
            <a:xfrm>
              <a:off x="9382125" y="-827088"/>
              <a:ext cx="92075" cy="36513"/>
            </a:xfrm>
            <a:custGeom>
              <a:avLst/>
              <a:gdLst>
                <a:gd name="T0" fmla="*/ 58 w 58"/>
                <a:gd name="T1" fmla="*/ 5 h 23"/>
                <a:gd name="T2" fmla="*/ 32 w 58"/>
                <a:gd name="T3" fmla="*/ 23 h 23"/>
                <a:gd name="T4" fmla="*/ 0 w 58"/>
                <a:gd name="T5" fmla="*/ 8 h 23"/>
                <a:gd name="T6" fmla="*/ 9 w 58"/>
                <a:gd name="T7" fmla="*/ 0 h 23"/>
                <a:gd name="T8" fmla="*/ 58 w 58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58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9" y="0"/>
                  </a:lnTo>
                  <a:lnTo>
                    <a:pt x="58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94"/>
            <p:cNvSpPr>
              <a:spLocks/>
            </p:cNvSpPr>
            <p:nvPr/>
          </p:nvSpPr>
          <p:spPr bwMode="auto">
            <a:xfrm>
              <a:off x="98075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95"/>
            <p:cNvSpPr>
              <a:spLocks/>
            </p:cNvSpPr>
            <p:nvPr/>
          </p:nvSpPr>
          <p:spPr bwMode="auto">
            <a:xfrm>
              <a:off x="9861550" y="-1765300"/>
              <a:ext cx="133350" cy="82550"/>
            </a:xfrm>
            <a:custGeom>
              <a:avLst/>
              <a:gdLst>
                <a:gd name="T0" fmla="*/ 29 w 84"/>
                <a:gd name="T1" fmla="*/ 35 h 52"/>
                <a:gd name="T2" fmla="*/ 0 w 84"/>
                <a:gd name="T3" fmla="*/ 0 h 52"/>
                <a:gd name="T4" fmla="*/ 55 w 84"/>
                <a:gd name="T5" fmla="*/ 17 h 52"/>
                <a:gd name="T6" fmla="*/ 84 w 84"/>
                <a:gd name="T7" fmla="*/ 52 h 52"/>
                <a:gd name="T8" fmla="*/ 29 w 84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2">
                  <a:moveTo>
                    <a:pt x="29" y="35"/>
                  </a:moveTo>
                  <a:lnTo>
                    <a:pt x="0" y="0"/>
                  </a:lnTo>
                  <a:lnTo>
                    <a:pt x="55" y="17"/>
                  </a:lnTo>
                  <a:lnTo>
                    <a:pt x="84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96"/>
            <p:cNvSpPr>
              <a:spLocks/>
            </p:cNvSpPr>
            <p:nvPr/>
          </p:nvSpPr>
          <p:spPr bwMode="auto">
            <a:xfrm>
              <a:off x="10013950" y="-1350963"/>
              <a:ext cx="109537" cy="95250"/>
            </a:xfrm>
            <a:custGeom>
              <a:avLst/>
              <a:gdLst>
                <a:gd name="T0" fmla="*/ 34 w 69"/>
                <a:gd name="T1" fmla="*/ 14 h 60"/>
                <a:gd name="T2" fmla="*/ 69 w 69"/>
                <a:gd name="T3" fmla="*/ 0 h 60"/>
                <a:gd name="T4" fmla="*/ 31 w 69"/>
                <a:gd name="T5" fmla="*/ 43 h 60"/>
                <a:gd name="T6" fmla="*/ 0 w 69"/>
                <a:gd name="T7" fmla="*/ 60 h 60"/>
                <a:gd name="T8" fmla="*/ 34 w 69"/>
                <a:gd name="T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0">
                  <a:moveTo>
                    <a:pt x="34" y="14"/>
                  </a:moveTo>
                  <a:lnTo>
                    <a:pt x="69" y="0"/>
                  </a:lnTo>
                  <a:lnTo>
                    <a:pt x="31" y="43"/>
                  </a:lnTo>
                  <a:lnTo>
                    <a:pt x="0" y="60"/>
                  </a:lnTo>
                  <a:lnTo>
                    <a:pt x="34" y="14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97"/>
            <p:cNvSpPr>
              <a:spLocks/>
            </p:cNvSpPr>
            <p:nvPr/>
          </p:nvSpPr>
          <p:spPr bwMode="auto">
            <a:xfrm>
              <a:off x="9469438" y="-1425575"/>
              <a:ext cx="160337" cy="157163"/>
            </a:xfrm>
            <a:custGeom>
              <a:avLst/>
              <a:gdLst>
                <a:gd name="T0" fmla="*/ 101 w 101"/>
                <a:gd name="T1" fmla="*/ 29 h 99"/>
                <a:gd name="T2" fmla="*/ 80 w 101"/>
                <a:gd name="T3" fmla="*/ 99 h 99"/>
                <a:gd name="T4" fmla="*/ 0 w 101"/>
                <a:gd name="T5" fmla="*/ 70 h 99"/>
                <a:gd name="T6" fmla="*/ 23 w 101"/>
                <a:gd name="T7" fmla="*/ 0 h 99"/>
                <a:gd name="T8" fmla="*/ 101 w 101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9">
                  <a:moveTo>
                    <a:pt x="101" y="29"/>
                  </a:moveTo>
                  <a:lnTo>
                    <a:pt x="80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1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98"/>
            <p:cNvSpPr>
              <a:spLocks/>
            </p:cNvSpPr>
            <p:nvPr/>
          </p:nvSpPr>
          <p:spPr bwMode="auto">
            <a:xfrm>
              <a:off x="11974513" y="-1268413"/>
              <a:ext cx="160337" cy="160338"/>
            </a:xfrm>
            <a:custGeom>
              <a:avLst/>
              <a:gdLst>
                <a:gd name="T0" fmla="*/ 101 w 101"/>
                <a:gd name="T1" fmla="*/ 32 h 101"/>
                <a:gd name="T2" fmla="*/ 78 w 101"/>
                <a:gd name="T3" fmla="*/ 101 h 101"/>
                <a:gd name="T4" fmla="*/ 0 w 101"/>
                <a:gd name="T5" fmla="*/ 69 h 101"/>
                <a:gd name="T6" fmla="*/ 23 w 101"/>
                <a:gd name="T7" fmla="*/ 0 h 101"/>
                <a:gd name="T8" fmla="*/ 101 w 101"/>
                <a:gd name="T9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1">
                  <a:moveTo>
                    <a:pt x="101" y="32"/>
                  </a:moveTo>
                  <a:lnTo>
                    <a:pt x="78" y="101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1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99"/>
            <p:cNvSpPr>
              <a:spLocks/>
            </p:cNvSpPr>
            <p:nvPr/>
          </p:nvSpPr>
          <p:spPr bwMode="auto">
            <a:xfrm>
              <a:off x="9866313" y="-1549400"/>
              <a:ext cx="142875" cy="165100"/>
            </a:xfrm>
            <a:custGeom>
              <a:avLst/>
              <a:gdLst>
                <a:gd name="T0" fmla="*/ 90 w 90"/>
                <a:gd name="T1" fmla="*/ 81 h 104"/>
                <a:gd name="T2" fmla="*/ 20 w 90"/>
                <a:gd name="T3" fmla="*/ 104 h 104"/>
                <a:gd name="T4" fmla="*/ 0 w 90"/>
                <a:gd name="T5" fmla="*/ 20 h 104"/>
                <a:gd name="T6" fmla="*/ 69 w 90"/>
                <a:gd name="T7" fmla="*/ 0 h 104"/>
                <a:gd name="T8" fmla="*/ 90 w 90"/>
                <a:gd name="T9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4">
                  <a:moveTo>
                    <a:pt x="90" y="81"/>
                  </a:moveTo>
                  <a:lnTo>
                    <a:pt x="20" y="104"/>
                  </a:lnTo>
                  <a:lnTo>
                    <a:pt x="0" y="20"/>
                  </a:lnTo>
                  <a:lnTo>
                    <a:pt x="69" y="0"/>
                  </a:lnTo>
                  <a:lnTo>
                    <a:pt x="90" y="8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00"/>
            <p:cNvSpPr>
              <a:spLocks/>
            </p:cNvSpPr>
            <p:nvPr/>
          </p:nvSpPr>
          <p:spPr bwMode="auto">
            <a:xfrm>
              <a:off x="9331325" y="-1862138"/>
              <a:ext cx="142875" cy="160338"/>
            </a:xfrm>
            <a:custGeom>
              <a:avLst/>
              <a:gdLst>
                <a:gd name="T0" fmla="*/ 90 w 90"/>
                <a:gd name="T1" fmla="*/ 75 h 101"/>
                <a:gd name="T2" fmla="*/ 26 w 90"/>
                <a:gd name="T3" fmla="*/ 101 h 101"/>
                <a:gd name="T4" fmla="*/ 0 w 90"/>
                <a:gd name="T5" fmla="*/ 29 h 101"/>
                <a:gd name="T6" fmla="*/ 64 w 90"/>
                <a:gd name="T7" fmla="*/ 0 h 101"/>
                <a:gd name="T8" fmla="*/ 90 w 90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1">
                  <a:moveTo>
                    <a:pt x="90" y="75"/>
                  </a:moveTo>
                  <a:lnTo>
                    <a:pt x="26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0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01"/>
            <p:cNvSpPr>
              <a:spLocks/>
            </p:cNvSpPr>
            <p:nvPr/>
          </p:nvSpPr>
          <p:spPr bwMode="auto">
            <a:xfrm>
              <a:off x="11531600" y="-436563"/>
              <a:ext cx="131762" cy="58738"/>
            </a:xfrm>
            <a:custGeom>
              <a:avLst/>
              <a:gdLst>
                <a:gd name="T0" fmla="*/ 0 w 83"/>
                <a:gd name="T1" fmla="*/ 29 h 37"/>
                <a:gd name="T2" fmla="*/ 34 w 83"/>
                <a:gd name="T3" fmla="*/ 0 h 37"/>
                <a:gd name="T4" fmla="*/ 83 w 83"/>
                <a:gd name="T5" fmla="*/ 23 h 37"/>
                <a:gd name="T6" fmla="*/ 72 w 83"/>
                <a:gd name="T7" fmla="*/ 37 h 37"/>
                <a:gd name="T8" fmla="*/ 0 w 83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7">
                  <a:moveTo>
                    <a:pt x="0" y="29"/>
                  </a:moveTo>
                  <a:lnTo>
                    <a:pt x="34" y="0"/>
                  </a:lnTo>
                  <a:lnTo>
                    <a:pt x="83" y="23"/>
                  </a:lnTo>
                  <a:lnTo>
                    <a:pt x="72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02"/>
            <p:cNvSpPr>
              <a:spLocks/>
            </p:cNvSpPr>
            <p:nvPr/>
          </p:nvSpPr>
          <p:spPr bwMode="auto">
            <a:xfrm>
              <a:off x="10717213" y="-593725"/>
              <a:ext cx="133350" cy="55563"/>
            </a:xfrm>
            <a:custGeom>
              <a:avLst/>
              <a:gdLst>
                <a:gd name="T0" fmla="*/ 0 w 84"/>
                <a:gd name="T1" fmla="*/ 26 h 35"/>
                <a:gd name="T2" fmla="*/ 35 w 84"/>
                <a:gd name="T3" fmla="*/ 0 h 35"/>
                <a:gd name="T4" fmla="*/ 84 w 84"/>
                <a:gd name="T5" fmla="*/ 21 h 35"/>
                <a:gd name="T6" fmla="*/ 72 w 84"/>
                <a:gd name="T7" fmla="*/ 35 h 35"/>
                <a:gd name="T8" fmla="*/ 0 w 84"/>
                <a:gd name="T9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5">
                  <a:moveTo>
                    <a:pt x="0" y="26"/>
                  </a:moveTo>
                  <a:lnTo>
                    <a:pt x="35" y="0"/>
                  </a:lnTo>
                  <a:lnTo>
                    <a:pt x="84" y="21"/>
                  </a:lnTo>
                  <a:lnTo>
                    <a:pt x="72" y="35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03"/>
            <p:cNvSpPr>
              <a:spLocks/>
            </p:cNvSpPr>
            <p:nvPr/>
          </p:nvSpPr>
          <p:spPr bwMode="auto">
            <a:xfrm>
              <a:off x="10498138" y="-1544638"/>
              <a:ext cx="141287" cy="82550"/>
            </a:xfrm>
            <a:custGeom>
              <a:avLst/>
              <a:gdLst>
                <a:gd name="T0" fmla="*/ 69 w 89"/>
                <a:gd name="T1" fmla="*/ 9 h 52"/>
                <a:gd name="T2" fmla="*/ 89 w 89"/>
                <a:gd name="T3" fmla="*/ 52 h 52"/>
                <a:gd name="T4" fmla="*/ 17 w 89"/>
                <a:gd name="T5" fmla="*/ 40 h 52"/>
                <a:gd name="T6" fmla="*/ 0 w 89"/>
                <a:gd name="T7" fmla="*/ 0 h 52"/>
                <a:gd name="T8" fmla="*/ 69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69" y="9"/>
                  </a:moveTo>
                  <a:lnTo>
                    <a:pt x="89" y="52"/>
                  </a:lnTo>
                  <a:lnTo>
                    <a:pt x="17" y="40"/>
                  </a:lnTo>
                  <a:lnTo>
                    <a:pt x="0" y="0"/>
                  </a:lnTo>
                  <a:lnTo>
                    <a:pt x="69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04"/>
            <p:cNvSpPr>
              <a:spLocks/>
            </p:cNvSpPr>
            <p:nvPr/>
          </p:nvSpPr>
          <p:spPr bwMode="auto">
            <a:xfrm>
              <a:off x="11911013" y="-1673225"/>
              <a:ext cx="146050" cy="82550"/>
            </a:xfrm>
            <a:custGeom>
              <a:avLst/>
              <a:gdLst>
                <a:gd name="T0" fmla="*/ 72 w 92"/>
                <a:gd name="T1" fmla="*/ 8 h 52"/>
                <a:gd name="T2" fmla="*/ 92 w 92"/>
                <a:gd name="T3" fmla="*/ 52 h 52"/>
                <a:gd name="T4" fmla="*/ 20 w 92"/>
                <a:gd name="T5" fmla="*/ 40 h 52"/>
                <a:gd name="T6" fmla="*/ 0 w 92"/>
                <a:gd name="T7" fmla="*/ 0 h 52"/>
                <a:gd name="T8" fmla="*/ 72 w 92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2">
                  <a:moveTo>
                    <a:pt x="72" y="8"/>
                  </a:moveTo>
                  <a:lnTo>
                    <a:pt x="92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05"/>
            <p:cNvSpPr>
              <a:spLocks/>
            </p:cNvSpPr>
            <p:nvPr/>
          </p:nvSpPr>
          <p:spPr bwMode="auto">
            <a:xfrm>
              <a:off x="4594225" y="-1365250"/>
              <a:ext cx="192087" cy="41275"/>
            </a:xfrm>
            <a:custGeom>
              <a:avLst/>
              <a:gdLst>
                <a:gd name="T0" fmla="*/ 58 w 121"/>
                <a:gd name="T1" fmla="*/ 26 h 26"/>
                <a:gd name="T2" fmla="*/ 0 w 121"/>
                <a:gd name="T3" fmla="*/ 6 h 26"/>
                <a:gd name="T4" fmla="*/ 64 w 121"/>
                <a:gd name="T5" fmla="*/ 0 h 26"/>
                <a:gd name="T6" fmla="*/ 121 w 121"/>
                <a:gd name="T7" fmla="*/ 20 h 26"/>
                <a:gd name="T8" fmla="*/ 58 w 12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58" y="26"/>
                  </a:moveTo>
                  <a:lnTo>
                    <a:pt x="0" y="6"/>
                  </a:lnTo>
                  <a:lnTo>
                    <a:pt x="64" y="0"/>
                  </a:lnTo>
                  <a:lnTo>
                    <a:pt x="121" y="20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" name="任意多边形 97"/>
          <p:cNvSpPr/>
          <p:nvPr/>
        </p:nvSpPr>
        <p:spPr>
          <a:xfrm rot="2609495" flipH="1">
            <a:off x="1096076" y="1026463"/>
            <a:ext cx="4294628" cy="4225938"/>
          </a:xfrm>
          <a:custGeom>
            <a:avLst/>
            <a:gdLst>
              <a:gd name="connsiteX0" fmla="*/ 7433887 w 15105456"/>
              <a:gd name="connsiteY0" fmla="*/ 268 h 14863851"/>
              <a:gd name="connsiteX1" fmla="*/ 1667178 w 15105456"/>
              <a:gd name="connsiteY1" fmla="*/ 4920872 h 14863851"/>
              <a:gd name="connsiteX2" fmla="*/ 150574 w 15105456"/>
              <a:gd name="connsiteY2" fmla="*/ 11662331 h 14863851"/>
              <a:gd name="connsiteX3" fmla="*/ 159932 w 15105456"/>
              <a:gd name="connsiteY3" fmla="*/ 11692695 h 14863851"/>
              <a:gd name="connsiteX4" fmla="*/ 165780 w 15105456"/>
              <a:gd name="connsiteY4" fmla="*/ 11728888 h 14863851"/>
              <a:gd name="connsiteX5" fmla="*/ 7547446 w 15105456"/>
              <a:gd name="connsiteY5" fmla="*/ 14863851 h 14863851"/>
              <a:gd name="connsiteX6" fmla="*/ 14881926 w 15105456"/>
              <a:gd name="connsiteY6" fmla="*/ 11903648 h 14863851"/>
              <a:gd name="connsiteX7" fmla="*/ 14909761 w 15105456"/>
              <a:gd name="connsiteY7" fmla="*/ 11800558 h 14863851"/>
              <a:gd name="connsiteX8" fmla="*/ 14923904 w 15105456"/>
              <a:gd name="connsiteY8" fmla="*/ 11761043 h 14863851"/>
              <a:gd name="connsiteX9" fmla="*/ 13310172 w 15105456"/>
              <a:gd name="connsiteY9" fmla="*/ 4851018 h 14863851"/>
              <a:gd name="connsiteX10" fmla="*/ 8234354 w 15105456"/>
              <a:gd name="connsiteY10" fmla="*/ 162370 h 14863851"/>
              <a:gd name="connsiteX11" fmla="*/ 8119928 w 15105456"/>
              <a:gd name="connsiteY11" fmla="*/ 136115 h 14863851"/>
              <a:gd name="connsiteX12" fmla="*/ 8105217 w 15105456"/>
              <a:gd name="connsiteY12" fmla="*/ 129095 h 14863851"/>
              <a:gd name="connsiteX13" fmla="*/ 7433887 w 15105456"/>
              <a:gd name="connsiteY13" fmla="*/ 268 h 1486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105456" h="14863851">
                <a:moveTo>
                  <a:pt x="7433887" y="268"/>
                </a:moveTo>
                <a:cubicBezTo>
                  <a:pt x="5721391" y="-26383"/>
                  <a:pt x="3342882" y="1936394"/>
                  <a:pt x="1667178" y="4920872"/>
                </a:cubicBezTo>
                <a:cubicBezTo>
                  <a:pt x="239727" y="7463205"/>
                  <a:pt x="-289215" y="10054975"/>
                  <a:pt x="150574" y="11662331"/>
                </a:cubicBezTo>
                <a:lnTo>
                  <a:pt x="159932" y="11692695"/>
                </a:lnTo>
                <a:lnTo>
                  <a:pt x="165780" y="11728888"/>
                </a:lnTo>
                <a:cubicBezTo>
                  <a:pt x="545757" y="13489750"/>
                  <a:pt x="3705628" y="14863851"/>
                  <a:pt x="7547446" y="14863851"/>
                </a:cubicBezTo>
                <a:cubicBezTo>
                  <a:pt x="11261203" y="14863851"/>
                  <a:pt x="14337719" y="13579830"/>
                  <a:pt x="14881926" y="11903648"/>
                </a:cubicBezTo>
                <a:lnTo>
                  <a:pt x="14909761" y="11800558"/>
                </a:lnTo>
                <a:lnTo>
                  <a:pt x="14923904" y="11761043"/>
                </a:lnTo>
                <a:cubicBezTo>
                  <a:pt x="15434087" y="10162959"/>
                  <a:pt x="14860547" y="7468785"/>
                  <a:pt x="13310172" y="4851018"/>
                </a:cubicBezTo>
                <a:cubicBezTo>
                  <a:pt x="11824395" y="2342324"/>
                  <a:pt x="9845883" y="586608"/>
                  <a:pt x="8234354" y="162370"/>
                </a:cubicBezTo>
                <a:lnTo>
                  <a:pt x="8119928" y="136115"/>
                </a:lnTo>
                <a:lnTo>
                  <a:pt x="8105217" y="129095"/>
                </a:lnTo>
                <a:cubicBezTo>
                  <a:pt x="7896733" y="46048"/>
                  <a:pt x="7671734" y="3970"/>
                  <a:pt x="7433887" y="268"/>
                </a:cubicBezTo>
                <a:close/>
              </a:path>
            </a:pathLst>
          </a:custGeom>
          <a:solidFill>
            <a:srgbClr val="00B0EC"/>
          </a:solidFill>
          <a:ln>
            <a:solidFill>
              <a:srgbClr val="C800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6255461" y="1723220"/>
            <a:ext cx="581143" cy="581143"/>
          </a:xfrm>
          <a:prstGeom prst="ellipse">
            <a:avLst/>
          </a:prstGeom>
          <a:solidFill>
            <a:schemeClr val="bg1"/>
          </a:solidFill>
          <a:ln w="38100">
            <a:solidFill>
              <a:srgbClr val="0D27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C8001C"/>
              </a:solidFill>
              <a:latin typeface="微软雅黑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7103073" y="1689128"/>
            <a:ext cx="3978632" cy="641151"/>
            <a:chOff x="7299212" y="1619349"/>
            <a:chExt cx="3978632" cy="641151"/>
          </a:xfrm>
        </p:grpSpPr>
        <p:sp>
          <p:nvSpPr>
            <p:cNvPr id="101" name="文本框 100"/>
            <p:cNvSpPr txBox="1"/>
            <p:nvPr/>
          </p:nvSpPr>
          <p:spPr>
            <a:xfrm>
              <a:off x="7299213" y="161934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年度</a:t>
              </a:r>
              <a:r>
                <a:rPr lang="zh-CN" altLang="en-US" sz="2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工作概述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7299212" y="2029668"/>
              <a:ext cx="39786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9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print 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the presentation and make it into a 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film 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a wider field</a:t>
              </a:r>
            </a:p>
          </p:txBody>
        </p:sp>
      </p:grpSp>
      <p:sp>
        <p:nvSpPr>
          <p:cNvPr id="103" name="椭圆 102"/>
          <p:cNvSpPr/>
          <p:nvPr/>
        </p:nvSpPr>
        <p:spPr>
          <a:xfrm>
            <a:off x="6255461" y="2778320"/>
            <a:ext cx="581143" cy="581143"/>
          </a:xfrm>
          <a:prstGeom prst="ellipse">
            <a:avLst/>
          </a:prstGeom>
          <a:solidFill>
            <a:schemeClr val="bg1"/>
          </a:solidFill>
          <a:ln w="38100">
            <a:solidFill>
              <a:srgbClr val="0D27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C8001C"/>
              </a:solidFill>
              <a:latin typeface="微软雅黑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7103073" y="2752622"/>
            <a:ext cx="3978632" cy="641151"/>
            <a:chOff x="7299212" y="2710174"/>
            <a:chExt cx="3978632" cy="641151"/>
          </a:xfrm>
        </p:grpSpPr>
        <p:sp>
          <p:nvSpPr>
            <p:cNvPr id="105" name="文本框 104"/>
            <p:cNvSpPr txBox="1"/>
            <p:nvPr/>
          </p:nvSpPr>
          <p:spPr>
            <a:xfrm>
              <a:off x="7299213" y="271017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工作完成情况</a:t>
              </a: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7299212" y="3120493"/>
              <a:ext cx="39786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9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print 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the presentation and make it into a 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film 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a wider field</a:t>
              </a:r>
            </a:p>
          </p:txBody>
        </p:sp>
      </p:grpSp>
      <p:sp>
        <p:nvSpPr>
          <p:cNvPr id="107" name="椭圆 106"/>
          <p:cNvSpPr/>
          <p:nvPr/>
        </p:nvSpPr>
        <p:spPr>
          <a:xfrm>
            <a:off x="6255461" y="3843046"/>
            <a:ext cx="581143" cy="581143"/>
          </a:xfrm>
          <a:prstGeom prst="ellipse">
            <a:avLst/>
          </a:prstGeom>
          <a:solidFill>
            <a:schemeClr val="bg1"/>
          </a:solidFill>
          <a:ln w="38100">
            <a:solidFill>
              <a:srgbClr val="0D27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C8001C"/>
              </a:solidFill>
              <a:latin typeface="微软雅黑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7103073" y="3809452"/>
            <a:ext cx="3978632" cy="641151"/>
            <a:chOff x="7299212" y="3800999"/>
            <a:chExt cx="3978632" cy="641151"/>
          </a:xfrm>
        </p:grpSpPr>
        <p:sp>
          <p:nvSpPr>
            <p:cNvPr id="109" name="文本框 108"/>
            <p:cNvSpPr txBox="1"/>
            <p:nvPr/>
          </p:nvSpPr>
          <p:spPr>
            <a:xfrm>
              <a:off x="7299213" y="380099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工作存在不足</a:t>
              </a: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7299212" y="4211318"/>
              <a:ext cx="39786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9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print 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the presentation and make it into a 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film 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a wider field</a:t>
              </a:r>
            </a:p>
          </p:txBody>
        </p:sp>
      </p:grpSp>
      <p:sp>
        <p:nvSpPr>
          <p:cNvPr id="111" name="椭圆 110"/>
          <p:cNvSpPr/>
          <p:nvPr/>
        </p:nvSpPr>
        <p:spPr>
          <a:xfrm>
            <a:off x="6255461" y="4900405"/>
            <a:ext cx="581143" cy="581143"/>
          </a:xfrm>
          <a:prstGeom prst="ellipse">
            <a:avLst/>
          </a:prstGeom>
          <a:solidFill>
            <a:schemeClr val="bg1"/>
          </a:solidFill>
          <a:ln w="38100">
            <a:solidFill>
              <a:srgbClr val="0D27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C8001C"/>
              </a:solidFill>
              <a:latin typeface="微软雅黑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7103073" y="4870400"/>
            <a:ext cx="3978632" cy="641151"/>
            <a:chOff x="7299212" y="4891823"/>
            <a:chExt cx="3978632" cy="641151"/>
          </a:xfrm>
        </p:grpSpPr>
        <p:sp>
          <p:nvSpPr>
            <p:cNvPr id="113" name="文本框 112"/>
            <p:cNvSpPr txBox="1"/>
            <p:nvPr/>
          </p:nvSpPr>
          <p:spPr>
            <a:xfrm>
              <a:off x="7299213" y="4891823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明年工作计划</a:t>
              </a: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7299212" y="5302142"/>
              <a:ext cx="397863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9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print 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the presentation and make it into a 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Century Gothic" panose="020B0502020202020204" pitchFamily="34" charset="0"/>
                </a:rPr>
                <a:t>film </a:t>
              </a:r>
              <a:r>
                <a:rPr lang="en-US" altLang="zh-CN" sz="9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a wider field</a:t>
              </a: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1345409" y="3365115"/>
            <a:ext cx="3512861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800" dirty="0" smtClean="0">
                <a:solidFill>
                  <a:srgbClr val="FFFFFF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CONTENT</a:t>
            </a:r>
            <a:endParaRPr lang="zh-CN" altLang="en-US" sz="4800" dirty="0">
              <a:solidFill>
                <a:srgbClr val="FFFFFF"/>
              </a:solidFill>
              <a:latin typeface="Century Gothic" panose="020B0502020202020204" pitchFamily="34" charset="0"/>
              <a:cs typeface="经典综艺体简" panose="02010609000101010101" pitchFamily="49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1345409" y="2330279"/>
            <a:ext cx="3512861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6600" b="1" dirty="0" smtClean="0">
                <a:solidFill>
                  <a:srgbClr val="FFFFFF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目 录</a:t>
            </a:r>
            <a:endParaRPr lang="zh-CN" altLang="en-US" sz="6600" b="1" dirty="0">
              <a:solidFill>
                <a:srgbClr val="FFFFFF"/>
              </a:solidFill>
              <a:latin typeface="Century Gothic" panose="020B0502020202020204" pitchFamily="34" charset="0"/>
              <a:cs typeface="经典综艺体简" panose="02010609000101010101" pitchFamily="49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255461" y="1780108"/>
            <a:ext cx="58114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b="1" dirty="0" smtClean="0">
                <a:solidFill>
                  <a:srgbClr val="C8001C"/>
                </a:solidFill>
                <a:latin typeface="微软雅黑"/>
                <a:cs typeface="经典综艺体简" panose="02010609000101010101" pitchFamily="49" charset="-122"/>
              </a:rPr>
              <a:t>01</a:t>
            </a:r>
            <a:endParaRPr lang="zh-CN" altLang="en-US" sz="2400" b="1" dirty="0">
              <a:solidFill>
                <a:srgbClr val="C8001C"/>
              </a:solidFill>
              <a:latin typeface="微软雅黑"/>
              <a:cs typeface="经典综艺体简" panose="02010609000101010101" pitchFamily="49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255461" y="2835480"/>
            <a:ext cx="58114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b="1" dirty="0" smtClean="0">
                <a:solidFill>
                  <a:srgbClr val="C8001C"/>
                </a:solidFill>
                <a:latin typeface="微软雅黑"/>
                <a:cs typeface="经典综艺体简" panose="02010609000101010101" pitchFamily="49" charset="-122"/>
              </a:rPr>
              <a:t>02</a:t>
            </a:r>
            <a:endParaRPr lang="zh-CN" altLang="en-US" sz="2400" b="1" dirty="0">
              <a:solidFill>
                <a:srgbClr val="C8001C"/>
              </a:solidFill>
              <a:latin typeface="微软雅黑"/>
              <a:cs typeface="经典综艺体简" panose="02010609000101010101" pitchFamily="49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255461" y="3902465"/>
            <a:ext cx="58114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b="1" dirty="0" smtClean="0">
                <a:solidFill>
                  <a:srgbClr val="C8001C"/>
                </a:solidFill>
                <a:latin typeface="微软雅黑"/>
                <a:cs typeface="经典综艺体简" panose="02010609000101010101" pitchFamily="49" charset="-122"/>
              </a:rPr>
              <a:t>03</a:t>
            </a:r>
            <a:endParaRPr lang="zh-CN" altLang="en-US" sz="2400" b="1" dirty="0">
              <a:solidFill>
                <a:srgbClr val="C8001C"/>
              </a:solidFill>
              <a:latin typeface="微软雅黑"/>
              <a:cs typeface="经典综艺体简" panose="02010609000101010101" pitchFamily="49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6255461" y="4969450"/>
            <a:ext cx="581143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400" b="1" dirty="0" smtClean="0">
                <a:solidFill>
                  <a:srgbClr val="C8001C"/>
                </a:solidFill>
                <a:latin typeface="微软雅黑"/>
                <a:cs typeface="经典综艺体简" panose="02010609000101010101" pitchFamily="49" charset="-122"/>
              </a:rPr>
              <a:t>04</a:t>
            </a:r>
            <a:endParaRPr lang="zh-CN" altLang="en-US" sz="2400" b="1" dirty="0">
              <a:solidFill>
                <a:srgbClr val="C8001C"/>
              </a:solidFill>
              <a:latin typeface="微软雅黑"/>
              <a:cs typeface="经典综艺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316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bldLvl="0" animBg="1"/>
      <p:bldP spid="99" grpId="0" bldLvl="0" animBg="1"/>
      <p:bldP spid="103" grpId="0" bldLvl="0" animBg="1"/>
      <p:bldP spid="107" grpId="0" bldLvl="0" animBg="1"/>
      <p:bldP spid="111" grpId="0" bldLvl="0" animBg="1"/>
      <p:bldP spid="115" grpId="0"/>
      <p:bldP spid="116" grpId="0"/>
      <p:bldP spid="117" grpId="0"/>
      <p:bldP spid="118" grpId="0"/>
      <p:bldP spid="119" grpId="0"/>
      <p:bldP spid="1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598"/>
            <a:ext cx="12207327" cy="684940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20688" y="198438"/>
            <a:ext cx="495300" cy="635000"/>
            <a:chOff x="420688" y="198438"/>
            <a:chExt cx="495300" cy="635000"/>
          </a:xfrm>
        </p:grpSpPr>
        <p:sp>
          <p:nvSpPr>
            <p:cNvPr id="4" name="Freeform 510"/>
            <p:cNvSpPr>
              <a:spLocks noEditPoints="1"/>
            </p:cNvSpPr>
            <p:nvPr/>
          </p:nvSpPr>
          <p:spPr bwMode="auto">
            <a:xfrm>
              <a:off x="420688" y="198438"/>
              <a:ext cx="495300" cy="635000"/>
            </a:xfrm>
            <a:custGeom>
              <a:avLst/>
              <a:gdLst>
                <a:gd name="T0" fmla="*/ 94 w 107"/>
                <a:gd name="T1" fmla="*/ 125 h 140"/>
                <a:gd name="T2" fmla="*/ 101 w 107"/>
                <a:gd name="T3" fmla="*/ 55 h 140"/>
                <a:gd name="T4" fmla="*/ 91 w 107"/>
                <a:gd name="T5" fmla="*/ 1 h 140"/>
                <a:gd name="T6" fmla="*/ 54 w 107"/>
                <a:gd name="T7" fmla="*/ 9 h 140"/>
                <a:gd name="T8" fmla="*/ 20 w 107"/>
                <a:gd name="T9" fmla="*/ 8 h 140"/>
                <a:gd name="T10" fmla="*/ 8 w 107"/>
                <a:gd name="T11" fmla="*/ 62 h 140"/>
                <a:gd name="T12" fmla="*/ 13 w 107"/>
                <a:gd name="T13" fmla="*/ 132 h 140"/>
                <a:gd name="T14" fmla="*/ 0 w 107"/>
                <a:gd name="T15" fmla="*/ 132 h 140"/>
                <a:gd name="T16" fmla="*/ 27 w 107"/>
                <a:gd name="T17" fmla="*/ 140 h 140"/>
                <a:gd name="T18" fmla="*/ 28 w 107"/>
                <a:gd name="T19" fmla="*/ 135 h 140"/>
                <a:gd name="T20" fmla="*/ 27 w 107"/>
                <a:gd name="T21" fmla="*/ 86 h 140"/>
                <a:gd name="T22" fmla="*/ 48 w 107"/>
                <a:gd name="T23" fmla="*/ 69 h 140"/>
                <a:gd name="T24" fmla="*/ 61 w 107"/>
                <a:gd name="T25" fmla="*/ 61 h 140"/>
                <a:gd name="T26" fmla="*/ 82 w 107"/>
                <a:gd name="T27" fmla="*/ 78 h 140"/>
                <a:gd name="T28" fmla="*/ 79 w 107"/>
                <a:gd name="T29" fmla="*/ 128 h 140"/>
                <a:gd name="T30" fmla="*/ 80 w 107"/>
                <a:gd name="T31" fmla="*/ 133 h 140"/>
                <a:gd name="T32" fmla="*/ 107 w 107"/>
                <a:gd name="T33" fmla="*/ 126 h 140"/>
                <a:gd name="T34" fmla="*/ 43 w 107"/>
                <a:gd name="T35" fmla="*/ 68 h 140"/>
                <a:gd name="T36" fmla="*/ 13 w 107"/>
                <a:gd name="T37" fmla="*/ 63 h 140"/>
                <a:gd name="T38" fmla="*/ 22 w 107"/>
                <a:gd name="T39" fmla="*/ 41 h 140"/>
                <a:gd name="T40" fmla="*/ 41 w 107"/>
                <a:gd name="T41" fmla="*/ 47 h 140"/>
                <a:gd name="T42" fmla="*/ 43 w 107"/>
                <a:gd name="T43" fmla="*/ 68 h 140"/>
                <a:gd name="T44" fmla="*/ 45 w 107"/>
                <a:gd name="T45" fmla="*/ 41 h 140"/>
                <a:gd name="T46" fmla="*/ 20 w 107"/>
                <a:gd name="T47" fmla="*/ 36 h 140"/>
                <a:gd name="T48" fmla="*/ 22 w 107"/>
                <a:gd name="T49" fmla="*/ 13 h 140"/>
                <a:gd name="T50" fmla="*/ 48 w 107"/>
                <a:gd name="T51" fmla="*/ 40 h 140"/>
                <a:gd name="T52" fmla="*/ 89 w 107"/>
                <a:gd name="T53" fmla="*/ 6 h 140"/>
                <a:gd name="T54" fmla="*/ 90 w 107"/>
                <a:gd name="T55" fmla="*/ 30 h 140"/>
                <a:gd name="T56" fmla="*/ 64 w 107"/>
                <a:gd name="T57" fmla="*/ 33 h 140"/>
                <a:gd name="T58" fmla="*/ 59 w 107"/>
                <a:gd name="T59" fmla="*/ 10 h 140"/>
                <a:gd name="T60" fmla="*/ 64 w 107"/>
                <a:gd name="T61" fmla="*/ 42 h 140"/>
                <a:gd name="T62" fmla="*/ 78 w 107"/>
                <a:gd name="T63" fmla="*/ 35 h 140"/>
                <a:gd name="T64" fmla="*/ 96 w 107"/>
                <a:gd name="T65" fmla="*/ 56 h 140"/>
                <a:gd name="T66" fmla="*/ 66 w 107"/>
                <a:gd name="T67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140">
                  <a:moveTo>
                    <a:pt x="104" y="124"/>
                  </a:moveTo>
                  <a:cubicBezTo>
                    <a:pt x="94" y="125"/>
                    <a:pt x="94" y="125"/>
                    <a:pt x="94" y="125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96" y="75"/>
                    <a:pt x="103" y="65"/>
                    <a:pt x="101" y="5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3" y="1"/>
                    <a:pt x="92" y="0"/>
                    <a:pt x="91" y="1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6"/>
                    <a:pt x="53" y="7"/>
                    <a:pt x="54" y="9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7"/>
                    <a:pt x="18" y="8"/>
                    <a:pt x="17" y="10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6" y="72"/>
                    <a:pt x="12" y="82"/>
                    <a:pt x="22" y="85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2" y="130"/>
                    <a:pt x="0" y="131"/>
                    <a:pt x="0" y="132"/>
                  </a:cubicBezTo>
                  <a:cubicBezTo>
                    <a:pt x="0" y="134"/>
                    <a:pt x="1" y="135"/>
                    <a:pt x="2" y="135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8" y="140"/>
                    <a:pt x="30" y="139"/>
                    <a:pt x="30" y="138"/>
                  </a:cubicBezTo>
                  <a:cubicBezTo>
                    <a:pt x="30" y="137"/>
                    <a:pt x="29" y="135"/>
                    <a:pt x="28" y="135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8" y="86"/>
                  </a:cubicBezTo>
                  <a:cubicBezTo>
                    <a:pt x="37" y="86"/>
                    <a:pt x="46" y="79"/>
                    <a:pt x="48" y="69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3" y="71"/>
                    <a:pt x="71" y="78"/>
                    <a:pt x="81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9" y="126"/>
                    <a:pt x="89" y="126"/>
                    <a:pt x="89" y="126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7" y="128"/>
                    <a:pt x="76" y="129"/>
                    <a:pt x="77" y="131"/>
                  </a:cubicBezTo>
                  <a:cubicBezTo>
                    <a:pt x="77" y="132"/>
                    <a:pt x="78" y="133"/>
                    <a:pt x="80" y="133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6" y="129"/>
                    <a:pt x="107" y="127"/>
                    <a:pt x="107" y="126"/>
                  </a:cubicBezTo>
                  <a:cubicBezTo>
                    <a:pt x="106" y="125"/>
                    <a:pt x="105" y="124"/>
                    <a:pt x="104" y="124"/>
                  </a:cubicBezTo>
                  <a:close/>
                  <a:moveTo>
                    <a:pt x="43" y="68"/>
                  </a:moveTo>
                  <a:cubicBezTo>
                    <a:pt x="41" y="77"/>
                    <a:pt x="33" y="82"/>
                    <a:pt x="25" y="80"/>
                  </a:cubicBezTo>
                  <a:cubicBezTo>
                    <a:pt x="17" y="79"/>
                    <a:pt x="11" y="71"/>
                    <a:pt x="13" y="6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5" y="39"/>
                    <a:pt x="29" y="40"/>
                    <a:pt x="32" y="43"/>
                  </a:cubicBezTo>
                  <a:cubicBezTo>
                    <a:pt x="34" y="46"/>
                    <a:pt x="38" y="47"/>
                    <a:pt x="41" y="47"/>
                  </a:cubicBezTo>
                  <a:cubicBezTo>
                    <a:pt x="43" y="47"/>
                    <a:pt x="45" y="47"/>
                    <a:pt x="47" y="46"/>
                  </a:cubicBezTo>
                  <a:lnTo>
                    <a:pt x="43" y="68"/>
                  </a:lnTo>
                  <a:close/>
                  <a:moveTo>
                    <a:pt x="48" y="40"/>
                  </a:moveTo>
                  <a:cubicBezTo>
                    <a:pt x="45" y="41"/>
                    <a:pt x="45" y="41"/>
                    <a:pt x="45" y="41"/>
                  </a:cubicBezTo>
                  <a:cubicBezTo>
                    <a:pt x="42" y="43"/>
                    <a:pt x="38" y="42"/>
                    <a:pt x="36" y="39"/>
                  </a:cubicBezTo>
                  <a:cubicBezTo>
                    <a:pt x="32" y="35"/>
                    <a:pt x="25" y="34"/>
                    <a:pt x="20" y="3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52" y="19"/>
                    <a:pt x="52" y="19"/>
                    <a:pt x="52" y="19"/>
                  </a:cubicBezTo>
                  <a:lnTo>
                    <a:pt x="48" y="40"/>
                  </a:lnTo>
                  <a:close/>
                  <a:moveTo>
                    <a:pt x="59" y="10"/>
                  </a:moveTo>
                  <a:cubicBezTo>
                    <a:pt x="89" y="6"/>
                    <a:pt x="89" y="6"/>
                    <a:pt x="89" y="6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7" y="32"/>
                    <a:pt x="83" y="33"/>
                    <a:pt x="80" y="31"/>
                  </a:cubicBezTo>
                  <a:cubicBezTo>
                    <a:pt x="75" y="28"/>
                    <a:pt x="69" y="29"/>
                    <a:pt x="64" y="33"/>
                  </a:cubicBezTo>
                  <a:cubicBezTo>
                    <a:pt x="63" y="35"/>
                    <a:pt x="63" y="35"/>
                    <a:pt x="63" y="35"/>
                  </a:cubicBezTo>
                  <a:lnTo>
                    <a:pt x="59" y="10"/>
                  </a:lnTo>
                  <a:close/>
                  <a:moveTo>
                    <a:pt x="66" y="60"/>
                  </a:moveTo>
                  <a:cubicBezTo>
                    <a:pt x="64" y="42"/>
                    <a:pt x="64" y="42"/>
                    <a:pt x="64" y="42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1" y="34"/>
                    <a:pt x="75" y="33"/>
                    <a:pt x="78" y="35"/>
                  </a:cubicBezTo>
                  <a:cubicBezTo>
                    <a:pt x="83" y="38"/>
                    <a:pt x="89" y="37"/>
                    <a:pt x="93" y="33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64"/>
                    <a:pt x="92" y="72"/>
                    <a:pt x="84" y="73"/>
                  </a:cubicBezTo>
                  <a:cubicBezTo>
                    <a:pt x="75" y="74"/>
                    <a:pt x="68" y="69"/>
                    <a:pt x="66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511"/>
            <p:cNvSpPr>
              <a:spLocks/>
            </p:cNvSpPr>
            <p:nvPr/>
          </p:nvSpPr>
          <p:spPr bwMode="auto">
            <a:xfrm>
              <a:off x="582613" y="452438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512"/>
            <p:cNvSpPr>
              <a:spLocks/>
            </p:cNvSpPr>
            <p:nvPr/>
          </p:nvSpPr>
          <p:spPr bwMode="auto">
            <a:xfrm>
              <a:off x="804863" y="415925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13"/>
            <p:cNvSpPr>
              <a:spLocks/>
            </p:cNvSpPr>
            <p:nvPr/>
          </p:nvSpPr>
          <p:spPr bwMode="auto">
            <a:xfrm>
              <a:off x="735013" y="393700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514"/>
            <p:cNvSpPr>
              <a:spLocks/>
            </p:cNvSpPr>
            <p:nvPr/>
          </p:nvSpPr>
          <p:spPr bwMode="auto">
            <a:xfrm>
              <a:off x="773113" y="474663"/>
              <a:ext cx="22225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2 w 5"/>
                <a:gd name="T7" fmla="*/ 5 h 5"/>
                <a:gd name="T8" fmla="*/ 0 w 5"/>
                <a:gd name="T9" fmla="*/ 2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15"/>
            <p:cNvSpPr>
              <a:spLocks/>
            </p:cNvSpPr>
            <p:nvPr/>
          </p:nvSpPr>
          <p:spPr bwMode="auto">
            <a:xfrm>
              <a:off x="512763" y="430213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516"/>
            <p:cNvSpPr>
              <a:spLocks/>
            </p:cNvSpPr>
            <p:nvPr/>
          </p:nvSpPr>
          <p:spPr bwMode="auto">
            <a:xfrm>
              <a:off x="527050" y="506413"/>
              <a:ext cx="23813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6249" y="198438"/>
            <a:ext cx="11929394" cy="2387773"/>
            <a:chOff x="776288" y="-1990725"/>
            <a:chExt cx="11358562" cy="2165351"/>
          </a:xfrm>
        </p:grpSpPr>
        <p:sp>
          <p:nvSpPr>
            <p:cNvPr id="12" name="Freeform 520"/>
            <p:cNvSpPr>
              <a:spLocks/>
            </p:cNvSpPr>
            <p:nvPr/>
          </p:nvSpPr>
          <p:spPr bwMode="auto">
            <a:xfrm>
              <a:off x="7512050" y="-1835150"/>
              <a:ext cx="92075" cy="38100"/>
            </a:xfrm>
            <a:custGeom>
              <a:avLst/>
              <a:gdLst>
                <a:gd name="T0" fmla="*/ 58 w 58"/>
                <a:gd name="T1" fmla="*/ 6 h 24"/>
                <a:gd name="T2" fmla="*/ 32 w 58"/>
                <a:gd name="T3" fmla="*/ 24 h 24"/>
                <a:gd name="T4" fmla="*/ 0 w 58"/>
                <a:gd name="T5" fmla="*/ 12 h 24"/>
                <a:gd name="T6" fmla="*/ 9 w 58"/>
                <a:gd name="T7" fmla="*/ 0 h 24"/>
                <a:gd name="T8" fmla="*/ 58 w 58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4">
                  <a:moveTo>
                    <a:pt x="58" y="6"/>
                  </a:moveTo>
                  <a:lnTo>
                    <a:pt x="32" y="24"/>
                  </a:lnTo>
                  <a:lnTo>
                    <a:pt x="0" y="12"/>
                  </a:lnTo>
                  <a:lnTo>
                    <a:pt x="9" y="0"/>
                  </a:lnTo>
                  <a:lnTo>
                    <a:pt x="58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21"/>
            <p:cNvSpPr>
              <a:spLocks/>
            </p:cNvSpPr>
            <p:nvPr/>
          </p:nvSpPr>
          <p:spPr bwMode="auto">
            <a:xfrm>
              <a:off x="5651500" y="-1484313"/>
              <a:ext cx="85725" cy="36513"/>
            </a:xfrm>
            <a:custGeom>
              <a:avLst/>
              <a:gdLst>
                <a:gd name="T0" fmla="*/ 54 w 54"/>
                <a:gd name="T1" fmla="*/ 2 h 23"/>
                <a:gd name="T2" fmla="*/ 31 w 54"/>
                <a:gd name="T3" fmla="*/ 23 h 23"/>
                <a:gd name="T4" fmla="*/ 0 w 54"/>
                <a:gd name="T5" fmla="*/ 8 h 23"/>
                <a:gd name="T6" fmla="*/ 5 w 54"/>
                <a:gd name="T7" fmla="*/ 0 h 23"/>
                <a:gd name="T8" fmla="*/ 54 w 54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2"/>
                  </a:moveTo>
                  <a:lnTo>
                    <a:pt x="31" y="23"/>
                  </a:lnTo>
                  <a:lnTo>
                    <a:pt x="0" y="8"/>
                  </a:lnTo>
                  <a:lnTo>
                    <a:pt x="5" y="0"/>
                  </a:lnTo>
                  <a:lnTo>
                    <a:pt x="54" y="2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22"/>
            <p:cNvSpPr>
              <a:spLocks/>
            </p:cNvSpPr>
            <p:nvPr/>
          </p:nvSpPr>
          <p:spPr bwMode="auto">
            <a:xfrm>
              <a:off x="5907088" y="-827088"/>
              <a:ext cx="87312" cy="36513"/>
            </a:xfrm>
            <a:custGeom>
              <a:avLst/>
              <a:gdLst>
                <a:gd name="T0" fmla="*/ 55 w 55"/>
                <a:gd name="T1" fmla="*/ 5 h 23"/>
                <a:gd name="T2" fmla="*/ 32 w 55"/>
                <a:gd name="T3" fmla="*/ 23 h 23"/>
                <a:gd name="T4" fmla="*/ 0 w 55"/>
                <a:gd name="T5" fmla="*/ 8 h 23"/>
                <a:gd name="T6" fmla="*/ 6 w 55"/>
                <a:gd name="T7" fmla="*/ 0 h 23"/>
                <a:gd name="T8" fmla="*/ 55 w 55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3">
                  <a:moveTo>
                    <a:pt x="55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6" y="0"/>
                  </a:lnTo>
                  <a:lnTo>
                    <a:pt x="55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23"/>
            <p:cNvSpPr>
              <a:spLocks/>
            </p:cNvSpPr>
            <p:nvPr/>
          </p:nvSpPr>
          <p:spPr bwMode="auto">
            <a:xfrm>
              <a:off x="3290888" y="-606425"/>
              <a:ext cx="179387" cy="46038"/>
            </a:xfrm>
            <a:custGeom>
              <a:avLst/>
              <a:gdLst>
                <a:gd name="T0" fmla="*/ 49 w 113"/>
                <a:gd name="T1" fmla="*/ 26 h 29"/>
                <a:gd name="T2" fmla="*/ 0 w 113"/>
                <a:gd name="T3" fmla="*/ 0 h 29"/>
                <a:gd name="T4" fmla="*/ 64 w 113"/>
                <a:gd name="T5" fmla="*/ 3 h 29"/>
                <a:gd name="T6" fmla="*/ 113 w 113"/>
                <a:gd name="T7" fmla="*/ 29 h 29"/>
                <a:gd name="T8" fmla="*/ 49 w 113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9">
                  <a:moveTo>
                    <a:pt x="49" y="26"/>
                  </a:moveTo>
                  <a:lnTo>
                    <a:pt x="0" y="0"/>
                  </a:lnTo>
                  <a:lnTo>
                    <a:pt x="64" y="3"/>
                  </a:lnTo>
                  <a:lnTo>
                    <a:pt x="113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24"/>
            <p:cNvSpPr>
              <a:spLocks/>
            </p:cNvSpPr>
            <p:nvPr/>
          </p:nvSpPr>
          <p:spPr bwMode="auto">
            <a:xfrm>
              <a:off x="63277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25"/>
            <p:cNvSpPr>
              <a:spLocks/>
            </p:cNvSpPr>
            <p:nvPr/>
          </p:nvSpPr>
          <p:spPr bwMode="auto">
            <a:xfrm>
              <a:off x="4905375" y="-414338"/>
              <a:ext cx="60325" cy="120650"/>
            </a:xfrm>
            <a:custGeom>
              <a:avLst/>
              <a:gdLst>
                <a:gd name="T0" fmla="*/ 0 w 38"/>
                <a:gd name="T1" fmla="*/ 38 h 76"/>
                <a:gd name="T2" fmla="*/ 14 w 38"/>
                <a:gd name="T3" fmla="*/ 0 h 76"/>
                <a:gd name="T4" fmla="*/ 38 w 38"/>
                <a:gd name="T5" fmla="*/ 38 h 76"/>
                <a:gd name="T6" fmla="*/ 23 w 38"/>
                <a:gd name="T7" fmla="*/ 76 h 76"/>
                <a:gd name="T8" fmla="*/ 0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0" y="38"/>
                  </a:moveTo>
                  <a:lnTo>
                    <a:pt x="14" y="0"/>
                  </a:lnTo>
                  <a:lnTo>
                    <a:pt x="38" y="38"/>
                  </a:lnTo>
                  <a:lnTo>
                    <a:pt x="23" y="7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26"/>
            <p:cNvSpPr>
              <a:spLocks/>
            </p:cNvSpPr>
            <p:nvPr/>
          </p:nvSpPr>
          <p:spPr bwMode="auto">
            <a:xfrm>
              <a:off x="6381750" y="-1765300"/>
              <a:ext cx="138112" cy="82550"/>
            </a:xfrm>
            <a:custGeom>
              <a:avLst/>
              <a:gdLst>
                <a:gd name="T0" fmla="*/ 29 w 87"/>
                <a:gd name="T1" fmla="*/ 35 h 52"/>
                <a:gd name="T2" fmla="*/ 0 w 87"/>
                <a:gd name="T3" fmla="*/ 0 h 52"/>
                <a:gd name="T4" fmla="*/ 58 w 87"/>
                <a:gd name="T5" fmla="*/ 17 h 52"/>
                <a:gd name="T6" fmla="*/ 87 w 87"/>
                <a:gd name="T7" fmla="*/ 52 h 52"/>
                <a:gd name="T8" fmla="*/ 29 w 87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2">
                  <a:moveTo>
                    <a:pt x="29" y="35"/>
                  </a:moveTo>
                  <a:lnTo>
                    <a:pt x="0" y="0"/>
                  </a:lnTo>
                  <a:lnTo>
                    <a:pt x="58" y="17"/>
                  </a:lnTo>
                  <a:lnTo>
                    <a:pt x="87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27"/>
            <p:cNvSpPr>
              <a:spLocks/>
            </p:cNvSpPr>
            <p:nvPr/>
          </p:nvSpPr>
          <p:spPr bwMode="auto">
            <a:xfrm>
              <a:off x="6327775" y="-1296988"/>
              <a:ext cx="109537" cy="96838"/>
            </a:xfrm>
            <a:custGeom>
              <a:avLst/>
              <a:gdLst>
                <a:gd name="T0" fmla="*/ 37 w 69"/>
                <a:gd name="T1" fmla="*/ 18 h 61"/>
                <a:gd name="T2" fmla="*/ 69 w 69"/>
                <a:gd name="T3" fmla="*/ 0 h 61"/>
                <a:gd name="T4" fmla="*/ 34 w 69"/>
                <a:gd name="T5" fmla="*/ 47 h 61"/>
                <a:gd name="T6" fmla="*/ 0 w 69"/>
                <a:gd name="T7" fmla="*/ 61 h 61"/>
                <a:gd name="T8" fmla="*/ 37 w 69"/>
                <a:gd name="T9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1">
                  <a:moveTo>
                    <a:pt x="37" y="18"/>
                  </a:moveTo>
                  <a:lnTo>
                    <a:pt x="69" y="0"/>
                  </a:lnTo>
                  <a:lnTo>
                    <a:pt x="34" y="47"/>
                  </a:lnTo>
                  <a:lnTo>
                    <a:pt x="0" y="61"/>
                  </a:lnTo>
                  <a:lnTo>
                    <a:pt x="37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28"/>
            <p:cNvSpPr>
              <a:spLocks/>
            </p:cNvSpPr>
            <p:nvPr/>
          </p:nvSpPr>
          <p:spPr bwMode="auto">
            <a:xfrm>
              <a:off x="4141788" y="-528638"/>
              <a:ext cx="63500" cy="119063"/>
            </a:xfrm>
            <a:custGeom>
              <a:avLst/>
              <a:gdLst>
                <a:gd name="T0" fmla="*/ 0 w 40"/>
                <a:gd name="T1" fmla="*/ 38 h 75"/>
                <a:gd name="T2" fmla="*/ 17 w 40"/>
                <a:gd name="T3" fmla="*/ 0 h 75"/>
                <a:gd name="T4" fmla="*/ 40 w 40"/>
                <a:gd name="T5" fmla="*/ 35 h 75"/>
                <a:gd name="T6" fmla="*/ 23 w 40"/>
                <a:gd name="T7" fmla="*/ 75 h 75"/>
                <a:gd name="T8" fmla="*/ 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0" y="38"/>
                  </a:moveTo>
                  <a:lnTo>
                    <a:pt x="17" y="0"/>
                  </a:lnTo>
                  <a:lnTo>
                    <a:pt x="40" y="35"/>
                  </a:lnTo>
                  <a:lnTo>
                    <a:pt x="23" y="75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29"/>
            <p:cNvSpPr>
              <a:spLocks/>
            </p:cNvSpPr>
            <p:nvPr/>
          </p:nvSpPr>
          <p:spPr bwMode="auto">
            <a:xfrm>
              <a:off x="4525963" y="-635000"/>
              <a:ext cx="160337" cy="69850"/>
            </a:xfrm>
            <a:custGeom>
              <a:avLst/>
              <a:gdLst>
                <a:gd name="T0" fmla="*/ 37 w 101"/>
                <a:gd name="T1" fmla="*/ 12 h 44"/>
                <a:gd name="T2" fmla="*/ 101 w 101"/>
                <a:gd name="T3" fmla="*/ 0 h 44"/>
                <a:gd name="T4" fmla="*/ 60 w 101"/>
                <a:gd name="T5" fmla="*/ 32 h 44"/>
                <a:gd name="T6" fmla="*/ 0 w 101"/>
                <a:gd name="T7" fmla="*/ 44 h 44"/>
                <a:gd name="T8" fmla="*/ 37 w 101"/>
                <a:gd name="T9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4">
                  <a:moveTo>
                    <a:pt x="37" y="12"/>
                  </a:moveTo>
                  <a:lnTo>
                    <a:pt x="101" y="0"/>
                  </a:lnTo>
                  <a:lnTo>
                    <a:pt x="60" y="32"/>
                  </a:lnTo>
                  <a:lnTo>
                    <a:pt x="0" y="44"/>
                  </a:lnTo>
                  <a:lnTo>
                    <a:pt x="37" y="1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30"/>
            <p:cNvSpPr>
              <a:spLocks/>
            </p:cNvSpPr>
            <p:nvPr/>
          </p:nvSpPr>
          <p:spPr bwMode="auto">
            <a:xfrm>
              <a:off x="2216150" y="-419100"/>
              <a:ext cx="187325" cy="41275"/>
            </a:xfrm>
            <a:custGeom>
              <a:avLst/>
              <a:gdLst>
                <a:gd name="T0" fmla="*/ 64 w 118"/>
                <a:gd name="T1" fmla="*/ 0 h 26"/>
                <a:gd name="T2" fmla="*/ 118 w 118"/>
                <a:gd name="T3" fmla="*/ 21 h 26"/>
                <a:gd name="T4" fmla="*/ 58 w 118"/>
                <a:gd name="T5" fmla="*/ 26 h 26"/>
                <a:gd name="T6" fmla="*/ 0 w 118"/>
                <a:gd name="T7" fmla="*/ 6 h 26"/>
                <a:gd name="T8" fmla="*/ 64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4" y="0"/>
                  </a:moveTo>
                  <a:lnTo>
                    <a:pt x="118" y="21"/>
                  </a:lnTo>
                  <a:lnTo>
                    <a:pt x="58" y="26"/>
                  </a:lnTo>
                  <a:lnTo>
                    <a:pt x="0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31"/>
            <p:cNvSpPr>
              <a:spLocks/>
            </p:cNvSpPr>
            <p:nvPr/>
          </p:nvSpPr>
          <p:spPr bwMode="auto">
            <a:xfrm>
              <a:off x="5724525" y="-1268413"/>
              <a:ext cx="158750" cy="155575"/>
            </a:xfrm>
            <a:custGeom>
              <a:avLst/>
              <a:gdLst>
                <a:gd name="T0" fmla="*/ 100 w 100"/>
                <a:gd name="T1" fmla="*/ 29 h 98"/>
                <a:gd name="T2" fmla="*/ 77 w 100"/>
                <a:gd name="T3" fmla="*/ 98 h 98"/>
                <a:gd name="T4" fmla="*/ 0 w 100"/>
                <a:gd name="T5" fmla="*/ 69 h 98"/>
                <a:gd name="T6" fmla="*/ 23 w 100"/>
                <a:gd name="T7" fmla="*/ 0 h 98"/>
                <a:gd name="T8" fmla="*/ 100 w 100"/>
                <a:gd name="T9" fmla="*/ 2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00" y="29"/>
                  </a:moveTo>
                  <a:lnTo>
                    <a:pt x="77" y="98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32"/>
            <p:cNvSpPr>
              <a:spLocks/>
            </p:cNvSpPr>
            <p:nvPr/>
          </p:nvSpPr>
          <p:spPr bwMode="auto">
            <a:xfrm>
              <a:off x="895350" y="-1263650"/>
              <a:ext cx="119062" cy="133350"/>
            </a:xfrm>
            <a:custGeom>
              <a:avLst/>
              <a:gdLst>
                <a:gd name="T0" fmla="*/ 72 w 75"/>
                <a:gd name="T1" fmla="*/ 84 h 84"/>
                <a:gd name="T2" fmla="*/ 0 w 75"/>
                <a:gd name="T3" fmla="*/ 84 h 84"/>
                <a:gd name="T4" fmla="*/ 3 w 75"/>
                <a:gd name="T5" fmla="*/ 0 h 84"/>
                <a:gd name="T6" fmla="*/ 75 w 75"/>
                <a:gd name="T7" fmla="*/ 0 h 84"/>
                <a:gd name="T8" fmla="*/ 72 w 75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4">
                  <a:moveTo>
                    <a:pt x="72" y="84"/>
                  </a:moveTo>
                  <a:lnTo>
                    <a:pt x="0" y="84"/>
                  </a:lnTo>
                  <a:lnTo>
                    <a:pt x="3" y="0"/>
                  </a:lnTo>
                  <a:lnTo>
                    <a:pt x="75" y="0"/>
                  </a:lnTo>
                  <a:lnTo>
                    <a:pt x="72" y="8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33"/>
            <p:cNvSpPr>
              <a:spLocks/>
            </p:cNvSpPr>
            <p:nvPr/>
          </p:nvSpPr>
          <p:spPr bwMode="auto">
            <a:xfrm>
              <a:off x="2697163" y="-1268413"/>
              <a:ext cx="141287" cy="138113"/>
            </a:xfrm>
            <a:custGeom>
              <a:avLst/>
              <a:gdLst>
                <a:gd name="T0" fmla="*/ 89 w 89"/>
                <a:gd name="T1" fmla="*/ 20 h 87"/>
                <a:gd name="T2" fmla="*/ 78 w 89"/>
                <a:gd name="T3" fmla="*/ 87 h 87"/>
                <a:gd name="T4" fmla="*/ 0 w 89"/>
                <a:gd name="T5" fmla="*/ 66 h 87"/>
                <a:gd name="T6" fmla="*/ 14 w 89"/>
                <a:gd name="T7" fmla="*/ 0 h 87"/>
                <a:gd name="T8" fmla="*/ 89 w 89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89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534"/>
            <p:cNvSpPr>
              <a:spLocks/>
            </p:cNvSpPr>
            <p:nvPr/>
          </p:nvSpPr>
          <p:spPr bwMode="auto">
            <a:xfrm>
              <a:off x="844550" y="-1614488"/>
              <a:ext cx="142875" cy="138113"/>
            </a:xfrm>
            <a:custGeom>
              <a:avLst/>
              <a:gdLst>
                <a:gd name="T0" fmla="*/ 90 w 90"/>
                <a:gd name="T1" fmla="*/ 21 h 87"/>
                <a:gd name="T2" fmla="*/ 78 w 90"/>
                <a:gd name="T3" fmla="*/ 87 h 87"/>
                <a:gd name="T4" fmla="*/ 0 w 90"/>
                <a:gd name="T5" fmla="*/ 67 h 87"/>
                <a:gd name="T6" fmla="*/ 15 w 90"/>
                <a:gd name="T7" fmla="*/ 0 h 87"/>
                <a:gd name="T8" fmla="*/ 90 w 90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7">
                  <a:moveTo>
                    <a:pt x="90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0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35"/>
            <p:cNvSpPr>
              <a:spLocks/>
            </p:cNvSpPr>
            <p:nvPr/>
          </p:nvSpPr>
          <p:spPr bwMode="auto">
            <a:xfrm>
              <a:off x="2682875" y="-635000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2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2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36"/>
            <p:cNvSpPr>
              <a:spLocks/>
            </p:cNvSpPr>
            <p:nvPr/>
          </p:nvSpPr>
          <p:spPr bwMode="auto">
            <a:xfrm>
              <a:off x="4100513" y="-252413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5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5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37"/>
            <p:cNvSpPr>
              <a:spLocks/>
            </p:cNvSpPr>
            <p:nvPr/>
          </p:nvSpPr>
          <p:spPr bwMode="auto">
            <a:xfrm>
              <a:off x="2967038" y="-368300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38"/>
            <p:cNvSpPr>
              <a:spLocks/>
            </p:cNvSpPr>
            <p:nvPr/>
          </p:nvSpPr>
          <p:spPr bwMode="auto">
            <a:xfrm>
              <a:off x="4352925" y="-1549400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7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7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39"/>
            <p:cNvSpPr>
              <a:spLocks/>
            </p:cNvSpPr>
            <p:nvPr/>
          </p:nvSpPr>
          <p:spPr bwMode="auto">
            <a:xfrm>
              <a:off x="5294313" y="-1493838"/>
              <a:ext cx="114300" cy="138113"/>
            </a:xfrm>
            <a:custGeom>
              <a:avLst/>
              <a:gdLst>
                <a:gd name="T0" fmla="*/ 72 w 72"/>
                <a:gd name="T1" fmla="*/ 78 h 87"/>
                <a:gd name="T2" fmla="*/ 6 w 72"/>
                <a:gd name="T3" fmla="*/ 87 h 87"/>
                <a:gd name="T4" fmla="*/ 0 w 72"/>
                <a:gd name="T5" fmla="*/ 6 h 87"/>
                <a:gd name="T6" fmla="*/ 69 w 72"/>
                <a:gd name="T7" fmla="*/ 0 h 87"/>
                <a:gd name="T8" fmla="*/ 72 w 72"/>
                <a:gd name="T9" fmla="*/ 7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7">
                  <a:moveTo>
                    <a:pt x="72" y="78"/>
                  </a:moveTo>
                  <a:lnTo>
                    <a:pt x="6" y="87"/>
                  </a:lnTo>
                  <a:lnTo>
                    <a:pt x="0" y="6"/>
                  </a:lnTo>
                  <a:lnTo>
                    <a:pt x="69" y="0"/>
                  </a:lnTo>
                  <a:lnTo>
                    <a:pt x="72" y="7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40"/>
            <p:cNvSpPr>
              <a:spLocks/>
            </p:cNvSpPr>
            <p:nvPr/>
          </p:nvSpPr>
          <p:spPr bwMode="auto">
            <a:xfrm>
              <a:off x="10164763" y="-1881188"/>
              <a:ext cx="158750" cy="157163"/>
            </a:xfrm>
            <a:custGeom>
              <a:avLst/>
              <a:gdLst>
                <a:gd name="T0" fmla="*/ 100 w 100"/>
                <a:gd name="T1" fmla="*/ 29 h 99"/>
                <a:gd name="T2" fmla="*/ 77 w 100"/>
                <a:gd name="T3" fmla="*/ 99 h 99"/>
                <a:gd name="T4" fmla="*/ 0 w 100"/>
                <a:gd name="T5" fmla="*/ 70 h 99"/>
                <a:gd name="T6" fmla="*/ 23 w 100"/>
                <a:gd name="T7" fmla="*/ 0 h 99"/>
                <a:gd name="T8" fmla="*/ 100 w 100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9">
                  <a:moveTo>
                    <a:pt x="100" y="29"/>
                  </a:moveTo>
                  <a:lnTo>
                    <a:pt x="77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41"/>
            <p:cNvSpPr>
              <a:spLocks/>
            </p:cNvSpPr>
            <p:nvPr/>
          </p:nvSpPr>
          <p:spPr bwMode="auto">
            <a:xfrm>
              <a:off x="5591175" y="-642938"/>
              <a:ext cx="160337" cy="155575"/>
            </a:xfrm>
            <a:custGeom>
              <a:avLst/>
              <a:gdLst>
                <a:gd name="T0" fmla="*/ 101 w 101"/>
                <a:gd name="T1" fmla="*/ 31 h 98"/>
                <a:gd name="T2" fmla="*/ 78 w 101"/>
                <a:gd name="T3" fmla="*/ 98 h 98"/>
                <a:gd name="T4" fmla="*/ 0 w 101"/>
                <a:gd name="T5" fmla="*/ 69 h 98"/>
                <a:gd name="T6" fmla="*/ 20 w 101"/>
                <a:gd name="T7" fmla="*/ 0 h 98"/>
                <a:gd name="T8" fmla="*/ 101 w 101"/>
                <a:gd name="T9" fmla="*/ 3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101" y="31"/>
                  </a:moveTo>
                  <a:lnTo>
                    <a:pt x="78" y="98"/>
                  </a:lnTo>
                  <a:lnTo>
                    <a:pt x="0" y="69"/>
                  </a:lnTo>
                  <a:lnTo>
                    <a:pt x="20" y="0"/>
                  </a:lnTo>
                  <a:lnTo>
                    <a:pt x="101" y="3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42"/>
            <p:cNvSpPr>
              <a:spLocks/>
            </p:cNvSpPr>
            <p:nvPr/>
          </p:nvSpPr>
          <p:spPr bwMode="auto">
            <a:xfrm>
              <a:off x="3433763" y="-225425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8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8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43"/>
            <p:cNvSpPr>
              <a:spLocks/>
            </p:cNvSpPr>
            <p:nvPr/>
          </p:nvSpPr>
          <p:spPr bwMode="auto">
            <a:xfrm>
              <a:off x="2308225" y="-170973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44"/>
            <p:cNvSpPr>
              <a:spLocks/>
            </p:cNvSpPr>
            <p:nvPr/>
          </p:nvSpPr>
          <p:spPr bwMode="auto">
            <a:xfrm>
              <a:off x="5851525" y="-1862138"/>
              <a:ext cx="146050" cy="160338"/>
            </a:xfrm>
            <a:custGeom>
              <a:avLst/>
              <a:gdLst>
                <a:gd name="T0" fmla="*/ 92 w 92"/>
                <a:gd name="T1" fmla="*/ 75 h 101"/>
                <a:gd name="T2" fmla="*/ 29 w 92"/>
                <a:gd name="T3" fmla="*/ 101 h 101"/>
                <a:gd name="T4" fmla="*/ 0 w 92"/>
                <a:gd name="T5" fmla="*/ 29 h 101"/>
                <a:gd name="T6" fmla="*/ 64 w 92"/>
                <a:gd name="T7" fmla="*/ 0 h 101"/>
                <a:gd name="T8" fmla="*/ 92 w 92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1">
                  <a:moveTo>
                    <a:pt x="92" y="75"/>
                  </a:moveTo>
                  <a:lnTo>
                    <a:pt x="29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45"/>
            <p:cNvSpPr>
              <a:spLocks/>
            </p:cNvSpPr>
            <p:nvPr/>
          </p:nvSpPr>
          <p:spPr bwMode="auto">
            <a:xfrm>
              <a:off x="8856663" y="-1806575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46"/>
            <p:cNvSpPr>
              <a:spLocks/>
            </p:cNvSpPr>
            <p:nvPr/>
          </p:nvSpPr>
          <p:spPr bwMode="auto">
            <a:xfrm>
              <a:off x="1841500" y="-239713"/>
              <a:ext cx="201612" cy="128588"/>
            </a:xfrm>
            <a:custGeom>
              <a:avLst/>
              <a:gdLst>
                <a:gd name="T0" fmla="*/ 84 w 127"/>
                <a:gd name="T1" fmla="*/ 26 h 81"/>
                <a:gd name="T2" fmla="*/ 127 w 127"/>
                <a:gd name="T3" fmla="*/ 81 h 81"/>
                <a:gd name="T4" fmla="*/ 43 w 127"/>
                <a:gd name="T5" fmla="*/ 55 h 81"/>
                <a:gd name="T6" fmla="*/ 0 w 127"/>
                <a:gd name="T7" fmla="*/ 0 h 81"/>
                <a:gd name="T8" fmla="*/ 84 w 127"/>
                <a:gd name="T9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1">
                  <a:moveTo>
                    <a:pt x="84" y="26"/>
                  </a:moveTo>
                  <a:lnTo>
                    <a:pt x="127" y="81"/>
                  </a:lnTo>
                  <a:lnTo>
                    <a:pt x="43" y="55"/>
                  </a:lnTo>
                  <a:lnTo>
                    <a:pt x="0" y="0"/>
                  </a:lnTo>
                  <a:lnTo>
                    <a:pt x="84" y="26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47"/>
            <p:cNvSpPr>
              <a:spLocks/>
            </p:cNvSpPr>
            <p:nvPr/>
          </p:nvSpPr>
          <p:spPr bwMode="auto">
            <a:xfrm>
              <a:off x="6753225" y="-1838325"/>
              <a:ext cx="131762" cy="53975"/>
            </a:xfrm>
            <a:custGeom>
              <a:avLst/>
              <a:gdLst>
                <a:gd name="T0" fmla="*/ 0 w 83"/>
                <a:gd name="T1" fmla="*/ 28 h 34"/>
                <a:gd name="T2" fmla="*/ 34 w 83"/>
                <a:gd name="T3" fmla="*/ 0 h 34"/>
                <a:gd name="T4" fmla="*/ 83 w 83"/>
                <a:gd name="T5" fmla="*/ 20 h 34"/>
                <a:gd name="T6" fmla="*/ 72 w 83"/>
                <a:gd name="T7" fmla="*/ 34 h 34"/>
                <a:gd name="T8" fmla="*/ 0 w 83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4">
                  <a:moveTo>
                    <a:pt x="0" y="28"/>
                  </a:moveTo>
                  <a:lnTo>
                    <a:pt x="34" y="0"/>
                  </a:lnTo>
                  <a:lnTo>
                    <a:pt x="83" y="20"/>
                  </a:lnTo>
                  <a:lnTo>
                    <a:pt x="72" y="3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48"/>
            <p:cNvSpPr>
              <a:spLocks/>
            </p:cNvSpPr>
            <p:nvPr/>
          </p:nvSpPr>
          <p:spPr bwMode="auto">
            <a:xfrm>
              <a:off x="8207375" y="-1651000"/>
              <a:ext cx="95250" cy="184150"/>
            </a:xfrm>
            <a:custGeom>
              <a:avLst/>
              <a:gdLst>
                <a:gd name="T0" fmla="*/ 60 w 60"/>
                <a:gd name="T1" fmla="*/ 55 h 116"/>
                <a:gd name="T2" fmla="*/ 37 w 60"/>
                <a:gd name="T3" fmla="*/ 116 h 116"/>
                <a:gd name="T4" fmla="*/ 0 w 60"/>
                <a:gd name="T5" fmla="*/ 61 h 116"/>
                <a:gd name="T6" fmla="*/ 26 w 60"/>
                <a:gd name="T7" fmla="*/ 0 h 116"/>
                <a:gd name="T8" fmla="*/ 60 w 60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16">
                  <a:moveTo>
                    <a:pt x="60" y="55"/>
                  </a:moveTo>
                  <a:lnTo>
                    <a:pt x="37" y="116"/>
                  </a:lnTo>
                  <a:lnTo>
                    <a:pt x="0" y="61"/>
                  </a:lnTo>
                  <a:lnTo>
                    <a:pt x="26" y="0"/>
                  </a:lnTo>
                  <a:lnTo>
                    <a:pt x="60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49"/>
            <p:cNvSpPr>
              <a:spLocks/>
            </p:cNvSpPr>
            <p:nvPr/>
          </p:nvSpPr>
          <p:spPr bwMode="auto">
            <a:xfrm>
              <a:off x="8042275" y="-822325"/>
              <a:ext cx="92075" cy="182563"/>
            </a:xfrm>
            <a:custGeom>
              <a:avLst/>
              <a:gdLst>
                <a:gd name="T0" fmla="*/ 58 w 58"/>
                <a:gd name="T1" fmla="*/ 55 h 115"/>
                <a:gd name="T2" fmla="*/ 35 w 58"/>
                <a:gd name="T3" fmla="*/ 115 h 115"/>
                <a:gd name="T4" fmla="*/ 0 w 58"/>
                <a:gd name="T5" fmla="*/ 57 h 115"/>
                <a:gd name="T6" fmla="*/ 23 w 58"/>
                <a:gd name="T7" fmla="*/ 0 h 115"/>
                <a:gd name="T8" fmla="*/ 58 w 58"/>
                <a:gd name="T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5">
                  <a:moveTo>
                    <a:pt x="58" y="55"/>
                  </a:moveTo>
                  <a:lnTo>
                    <a:pt x="35" y="115"/>
                  </a:lnTo>
                  <a:lnTo>
                    <a:pt x="0" y="57"/>
                  </a:lnTo>
                  <a:lnTo>
                    <a:pt x="23" y="0"/>
                  </a:lnTo>
                  <a:lnTo>
                    <a:pt x="58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50"/>
            <p:cNvSpPr>
              <a:spLocks/>
            </p:cNvSpPr>
            <p:nvPr/>
          </p:nvSpPr>
          <p:spPr bwMode="auto">
            <a:xfrm>
              <a:off x="7877175" y="-1779588"/>
              <a:ext cx="96837" cy="184150"/>
            </a:xfrm>
            <a:custGeom>
              <a:avLst/>
              <a:gdLst>
                <a:gd name="T0" fmla="*/ 61 w 61"/>
                <a:gd name="T1" fmla="*/ 55 h 116"/>
                <a:gd name="T2" fmla="*/ 35 w 61"/>
                <a:gd name="T3" fmla="*/ 116 h 116"/>
                <a:gd name="T4" fmla="*/ 0 w 61"/>
                <a:gd name="T5" fmla="*/ 58 h 116"/>
                <a:gd name="T6" fmla="*/ 26 w 61"/>
                <a:gd name="T7" fmla="*/ 0 h 116"/>
                <a:gd name="T8" fmla="*/ 61 w 61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6">
                  <a:moveTo>
                    <a:pt x="61" y="55"/>
                  </a:moveTo>
                  <a:lnTo>
                    <a:pt x="35" y="116"/>
                  </a:lnTo>
                  <a:lnTo>
                    <a:pt x="0" y="58"/>
                  </a:lnTo>
                  <a:lnTo>
                    <a:pt x="26" y="0"/>
                  </a:lnTo>
                  <a:lnTo>
                    <a:pt x="61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51"/>
            <p:cNvSpPr>
              <a:spLocks/>
            </p:cNvSpPr>
            <p:nvPr/>
          </p:nvSpPr>
          <p:spPr bwMode="auto">
            <a:xfrm>
              <a:off x="3278188" y="-1985963"/>
              <a:ext cx="90487" cy="179388"/>
            </a:xfrm>
            <a:custGeom>
              <a:avLst/>
              <a:gdLst>
                <a:gd name="T0" fmla="*/ 57 w 57"/>
                <a:gd name="T1" fmla="*/ 55 h 113"/>
                <a:gd name="T2" fmla="*/ 34 w 57"/>
                <a:gd name="T3" fmla="*/ 113 h 113"/>
                <a:gd name="T4" fmla="*/ 0 w 57"/>
                <a:gd name="T5" fmla="*/ 58 h 113"/>
                <a:gd name="T6" fmla="*/ 23 w 57"/>
                <a:gd name="T7" fmla="*/ 0 h 113"/>
                <a:gd name="T8" fmla="*/ 57 w 57"/>
                <a:gd name="T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3">
                  <a:moveTo>
                    <a:pt x="57" y="55"/>
                  </a:moveTo>
                  <a:lnTo>
                    <a:pt x="34" y="113"/>
                  </a:lnTo>
                  <a:lnTo>
                    <a:pt x="0" y="58"/>
                  </a:lnTo>
                  <a:lnTo>
                    <a:pt x="23" y="0"/>
                  </a:lnTo>
                  <a:lnTo>
                    <a:pt x="57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52"/>
            <p:cNvSpPr>
              <a:spLocks/>
            </p:cNvSpPr>
            <p:nvPr/>
          </p:nvSpPr>
          <p:spPr bwMode="auto">
            <a:xfrm>
              <a:off x="3436938" y="-1733550"/>
              <a:ext cx="101600" cy="119063"/>
            </a:xfrm>
            <a:custGeom>
              <a:avLst/>
              <a:gdLst>
                <a:gd name="T0" fmla="*/ 64 w 64"/>
                <a:gd name="T1" fmla="*/ 35 h 75"/>
                <a:gd name="T2" fmla="*/ 38 w 64"/>
                <a:gd name="T3" fmla="*/ 75 h 75"/>
                <a:gd name="T4" fmla="*/ 0 w 64"/>
                <a:gd name="T5" fmla="*/ 38 h 75"/>
                <a:gd name="T6" fmla="*/ 26 w 64"/>
                <a:gd name="T7" fmla="*/ 0 h 75"/>
                <a:gd name="T8" fmla="*/ 64 w 64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5">
                  <a:moveTo>
                    <a:pt x="64" y="35"/>
                  </a:moveTo>
                  <a:lnTo>
                    <a:pt x="38" y="75"/>
                  </a:lnTo>
                  <a:lnTo>
                    <a:pt x="0" y="38"/>
                  </a:lnTo>
                  <a:lnTo>
                    <a:pt x="26" y="0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53"/>
            <p:cNvSpPr>
              <a:spLocks/>
            </p:cNvSpPr>
            <p:nvPr/>
          </p:nvSpPr>
          <p:spPr bwMode="auto">
            <a:xfrm>
              <a:off x="4613275" y="-468313"/>
              <a:ext cx="90487" cy="36513"/>
            </a:xfrm>
            <a:custGeom>
              <a:avLst/>
              <a:gdLst>
                <a:gd name="T0" fmla="*/ 0 w 57"/>
                <a:gd name="T1" fmla="*/ 20 h 23"/>
                <a:gd name="T2" fmla="*/ 23 w 57"/>
                <a:gd name="T3" fmla="*/ 0 h 23"/>
                <a:gd name="T4" fmla="*/ 57 w 57"/>
                <a:gd name="T5" fmla="*/ 14 h 23"/>
                <a:gd name="T6" fmla="*/ 49 w 57"/>
                <a:gd name="T7" fmla="*/ 23 h 23"/>
                <a:gd name="T8" fmla="*/ 0 w 57"/>
                <a:gd name="T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3">
                  <a:moveTo>
                    <a:pt x="0" y="20"/>
                  </a:moveTo>
                  <a:lnTo>
                    <a:pt x="23" y="0"/>
                  </a:lnTo>
                  <a:lnTo>
                    <a:pt x="57" y="14"/>
                  </a:lnTo>
                  <a:lnTo>
                    <a:pt x="49" y="23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54"/>
            <p:cNvSpPr>
              <a:spLocks/>
            </p:cNvSpPr>
            <p:nvPr/>
          </p:nvSpPr>
          <p:spPr bwMode="auto">
            <a:xfrm>
              <a:off x="3789363" y="-1944688"/>
              <a:ext cx="101600" cy="312738"/>
            </a:xfrm>
            <a:custGeom>
              <a:avLst/>
              <a:gdLst>
                <a:gd name="T0" fmla="*/ 35 w 64"/>
                <a:gd name="T1" fmla="*/ 197 h 197"/>
                <a:gd name="T2" fmla="*/ 64 w 64"/>
                <a:gd name="T3" fmla="*/ 90 h 197"/>
                <a:gd name="T4" fmla="*/ 26 w 64"/>
                <a:gd name="T5" fmla="*/ 0 h 197"/>
                <a:gd name="T6" fmla="*/ 0 w 64"/>
                <a:gd name="T7" fmla="*/ 107 h 197"/>
                <a:gd name="T8" fmla="*/ 35 w 64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97">
                  <a:moveTo>
                    <a:pt x="35" y="197"/>
                  </a:moveTo>
                  <a:lnTo>
                    <a:pt x="64" y="90"/>
                  </a:lnTo>
                  <a:lnTo>
                    <a:pt x="26" y="0"/>
                  </a:lnTo>
                  <a:lnTo>
                    <a:pt x="0" y="107"/>
                  </a:lnTo>
                  <a:lnTo>
                    <a:pt x="35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55"/>
            <p:cNvSpPr>
              <a:spLocks/>
            </p:cNvSpPr>
            <p:nvPr/>
          </p:nvSpPr>
          <p:spPr bwMode="auto">
            <a:xfrm>
              <a:off x="3808413" y="-1847850"/>
              <a:ext cx="63500" cy="119063"/>
            </a:xfrm>
            <a:custGeom>
              <a:avLst/>
              <a:gdLst>
                <a:gd name="T0" fmla="*/ 40 w 40"/>
                <a:gd name="T1" fmla="*/ 34 h 75"/>
                <a:gd name="T2" fmla="*/ 23 w 40"/>
                <a:gd name="T3" fmla="*/ 75 h 75"/>
                <a:gd name="T4" fmla="*/ 0 w 40"/>
                <a:gd name="T5" fmla="*/ 37 h 75"/>
                <a:gd name="T6" fmla="*/ 17 w 40"/>
                <a:gd name="T7" fmla="*/ 0 h 75"/>
                <a:gd name="T8" fmla="*/ 40 w 40"/>
                <a:gd name="T9" fmla="*/ 3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4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7" y="0"/>
                  </a:lnTo>
                  <a:lnTo>
                    <a:pt x="40" y="34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556"/>
            <p:cNvSpPr>
              <a:spLocks noChangeArrowheads="1"/>
            </p:cNvSpPr>
            <p:nvPr/>
          </p:nvSpPr>
          <p:spPr bwMode="auto">
            <a:xfrm>
              <a:off x="3886200" y="-1481138"/>
              <a:ext cx="85725" cy="38100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57"/>
            <p:cNvSpPr>
              <a:spLocks/>
            </p:cNvSpPr>
            <p:nvPr/>
          </p:nvSpPr>
          <p:spPr bwMode="auto">
            <a:xfrm>
              <a:off x="3886200" y="-1481138"/>
              <a:ext cx="85725" cy="38100"/>
            </a:xfrm>
            <a:custGeom>
              <a:avLst/>
              <a:gdLst>
                <a:gd name="T0" fmla="*/ 0 w 54"/>
                <a:gd name="T1" fmla="*/ 18 h 24"/>
                <a:gd name="T2" fmla="*/ 23 w 54"/>
                <a:gd name="T3" fmla="*/ 0 h 24"/>
                <a:gd name="T4" fmla="*/ 54 w 54"/>
                <a:gd name="T5" fmla="*/ 15 h 24"/>
                <a:gd name="T6" fmla="*/ 46 w 54"/>
                <a:gd name="T7" fmla="*/ 24 h 24"/>
                <a:gd name="T8" fmla="*/ 0 w 54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4">
                  <a:moveTo>
                    <a:pt x="0" y="18"/>
                  </a:moveTo>
                  <a:lnTo>
                    <a:pt x="23" y="0"/>
                  </a:lnTo>
                  <a:lnTo>
                    <a:pt x="54" y="15"/>
                  </a:lnTo>
                  <a:lnTo>
                    <a:pt x="46" y="24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58"/>
            <p:cNvSpPr>
              <a:spLocks/>
            </p:cNvSpPr>
            <p:nvPr/>
          </p:nvSpPr>
          <p:spPr bwMode="auto">
            <a:xfrm>
              <a:off x="2276475" y="-942975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1 h 26"/>
                <a:gd name="T4" fmla="*/ 55 w 118"/>
                <a:gd name="T5" fmla="*/ 26 h 26"/>
                <a:gd name="T6" fmla="*/ 0 w 118"/>
                <a:gd name="T7" fmla="*/ 3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1"/>
                  </a:lnTo>
                  <a:lnTo>
                    <a:pt x="55" y="26"/>
                  </a:lnTo>
                  <a:lnTo>
                    <a:pt x="0" y="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59"/>
            <p:cNvSpPr>
              <a:spLocks/>
            </p:cNvSpPr>
            <p:nvPr/>
          </p:nvSpPr>
          <p:spPr bwMode="auto">
            <a:xfrm>
              <a:off x="2463800" y="-1406525"/>
              <a:ext cx="150812" cy="77788"/>
            </a:xfrm>
            <a:custGeom>
              <a:avLst/>
              <a:gdLst>
                <a:gd name="T0" fmla="*/ 69 w 95"/>
                <a:gd name="T1" fmla="*/ 46 h 49"/>
                <a:gd name="T2" fmla="*/ 0 w 95"/>
                <a:gd name="T3" fmla="*/ 49 h 49"/>
                <a:gd name="T4" fmla="*/ 26 w 95"/>
                <a:gd name="T5" fmla="*/ 3 h 49"/>
                <a:gd name="T6" fmla="*/ 95 w 95"/>
                <a:gd name="T7" fmla="*/ 0 h 49"/>
                <a:gd name="T8" fmla="*/ 69 w 9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9">
                  <a:moveTo>
                    <a:pt x="69" y="46"/>
                  </a:moveTo>
                  <a:lnTo>
                    <a:pt x="0" y="49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60"/>
            <p:cNvSpPr>
              <a:spLocks/>
            </p:cNvSpPr>
            <p:nvPr/>
          </p:nvSpPr>
          <p:spPr bwMode="auto">
            <a:xfrm>
              <a:off x="3789363" y="-506413"/>
              <a:ext cx="150812" cy="74613"/>
            </a:xfrm>
            <a:custGeom>
              <a:avLst/>
              <a:gdLst>
                <a:gd name="T0" fmla="*/ 69 w 95"/>
                <a:gd name="T1" fmla="*/ 44 h 47"/>
                <a:gd name="T2" fmla="*/ 0 w 95"/>
                <a:gd name="T3" fmla="*/ 47 h 47"/>
                <a:gd name="T4" fmla="*/ 26 w 95"/>
                <a:gd name="T5" fmla="*/ 3 h 47"/>
                <a:gd name="T6" fmla="*/ 95 w 95"/>
                <a:gd name="T7" fmla="*/ 0 h 47"/>
                <a:gd name="T8" fmla="*/ 69 w 95"/>
                <a:gd name="T9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7">
                  <a:moveTo>
                    <a:pt x="69" y="44"/>
                  </a:moveTo>
                  <a:lnTo>
                    <a:pt x="0" y="47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61"/>
            <p:cNvSpPr>
              <a:spLocks/>
            </p:cNvSpPr>
            <p:nvPr/>
          </p:nvSpPr>
          <p:spPr bwMode="auto">
            <a:xfrm>
              <a:off x="7018338" y="-1544638"/>
              <a:ext cx="141287" cy="82550"/>
            </a:xfrm>
            <a:custGeom>
              <a:avLst/>
              <a:gdLst>
                <a:gd name="T0" fmla="*/ 72 w 89"/>
                <a:gd name="T1" fmla="*/ 9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9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62"/>
            <p:cNvSpPr>
              <a:spLocks/>
            </p:cNvSpPr>
            <p:nvPr/>
          </p:nvSpPr>
          <p:spPr bwMode="auto">
            <a:xfrm>
              <a:off x="6643688" y="-381000"/>
              <a:ext cx="141287" cy="82550"/>
            </a:xfrm>
            <a:custGeom>
              <a:avLst/>
              <a:gdLst>
                <a:gd name="T0" fmla="*/ 72 w 89"/>
                <a:gd name="T1" fmla="*/ 8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8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563"/>
            <p:cNvSpPr>
              <a:spLocks noChangeArrowheads="1"/>
            </p:cNvSpPr>
            <p:nvPr/>
          </p:nvSpPr>
          <p:spPr bwMode="auto">
            <a:xfrm>
              <a:off x="1841500" y="-1857375"/>
              <a:ext cx="87312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4"/>
            <p:cNvSpPr>
              <a:spLocks/>
            </p:cNvSpPr>
            <p:nvPr/>
          </p:nvSpPr>
          <p:spPr bwMode="auto">
            <a:xfrm>
              <a:off x="3249613" y="-1660525"/>
              <a:ext cx="60325" cy="120650"/>
            </a:xfrm>
            <a:custGeom>
              <a:avLst/>
              <a:gdLst>
                <a:gd name="T0" fmla="*/ 38 w 38"/>
                <a:gd name="T1" fmla="*/ 38 h 76"/>
                <a:gd name="T2" fmla="*/ 23 w 38"/>
                <a:gd name="T3" fmla="*/ 76 h 76"/>
                <a:gd name="T4" fmla="*/ 0 w 38"/>
                <a:gd name="T5" fmla="*/ 41 h 76"/>
                <a:gd name="T6" fmla="*/ 15 w 38"/>
                <a:gd name="T7" fmla="*/ 0 h 76"/>
                <a:gd name="T8" fmla="*/ 38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38" y="38"/>
                  </a:moveTo>
                  <a:lnTo>
                    <a:pt x="23" y="76"/>
                  </a:lnTo>
                  <a:lnTo>
                    <a:pt x="0" y="41"/>
                  </a:lnTo>
                  <a:lnTo>
                    <a:pt x="15" y="0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65"/>
            <p:cNvSpPr>
              <a:spLocks/>
            </p:cNvSpPr>
            <p:nvPr/>
          </p:nvSpPr>
          <p:spPr bwMode="auto">
            <a:xfrm>
              <a:off x="4083050" y="-1793875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66"/>
            <p:cNvSpPr>
              <a:spLocks/>
            </p:cNvSpPr>
            <p:nvPr/>
          </p:nvSpPr>
          <p:spPr bwMode="auto">
            <a:xfrm>
              <a:off x="776288" y="-933450"/>
              <a:ext cx="100012" cy="312738"/>
            </a:xfrm>
            <a:custGeom>
              <a:avLst/>
              <a:gdLst>
                <a:gd name="T0" fmla="*/ 37 w 63"/>
                <a:gd name="T1" fmla="*/ 197 h 197"/>
                <a:gd name="T2" fmla="*/ 63 w 63"/>
                <a:gd name="T3" fmla="*/ 90 h 197"/>
                <a:gd name="T4" fmla="*/ 29 w 63"/>
                <a:gd name="T5" fmla="*/ 0 h 197"/>
                <a:gd name="T6" fmla="*/ 0 w 63"/>
                <a:gd name="T7" fmla="*/ 107 h 197"/>
                <a:gd name="T8" fmla="*/ 37 w 63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97">
                  <a:moveTo>
                    <a:pt x="37" y="197"/>
                  </a:moveTo>
                  <a:lnTo>
                    <a:pt x="63" y="90"/>
                  </a:lnTo>
                  <a:lnTo>
                    <a:pt x="29" y="0"/>
                  </a:lnTo>
                  <a:lnTo>
                    <a:pt x="0" y="107"/>
                  </a:lnTo>
                  <a:lnTo>
                    <a:pt x="37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7"/>
            <p:cNvSpPr>
              <a:spLocks/>
            </p:cNvSpPr>
            <p:nvPr/>
          </p:nvSpPr>
          <p:spPr bwMode="auto">
            <a:xfrm>
              <a:off x="795338" y="-836613"/>
              <a:ext cx="63500" cy="119063"/>
            </a:xfrm>
            <a:custGeom>
              <a:avLst/>
              <a:gdLst>
                <a:gd name="T0" fmla="*/ 40 w 40"/>
                <a:gd name="T1" fmla="*/ 35 h 75"/>
                <a:gd name="T2" fmla="*/ 25 w 40"/>
                <a:gd name="T3" fmla="*/ 75 h 75"/>
                <a:gd name="T4" fmla="*/ 0 w 40"/>
                <a:gd name="T5" fmla="*/ 38 h 75"/>
                <a:gd name="T6" fmla="*/ 17 w 40"/>
                <a:gd name="T7" fmla="*/ 0 h 75"/>
                <a:gd name="T8" fmla="*/ 40 w 40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5"/>
                  </a:moveTo>
                  <a:lnTo>
                    <a:pt x="25" y="75"/>
                  </a:lnTo>
                  <a:lnTo>
                    <a:pt x="0" y="38"/>
                  </a:lnTo>
                  <a:lnTo>
                    <a:pt x="17" y="0"/>
                  </a:lnTo>
                  <a:lnTo>
                    <a:pt x="40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568"/>
            <p:cNvSpPr>
              <a:spLocks noChangeArrowheads="1"/>
            </p:cNvSpPr>
            <p:nvPr/>
          </p:nvSpPr>
          <p:spPr bwMode="auto">
            <a:xfrm>
              <a:off x="873125" y="-468313"/>
              <a:ext cx="85725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69"/>
            <p:cNvSpPr>
              <a:spLocks/>
            </p:cNvSpPr>
            <p:nvPr/>
          </p:nvSpPr>
          <p:spPr bwMode="auto">
            <a:xfrm>
              <a:off x="873125" y="-468313"/>
              <a:ext cx="85725" cy="36513"/>
            </a:xfrm>
            <a:custGeom>
              <a:avLst/>
              <a:gdLst>
                <a:gd name="T0" fmla="*/ 0 w 54"/>
                <a:gd name="T1" fmla="*/ 17 h 23"/>
                <a:gd name="T2" fmla="*/ 23 w 54"/>
                <a:gd name="T3" fmla="*/ 0 h 23"/>
                <a:gd name="T4" fmla="*/ 54 w 54"/>
                <a:gd name="T5" fmla="*/ 14 h 23"/>
                <a:gd name="T6" fmla="*/ 48 w 54"/>
                <a:gd name="T7" fmla="*/ 23 h 23"/>
                <a:gd name="T8" fmla="*/ 0 w 54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0" y="17"/>
                  </a:moveTo>
                  <a:lnTo>
                    <a:pt x="23" y="0"/>
                  </a:lnTo>
                  <a:lnTo>
                    <a:pt x="54" y="14"/>
                  </a:lnTo>
                  <a:lnTo>
                    <a:pt x="48" y="23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70"/>
            <p:cNvSpPr>
              <a:spLocks/>
            </p:cNvSpPr>
            <p:nvPr/>
          </p:nvSpPr>
          <p:spPr bwMode="auto">
            <a:xfrm>
              <a:off x="1068388" y="-781050"/>
              <a:ext cx="65087" cy="123825"/>
            </a:xfrm>
            <a:custGeom>
              <a:avLst/>
              <a:gdLst>
                <a:gd name="T0" fmla="*/ 41 w 41"/>
                <a:gd name="T1" fmla="*/ 37 h 78"/>
                <a:gd name="T2" fmla="*/ 23 w 41"/>
                <a:gd name="T3" fmla="*/ 78 h 78"/>
                <a:gd name="T4" fmla="*/ 0 w 41"/>
                <a:gd name="T5" fmla="*/ 40 h 78"/>
                <a:gd name="T6" fmla="*/ 18 w 41"/>
                <a:gd name="T7" fmla="*/ 0 h 78"/>
                <a:gd name="T8" fmla="*/ 41 w 41"/>
                <a:gd name="T9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37"/>
                  </a:moveTo>
                  <a:lnTo>
                    <a:pt x="23" y="78"/>
                  </a:lnTo>
                  <a:lnTo>
                    <a:pt x="0" y="40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71"/>
            <p:cNvSpPr>
              <a:spLocks/>
            </p:cNvSpPr>
            <p:nvPr/>
          </p:nvSpPr>
          <p:spPr bwMode="auto">
            <a:xfrm>
              <a:off x="4749800" y="-1697038"/>
              <a:ext cx="63500" cy="125413"/>
            </a:xfrm>
            <a:custGeom>
              <a:avLst/>
              <a:gdLst>
                <a:gd name="T0" fmla="*/ 40 w 40"/>
                <a:gd name="T1" fmla="*/ 38 h 79"/>
                <a:gd name="T2" fmla="*/ 23 w 40"/>
                <a:gd name="T3" fmla="*/ 79 h 79"/>
                <a:gd name="T4" fmla="*/ 0 w 40"/>
                <a:gd name="T5" fmla="*/ 41 h 79"/>
                <a:gd name="T6" fmla="*/ 17 w 40"/>
                <a:gd name="T7" fmla="*/ 0 h 79"/>
                <a:gd name="T8" fmla="*/ 40 w 40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9">
                  <a:moveTo>
                    <a:pt x="40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72"/>
            <p:cNvSpPr>
              <a:spLocks/>
            </p:cNvSpPr>
            <p:nvPr/>
          </p:nvSpPr>
          <p:spPr bwMode="auto">
            <a:xfrm>
              <a:off x="4411663" y="-1990725"/>
              <a:ext cx="160337" cy="68263"/>
            </a:xfrm>
            <a:custGeom>
              <a:avLst/>
              <a:gdLst>
                <a:gd name="T0" fmla="*/ 63 w 101"/>
                <a:gd name="T1" fmla="*/ 32 h 43"/>
                <a:gd name="T2" fmla="*/ 0 w 101"/>
                <a:gd name="T3" fmla="*/ 43 h 43"/>
                <a:gd name="T4" fmla="*/ 37 w 101"/>
                <a:gd name="T5" fmla="*/ 12 h 43"/>
                <a:gd name="T6" fmla="*/ 101 w 101"/>
                <a:gd name="T7" fmla="*/ 0 h 43"/>
                <a:gd name="T8" fmla="*/ 63 w 101"/>
                <a:gd name="T9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3" y="32"/>
                  </a:moveTo>
                  <a:lnTo>
                    <a:pt x="0" y="43"/>
                  </a:lnTo>
                  <a:lnTo>
                    <a:pt x="37" y="12"/>
                  </a:lnTo>
                  <a:lnTo>
                    <a:pt x="101" y="0"/>
                  </a:lnTo>
                  <a:lnTo>
                    <a:pt x="63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73"/>
            <p:cNvSpPr>
              <a:spLocks/>
            </p:cNvSpPr>
            <p:nvPr/>
          </p:nvSpPr>
          <p:spPr bwMode="auto">
            <a:xfrm>
              <a:off x="2339975" y="-1944688"/>
              <a:ext cx="138112" cy="87313"/>
            </a:xfrm>
            <a:custGeom>
              <a:avLst/>
              <a:gdLst>
                <a:gd name="T0" fmla="*/ 55 w 87"/>
                <a:gd name="T1" fmla="*/ 17 h 55"/>
                <a:gd name="T2" fmla="*/ 87 w 87"/>
                <a:gd name="T3" fmla="*/ 55 h 55"/>
                <a:gd name="T4" fmla="*/ 29 w 87"/>
                <a:gd name="T5" fmla="*/ 38 h 55"/>
                <a:gd name="T6" fmla="*/ 0 w 87"/>
                <a:gd name="T7" fmla="*/ 0 h 55"/>
                <a:gd name="T8" fmla="*/ 55 w 87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5">
                  <a:moveTo>
                    <a:pt x="55" y="17"/>
                  </a:moveTo>
                  <a:lnTo>
                    <a:pt x="87" y="55"/>
                  </a:lnTo>
                  <a:lnTo>
                    <a:pt x="29" y="38"/>
                  </a:lnTo>
                  <a:lnTo>
                    <a:pt x="0" y="0"/>
                  </a:lnTo>
                  <a:lnTo>
                    <a:pt x="55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74"/>
            <p:cNvSpPr>
              <a:spLocks/>
            </p:cNvSpPr>
            <p:nvPr/>
          </p:nvSpPr>
          <p:spPr bwMode="auto">
            <a:xfrm>
              <a:off x="2994025" y="-923925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40 h 75"/>
                <a:gd name="T6" fmla="*/ 17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40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75"/>
            <p:cNvSpPr>
              <a:spLocks/>
            </p:cNvSpPr>
            <p:nvPr/>
          </p:nvSpPr>
          <p:spPr bwMode="auto">
            <a:xfrm>
              <a:off x="5426075" y="-606425"/>
              <a:ext cx="65087" cy="119063"/>
            </a:xfrm>
            <a:custGeom>
              <a:avLst/>
              <a:gdLst>
                <a:gd name="T0" fmla="*/ 41 w 41"/>
                <a:gd name="T1" fmla="*/ 37 h 75"/>
                <a:gd name="T2" fmla="*/ 23 w 41"/>
                <a:gd name="T3" fmla="*/ 75 h 75"/>
                <a:gd name="T4" fmla="*/ 0 w 41"/>
                <a:gd name="T5" fmla="*/ 37 h 75"/>
                <a:gd name="T6" fmla="*/ 18 w 41"/>
                <a:gd name="T7" fmla="*/ 0 h 75"/>
                <a:gd name="T8" fmla="*/ 41 w 41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41" y="37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76"/>
            <p:cNvSpPr>
              <a:spLocks/>
            </p:cNvSpPr>
            <p:nvPr/>
          </p:nvSpPr>
          <p:spPr bwMode="auto">
            <a:xfrm>
              <a:off x="9053513" y="-625475"/>
              <a:ext cx="85725" cy="41275"/>
            </a:xfrm>
            <a:custGeom>
              <a:avLst/>
              <a:gdLst>
                <a:gd name="T0" fmla="*/ 0 w 54"/>
                <a:gd name="T1" fmla="*/ 0 h 26"/>
                <a:gd name="T2" fmla="*/ 0 w 54"/>
                <a:gd name="T3" fmla="*/ 23 h 26"/>
                <a:gd name="T4" fmla="*/ 54 w 54"/>
                <a:gd name="T5" fmla="*/ 26 h 26"/>
                <a:gd name="T6" fmla="*/ 54 w 54"/>
                <a:gd name="T7" fmla="*/ 0 h 26"/>
                <a:gd name="T8" fmla="*/ 0 w 5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0" y="0"/>
                  </a:moveTo>
                  <a:lnTo>
                    <a:pt x="0" y="23"/>
                  </a:lnTo>
                  <a:lnTo>
                    <a:pt x="54" y="26"/>
                  </a:ln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77"/>
            <p:cNvSpPr>
              <a:spLocks/>
            </p:cNvSpPr>
            <p:nvPr/>
          </p:nvSpPr>
          <p:spPr bwMode="auto">
            <a:xfrm>
              <a:off x="9053513" y="-625475"/>
              <a:ext cx="85725" cy="36513"/>
            </a:xfrm>
            <a:custGeom>
              <a:avLst/>
              <a:gdLst>
                <a:gd name="T0" fmla="*/ 54 w 54"/>
                <a:gd name="T1" fmla="*/ 6 h 23"/>
                <a:gd name="T2" fmla="*/ 31 w 54"/>
                <a:gd name="T3" fmla="*/ 23 h 23"/>
                <a:gd name="T4" fmla="*/ 0 w 54"/>
                <a:gd name="T5" fmla="*/ 12 h 23"/>
                <a:gd name="T6" fmla="*/ 8 w 54"/>
                <a:gd name="T7" fmla="*/ 0 h 23"/>
                <a:gd name="T8" fmla="*/ 54 w 54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6"/>
                  </a:moveTo>
                  <a:lnTo>
                    <a:pt x="31" y="23"/>
                  </a:lnTo>
                  <a:lnTo>
                    <a:pt x="0" y="12"/>
                  </a:lnTo>
                  <a:lnTo>
                    <a:pt x="8" y="0"/>
                  </a:lnTo>
                  <a:lnTo>
                    <a:pt x="54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78"/>
            <p:cNvSpPr>
              <a:spLocks/>
            </p:cNvSpPr>
            <p:nvPr/>
          </p:nvSpPr>
          <p:spPr bwMode="auto">
            <a:xfrm>
              <a:off x="10306050" y="-368300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79"/>
            <p:cNvSpPr>
              <a:spLocks/>
            </p:cNvSpPr>
            <p:nvPr/>
          </p:nvSpPr>
          <p:spPr bwMode="auto">
            <a:xfrm>
              <a:off x="9309100" y="-400050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0 h 26"/>
                <a:gd name="T4" fmla="*/ 55 w 118"/>
                <a:gd name="T5" fmla="*/ 26 h 26"/>
                <a:gd name="T6" fmla="*/ 0 w 118"/>
                <a:gd name="T7" fmla="*/ 6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0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80"/>
            <p:cNvSpPr>
              <a:spLocks/>
            </p:cNvSpPr>
            <p:nvPr/>
          </p:nvSpPr>
          <p:spPr bwMode="auto">
            <a:xfrm>
              <a:off x="11860213" y="-781050"/>
              <a:ext cx="123825" cy="138113"/>
            </a:xfrm>
            <a:custGeom>
              <a:avLst/>
              <a:gdLst>
                <a:gd name="T0" fmla="*/ 75 w 78"/>
                <a:gd name="T1" fmla="*/ 87 h 87"/>
                <a:gd name="T2" fmla="*/ 0 w 78"/>
                <a:gd name="T3" fmla="*/ 87 h 87"/>
                <a:gd name="T4" fmla="*/ 6 w 78"/>
                <a:gd name="T5" fmla="*/ 3 h 87"/>
                <a:gd name="T6" fmla="*/ 78 w 78"/>
                <a:gd name="T7" fmla="*/ 0 h 87"/>
                <a:gd name="T8" fmla="*/ 75 w 78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87">
                  <a:moveTo>
                    <a:pt x="75" y="87"/>
                  </a:moveTo>
                  <a:lnTo>
                    <a:pt x="0" y="87"/>
                  </a:lnTo>
                  <a:lnTo>
                    <a:pt x="6" y="3"/>
                  </a:lnTo>
                  <a:lnTo>
                    <a:pt x="78" y="0"/>
                  </a:lnTo>
                  <a:lnTo>
                    <a:pt x="75" y="87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81"/>
            <p:cNvSpPr>
              <a:spLocks/>
            </p:cNvSpPr>
            <p:nvPr/>
          </p:nvSpPr>
          <p:spPr bwMode="auto">
            <a:xfrm>
              <a:off x="10556875" y="-1871663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5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82"/>
            <p:cNvSpPr>
              <a:spLocks/>
            </p:cNvSpPr>
            <p:nvPr/>
          </p:nvSpPr>
          <p:spPr bwMode="auto">
            <a:xfrm>
              <a:off x="9693275" y="-395288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83"/>
            <p:cNvSpPr>
              <a:spLocks/>
            </p:cNvSpPr>
            <p:nvPr/>
          </p:nvSpPr>
          <p:spPr bwMode="auto">
            <a:xfrm>
              <a:off x="11842750" y="-547688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1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1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84"/>
            <p:cNvSpPr>
              <a:spLocks/>
            </p:cNvSpPr>
            <p:nvPr/>
          </p:nvSpPr>
          <p:spPr bwMode="auto">
            <a:xfrm>
              <a:off x="8851900" y="-419100"/>
              <a:ext cx="146050" cy="106363"/>
            </a:xfrm>
            <a:custGeom>
              <a:avLst/>
              <a:gdLst>
                <a:gd name="T0" fmla="*/ 92 w 92"/>
                <a:gd name="T1" fmla="*/ 21 h 67"/>
                <a:gd name="T2" fmla="*/ 55 w 92"/>
                <a:gd name="T3" fmla="*/ 61 h 67"/>
                <a:gd name="T4" fmla="*/ 0 w 92"/>
                <a:gd name="T5" fmla="*/ 67 h 67"/>
                <a:gd name="T6" fmla="*/ 14 w 92"/>
                <a:gd name="T7" fmla="*/ 0 h 67"/>
                <a:gd name="T8" fmla="*/ 92 w 92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67">
                  <a:moveTo>
                    <a:pt x="92" y="21"/>
                  </a:moveTo>
                  <a:lnTo>
                    <a:pt x="55" y="61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85"/>
            <p:cNvSpPr>
              <a:spLocks/>
            </p:cNvSpPr>
            <p:nvPr/>
          </p:nvSpPr>
          <p:spPr bwMode="auto">
            <a:xfrm>
              <a:off x="10447338" y="1428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1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1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86"/>
            <p:cNvSpPr>
              <a:spLocks/>
            </p:cNvSpPr>
            <p:nvPr/>
          </p:nvSpPr>
          <p:spPr bwMode="auto">
            <a:xfrm>
              <a:off x="10233025" y="-739775"/>
              <a:ext cx="146050" cy="165100"/>
            </a:xfrm>
            <a:custGeom>
              <a:avLst/>
              <a:gdLst>
                <a:gd name="T0" fmla="*/ 92 w 92"/>
                <a:gd name="T1" fmla="*/ 75 h 104"/>
                <a:gd name="T2" fmla="*/ 29 w 92"/>
                <a:gd name="T3" fmla="*/ 104 h 104"/>
                <a:gd name="T4" fmla="*/ 0 w 92"/>
                <a:gd name="T5" fmla="*/ 29 h 104"/>
                <a:gd name="T6" fmla="*/ 63 w 92"/>
                <a:gd name="T7" fmla="*/ 0 h 104"/>
                <a:gd name="T8" fmla="*/ 92 w 92"/>
                <a:gd name="T9" fmla="*/ 7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4">
                  <a:moveTo>
                    <a:pt x="92" y="75"/>
                  </a:moveTo>
                  <a:lnTo>
                    <a:pt x="29" y="104"/>
                  </a:lnTo>
                  <a:lnTo>
                    <a:pt x="0" y="29"/>
                  </a:lnTo>
                  <a:lnTo>
                    <a:pt x="63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87"/>
            <p:cNvSpPr>
              <a:spLocks/>
            </p:cNvSpPr>
            <p:nvPr/>
          </p:nvSpPr>
          <p:spPr bwMode="auto">
            <a:xfrm>
              <a:off x="8851900" y="0"/>
              <a:ext cx="204787" cy="128588"/>
            </a:xfrm>
            <a:custGeom>
              <a:avLst/>
              <a:gdLst>
                <a:gd name="T0" fmla="*/ 86 w 129"/>
                <a:gd name="T1" fmla="*/ 29 h 81"/>
                <a:gd name="T2" fmla="*/ 129 w 129"/>
                <a:gd name="T3" fmla="*/ 81 h 81"/>
                <a:gd name="T4" fmla="*/ 46 w 129"/>
                <a:gd name="T5" fmla="*/ 55 h 81"/>
                <a:gd name="T6" fmla="*/ 0 w 129"/>
                <a:gd name="T7" fmla="*/ 0 h 81"/>
                <a:gd name="T8" fmla="*/ 86 w 129"/>
                <a:gd name="T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86" y="29"/>
                  </a:moveTo>
                  <a:lnTo>
                    <a:pt x="129" y="81"/>
                  </a:lnTo>
                  <a:lnTo>
                    <a:pt x="46" y="55"/>
                  </a:lnTo>
                  <a:lnTo>
                    <a:pt x="0" y="0"/>
                  </a:lnTo>
                  <a:lnTo>
                    <a:pt x="86" y="2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88"/>
            <p:cNvSpPr>
              <a:spLocks/>
            </p:cNvSpPr>
            <p:nvPr/>
          </p:nvSpPr>
          <p:spPr bwMode="auto">
            <a:xfrm>
              <a:off x="9290050" y="-703263"/>
              <a:ext cx="184150" cy="41275"/>
            </a:xfrm>
            <a:custGeom>
              <a:avLst/>
              <a:gdLst>
                <a:gd name="T0" fmla="*/ 61 w 116"/>
                <a:gd name="T1" fmla="*/ 0 h 26"/>
                <a:gd name="T2" fmla="*/ 116 w 116"/>
                <a:gd name="T3" fmla="*/ 23 h 26"/>
                <a:gd name="T4" fmla="*/ 55 w 116"/>
                <a:gd name="T5" fmla="*/ 26 h 26"/>
                <a:gd name="T6" fmla="*/ 0 w 116"/>
                <a:gd name="T7" fmla="*/ 6 h 26"/>
                <a:gd name="T8" fmla="*/ 61 w 1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6">
                  <a:moveTo>
                    <a:pt x="61" y="0"/>
                  </a:moveTo>
                  <a:lnTo>
                    <a:pt x="116" y="23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89"/>
            <p:cNvSpPr>
              <a:spLocks/>
            </p:cNvSpPr>
            <p:nvPr/>
          </p:nvSpPr>
          <p:spPr bwMode="auto">
            <a:xfrm>
              <a:off x="9975850" y="-509588"/>
              <a:ext cx="60325" cy="119063"/>
            </a:xfrm>
            <a:custGeom>
              <a:avLst/>
              <a:gdLst>
                <a:gd name="T0" fmla="*/ 38 w 38"/>
                <a:gd name="T1" fmla="*/ 37 h 75"/>
                <a:gd name="T2" fmla="*/ 24 w 38"/>
                <a:gd name="T3" fmla="*/ 75 h 75"/>
                <a:gd name="T4" fmla="*/ 0 w 38"/>
                <a:gd name="T5" fmla="*/ 37 h 75"/>
                <a:gd name="T6" fmla="*/ 15 w 38"/>
                <a:gd name="T7" fmla="*/ 0 h 75"/>
                <a:gd name="T8" fmla="*/ 38 w 38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5">
                  <a:moveTo>
                    <a:pt x="38" y="37"/>
                  </a:moveTo>
                  <a:lnTo>
                    <a:pt x="24" y="75"/>
                  </a:lnTo>
                  <a:lnTo>
                    <a:pt x="0" y="37"/>
                  </a:lnTo>
                  <a:lnTo>
                    <a:pt x="15" y="0"/>
                  </a:lnTo>
                  <a:lnTo>
                    <a:pt x="38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90"/>
            <p:cNvSpPr>
              <a:spLocks/>
            </p:cNvSpPr>
            <p:nvPr/>
          </p:nvSpPr>
          <p:spPr bwMode="auto">
            <a:xfrm>
              <a:off x="10434638" y="-901700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91"/>
            <p:cNvSpPr>
              <a:spLocks/>
            </p:cNvSpPr>
            <p:nvPr/>
          </p:nvSpPr>
          <p:spPr bwMode="auto">
            <a:xfrm>
              <a:off x="2894013" y="-1862138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38 h 75"/>
                <a:gd name="T6" fmla="*/ 14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38"/>
                  </a:lnTo>
                  <a:lnTo>
                    <a:pt x="14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92"/>
            <p:cNvSpPr>
              <a:spLocks/>
            </p:cNvSpPr>
            <p:nvPr/>
          </p:nvSpPr>
          <p:spPr bwMode="auto">
            <a:xfrm>
              <a:off x="7512050" y="-1530350"/>
              <a:ext cx="160337" cy="68263"/>
            </a:xfrm>
            <a:custGeom>
              <a:avLst/>
              <a:gdLst>
                <a:gd name="T0" fmla="*/ 60 w 101"/>
                <a:gd name="T1" fmla="*/ 31 h 43"/>
                <a:gd name="T2" fmla="*/ 0 w 101"/>
                <a:gd name="T3" fmla="*/ 43 h 43"/>
                <a:gd name="T4" fmla="*/ 37 w 101"/>
                <a:gd name="T5" fmla="*/ 11 h 43"/>
                <a:gd name="T6" fmla="*/ 101 w 101"/>
                <a:gd name="T7" fmla="*/ 0 h 43"/>
                <a:gd name="T8" fmla="*/ 60 w 101"/>
                <a:gd name="T9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0" y="31"/>
                  </a:moveTo>
                  <a:lnTo>
                    <a:pt x="0" y="43"/>
                  </a:lnTo>
                  <a:lnTo>
                    <a:pt x="37" y="11"/>
                  </a:lnTo>
                  <a:lnTo>
                    <a:pt x="101" y="0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93"/>
            <p:cNvSpPr>
              <a:spLocks/>
            </p:cNvSpPr>
            <p:nvPr/>
          </p:nvSpPr>
          <p:spPr bwMode="auto">
            <a:xfrm>
              <a:off x="9382125" y="-827088"/>
              <a:ext cx="92075" cy="36513"/>
            </a:xfrm>
            <a:custGeom>
              <a:avLst/>
              <a:gdLst>
                <a:gd name="T0" fmla="*/ 58 w 58"/>
                <a:gd name="T1" fmla="*/ 5 h 23"/>
                <a:gd name="T2" fmla="*/ 32 w 58"/>
                <a:gd name="T3" fmla="*/ 23 h 23"/>
                <a:gd name="T4" fmla="*/ 0 w 58"/>
                <a:gd name="T5" fmla="*/ 8 h 23"/>
                <a:gd name="T6" fmla="*/ 9 w 58"/>
                <a:gd name="T7" fmla="*/ 0 h 23"/>
                <a:gd name="T8" fmla="*/ 58 w 58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58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9" y="0"/>
                  </a:lnTo>
                  <a:lnTo>
                    <a:pt x="58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94"/>
            <p:cNvSpPr>
              <a:spLocks/>
            </p:cNvSpPr>
            <p:nvPr/>
          </p:nvSpPr>
          <p:spPr bwMode="auto">
            <a:xfrm>
              <a:off x="98075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95"/>
            <p:cNvSpPr>
              <a:spLocks/>
            </p:cNvSpPr>
            <p:nvPr/>
          </p:nvSpPr>
          <p:spPr bwMode="auto">
            <a:xfrm>
              <a:off x="9861550" y="-1765300"/>
              <a:ext cx="133350" cy="82550"/>
            </a:xfrm>
            <a:custGeom>
              <a:avLst/>
              <a:gdLst>
                <a:gd name="T0" fmla="*/ 29 w 84"/>
                <a:gd name="T1" fmla="*/ 35 h 52"/>
                <a:gd name="T2" fmla="*/ 0 w 84"/>
                <a:gd name="T3" fmla="*/ 0 h 52"/>
                <a:gd name="T4" fmla="*/ 55 w 84"/>
                <a:gd name="T5" fmla="*/ 17 h 52"/>
                <a:gd name="T6" fmla="*/ 84 w 84"/>
                <a:gd name="T7" fmla="*/ 52 h 52"/>
                <a:gd name="T8" fmla="*/ 29 w 84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2">
                  <a:moveTo>
                    <a:pt x="29" y="35"/>
                  </a:moveTo>
                  <a:lnTo>
                    <a:pt x="0" y="0"/>
                  </a:lnTo>
                  <a:lnTo>
                    <a:pt x="55" y="17"/>
                  </a:lnTo>
                  <a:lnTo>
                    <a:pt x="84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96"/>
            <p:cNvSpPr>
              <a:spLocks/>
            </p:cNvSpPr>
            <p:nvPr/>
          </p:nvSpPr>
          <p:spPr bwMode="auto">
            <a:xfrm>
              <a:off x="10013950" y="-1350963"/>
              <a:ext cx="109537" cy="95250"/>
            </a:xfrm>
            <a:custGeom>
              <a:avLst/>
              <a:gdLst>
                <a:gd name="T0" fmla="*/ 34 w 69"/>
                <a:gd name="T1" fmla="*/ 14 h 60"/>
                <a:gd name="T2" fmla="*/ 69 w 69"/>
                <a:gd name="T3" fmla="*/ 0 h 60"/>
                <a:gd name="T4" fmla="*/ 31 w 69"/>
                <a:gd name="T5" fmla="*/ 43 h 60"/>
                <a:gd name="T6" fmla="*/ 0 w 69"/>
                <a:gd name="T7" fmla="*/ 60 h 60"/>
                <a:gd name="T8" fmla="*/ 34 w 69"/>
                <a:gd name="T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0">
                  <a:moveTo>
                    <a:pt x="34" y="14"/>
                  </a:moveTo>
                  <a:lnTo>
                    <a:pt x="69" y="0"/>
                  </a:lnTo>
                  <a:lnTo>
                    <a:pt x="31" y="43"/>
                  </a:lnTo>
                  <a:lnTo>
                    <a:pt x="0" y="60"/>
                  </a:lnTo>
                  <a:lnTo>
                    <a:pt x="34" y="14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97"/>
            <p:cNvSpPr>
              <a:spLocks/>
            </p:cNvSpPr>
            <p:nvPr/>
          </p:nvSpPr>
          <p:spPr bwMode="auto">
            <a:xfrm>
              <a:off x="9469438" y="-1425575"/>
              <a:ext cx="160337" cy="157163"/>
            </a:xfrm>
            <a:custGeom>
              <a:avLst/>
              <a:gdLst>
                <a:gd name="T0" fmla="*/ 101 w 101"/>
                <a:gd name="T1" fmla="*/ 29 h 99"/>
                <a:gd name="T2" fmla="*/ 80 w 101"/>
                <a:gd name="T3" fmla="*/ 99 h 99"/>
                <a:gd name="T4" fmla="*/ 0 w 101"/>
                <a:gd name="T5" fmla="*/ 70 h 99"/>
                <a:gd name="T6" fmla="*/ 23 w 101"/>
                <a:gd name="T7" fmla="*/ 0 h 99"/>
                <a:gd name="T8" fmla="*/ 101 w 101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9">
                  <a:moveTo>
                    <a:pt x="101" y="29"/>
                  </a:moveTo>
                  <a:lnTo>
                    <a:pt x="80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1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98"/>
            <p:cNvSpPr>
              <a:spLocks/>
            </p:cNvSpPr>
            <p:nvPr/>
          </p:nvSpPr>
          <p:spPr bwMode="auto">
            <a:xfrm>
              <a:off x="11974513" y="-1268413"/>
              <a:ext cx="160337" cy="160338"/>
            </a:xfrm>
            <a:custGeom>
              <a:avLst/>
              <a:gdLst>
                <a:gd name="T0" fmla="*/ 101 w 101"/>
                <a:gd name="T1" fmla="*/ 32 h 101"/>
                <a:gd name="T2" fmla="*/ 78 w 101"/>
                <a:gd name="T3" fmla="*/ 101 h 101"/>
                <a:gd name="T4" fmla="*/ 0 w 101"/>
                <a:gd name="T5" fmla="*/ 69 h 101"/>
                <a:gd name="T6" fmla="*/ 23 w 101"/>
                <a:gd name="T7" fmla="*/ 0 h 101"/>
                <a:gd name="T8" fmla="*/ 101 w 101"/>
                <a:gd name="T9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1">
                  <a:moveTo>
                    <a:pt x="101" y="32"/>
                  </a:moveTo>
                  <a:lnTo>
                    <a:pt x="78" y="101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1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99"/>
            <p:cNvSpPr>
              <a:spLocks/>
            </p:cNvSpPr>
            <p:nvPr/>
          </p:nvSpPr>
          <p:spPr bwMode="auto">
            <a:xfrm>
              <a:off x="9866313" y="-1549400"/>
              <a:ext cx="142875" cy="165100"/>
            </a:xfrm>
            <a:custGeom>
              <a:avLst/>
              <a:gdLst>
                <a:gd name="T0" fmla="*/ 90 w 90"/>
                <a:gd name="T1" fmla="*/ 81 h 104"/>
                <a:gd name="T2" fmla="*/ 20 w 90"/>
                <a:gd name="T3" fmla="*/ 104 h 104"/>
                <a:gd name="T4" fmla="*/ 0 w 90"/>
                <a:gd name="T5" fmla="*/ 20 h 104"/>
                <a:gd name="T6" fmla="*/ 69 w 90"/>
                <a:gd name="T7" fmla="*/ 0 h 104"/>
                <a:gd name="T8" fmla="*/ 90 w 90"/>
                <a:gd name="T9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4">
                  <a:moveTo>
                    <a:pt x="90" y="81"/>
                  </a:moveTo>
                  <a:lnTo>
                    <a:pt x="20" y="104"/>
                  </a:lnTo>
                  <a:lnTo>
                    <a:pt x="0" y="20"/>
                  </a:lnTo>
                  <a:lnTo>
                    <a:pt x="69" y="0"/>
                  </a:lnTo>
                  <a:lnTo>
                    <a:pt x="90" y="8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00"/>
            <p:cNvSpPr>
              <a:spLocks/>
            </p:cNvSpPr>
            <p:nvPr/>
          </p:nvSpPr>
          <p:spPr bwMode="auto">
            <a:xfrm>
              <a:off x="9331325" y="-1862138"/>
              <a:ext cx="142875" cy="160338"/>
            </a:xfrm>
            <a:custGeom>
              <a:avLst/>
              <a:gdLst>
                <a:gd name="T0" fmla="*/ 90 w 90"/>
                <a:gd name="T1" fmla="*/ 75 h 101"/>
                <a:gd name="T2" fmla="*/ 26 w 90"/>
                <a:gd name="T3" fmla="*/ 101 h 101"/>
                <a:gd name="T4" fmla="*/ 0 w 90"/>
                <a:gd name="T5" fmla="*/ 29 h 101"/>
                <a:gd name="T6" fmla="*/ 64 w 90"/>
                <a:gd name="T7" fmla="*/ 0 h 101"/>
                <a:gd name="T8" fmla="*/ 90 w 90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1">
                  <a:moveTo>
                    <a:pt x="90" y="75"/>
                  </a:moveTo>
                  <a:lnTo>
                    <a:pt x="26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0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01"/>
            <p:cNvSpPr>
              <a:spLocks/>
            </p:cNvSpPr>
            <p:nvPr/>
          </p:nvSpPr>
          <p:spPr bwMode="auto">
            <a:xfrm>
              <a:off x="11531600" y="-436563"/>
              <a:ext cx="131762" cy="58738"/>
            </a:xfrm>
            <a:custGeom>
              <a:avLst/>
              <a:gdLst>
                <a:gd name="T0" fmla="*/ 0 w 83"/>
                <a:gd name="T1" fmla="*/ 29 h 37"/>
                <a:gd name="T2" fmla="*/ 34 w 83"/>
                <a:gd name="T3" fmla="*/ 0 h 37"/>
                <a:gd name="T4" fmla="*/ 83 w 83"/>
                <a:gd name="T5" fmla="*/ 23 h 37"/>
                <a:gd name="T6" fmla="*/ 72 w 83"/>
                <a:gd name="T7" fmla="*/ 37 h 37"/>
                <a:gd name="T8" fmla="*/ 0 w 83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7">
                  <a:moveTo>
                    <a:pt x="0" y="29"/>
                  </a:moveTo>
                  <a:lnTo>
                    <a:pt x="34" y="0"/>
                  </a:lnTo>
                  <a:lnTo>
                    <a:pt x="83" y="23"/>
                  </a:lnTo>
                  <a:lnTo>
                    <a:pt x="72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02"/>
            <p:cNvSpPr>
              <a:spLocks/>
            </p:cNvSpPr>
            <p:nvPr/>
          </p:nvSpPr>
          <p:spPr bwMode="auto">
            <a:xfrm>
              <a:off x="10717213" y="-593725"/>
              <a:ext cx="133350" cy="55563"/>
            </a:xfrm>
            <a:custGeom>
              <a:avLst/>
              <a:gdLst>
                <a:gd name="T0" fmla="*/ 0 w 84"/>
                <a:gd name="T1" fmla="*/ 26 h 35"/>
                <a:gd name="T2" fmla="*/ 35 w 84"/>
                <a:gd name="T3" fmla="*/ 0 h 35"/>
                <a:gd name="T4" fmla="*/ 84 w 84"/>
                <a:gd name="T5" fmla="*/ 21 h 35"/>
                <a:gd name="T6" fmla="*/ 72 w 84"/>
                <a:gd name="T7" fmla="*/ 35 h 35"/>
                <a:gd name="T8" fmla="*/ 0 w 84"/>
                <a:gd name="T9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5">
                  <a:moveTo>
                    <a:pt x="0" y="26"/>
                  </a:moveTo>
                  <a:lnTo>
                    <a:pt x="35" y="0"/>
                  </a:lnTo>
                  <a:lnTo>
                    <a:pt x="84" y="21"/>
                  </a:lnTo>
                  <a:lnTo>
                    <a:pt x="72" y="35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03"/>
            <p:cNvSpPr>
              <a:spLocks/>
            </p:cNvSpPr>
            <p:nvPr/>
          </p:nvSpPr>
          <p:spPr bwMode="auto">
            <a:xfrm>
              <a:off x="10498138" y="-1544638"/>
              <a:ext cx="141287" cy="82550"/>
            </a:xfrm>
            <a:custGeom>
              <a:avLst/>
              <a:gdLst>
                <a:gd name="T0" fmla="*/ 69 w 89"/>
                <a:gd name="T1" fmla="*/ 9 h 52"/>
                <a:gd name="T2" fmla="*/ 89 w 89"/>
                <a:gd name="T3" fmla="*/ 52 h 52"/>
                <a:gd name="T4" fmla="*/ 17 w 89"/>
                <a:gd name="T5" fmla="*/ 40 h 52"/>
                <a:gd name="T6" fmla="*/ 0 w 89"/>
                <a:gd name="T7" fmla="*/ 0 h 52"/>
                <a:gd name="T8" fmla="*/ 69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69" y="9"/>
                  </a:moveTo>
                  <a:lnTo>
                    <a:pt x="89" y="52"/>
                  </a:lnTo>
                  <a:lnTo>
                    <a:pt x="17" y="40"/>
                  </a:lnTo>
                  <a:lnTo>
                    <a:pt x="0" y="0"/>
                  </a:lnTo>
                  <a:lnTo>
                    <a:pt x="69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04"/>
            <p:cNvSpPr>
              <a:spLocks/>
            </p:cNvSpPr>
            <p:nvPr/>
          </p:nvSpPr>
          <p:spPr bwMode="auto">
            <a:xfrm>
              <a:off x="11911013" y="-1673225"/>
              <a:ext cx="146050" cy="82550"/>
            </a:xfrm>
            <a:custGeom>
              <a:avLst/>
              <a:gdLst>
                <a:gd name="T0" fmla="*/ 72 w 92"/>
                <a:gd name="T1" fmla="*/ 8 h 52"/>
                <a:gd name="T2" fmla="*/ 92 w 92"/>
                <a:gd name="T3" fmla="*/ 52 h 52"/>
                <a:gd name="T4" fmla="*/ 20 w 92"/>
                <a:gd name="T5" fmla="*/ 40 h 52"/>
                <a:gd name="T6" fmla="*/ 0 w 92"/>
                <a:gd name="T7" fmla="*/ 0 h 52"/>
                <a:gd name="T8" fmla="*/ 72 w 92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2">
                  <a:moveTo>
                    <a:pt x="72" y="8"/>
                  </a:moveTo>
                  <a:lnTo>
                    <a:pt x="92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05"/>
            <p:cNvSpPr>
              <a:spLocks/>
            </p:cNvSpPr>
            <p:nvPr/>
          </p:nvSpPr>
          <p:spPr bwMode="auto">
            <a:xfrm>
              <a:off x="4594225" y="-1365250"/>
              <a:ext cx="192087" cy="41275"/>
            </a:xfrm>
            <a:custGeom>
              <a:avLst/>
              <a:gdLst>
                <a:gd name="T0" fmla="*/ 58 w 121"/>
                <a:gd name="T1" fmla="*/ 26 h 26"/>
                <a:gd name="T2" fmla="*/ 0 w 121"/>
                <a:gd name="T3" fmla="*/ 6 h 26"/>
                <a:gd name="T4" fmla="*/ 64 w 121"/>
                <a:gd name="T5" fmla="*/ 0 h 26"/>
                <a:gd name="T6" fmla="*/ 121 w 121"/>
                <a:gd name="T7" fmla="*/ 20 h 26"/>
                <a:gd name="T8" fmla="*/ 58 w 12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58" y="26"/>
                  </a:moveTo>
                  <a:lnTo>
                    <a:pt x="0" y="6"/>
                  </a:lnTo>
                  <a:lnTo>
                    <a:pt x="64" y="0"/>
                  </a:lnTo>
                  <a:lnTo>
                    <a:pt x="121" y="20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" name="任意多边形 97"/>
          <p:cNvSpPr/>
          <p:nvPr/>
        </p:nvSpPr>
        <p:spPr>
          <a:xfrm rot="10800000" flipH="1">
            <a:off x="4705348" y="1157516"/>
            <a:ext cx="2781300" cy="2736814"/>
          </a:xfrm>
          <a:custGeom>
            <a:avLst/>
            <a:gdLst>
              <a:gd name="connsiteX0" fmla="*/ 7433887 w 15105456"/>
              <a:gd name="connsiteY0" fmla="*/ 268 h 14863851"/>
              <a:gd name="connsiteX1" fmla="*/ 1667178 w 15105456"/>
              <a:gd name="connsiteY1" fmla="*/ 4920872 h 14863851"/>
              <a:gd name="connsiteX2" fmla="*/ 150574 w 15105456"/>
              <a:gd name="connsiteY2" fmla="*/ 11662331 h 14863851"/>
              <a:gd name="connsiteX3" fmla="*/ 159932 w 15105456"/>
              <a:gd name="connsiteY3" fmla="*/ 11692695 h 14863851"/>
              <a:gd name="connsiteX4" fmla="*/ 165780 w 15105456"/>
              <a:gd name="connsiteY4" fmla="*/ 11728888 h 14863851"/>
              <a:gd name="connsiteX5" fmla="*/ 7547446 w 15105456"/>
              <a:gd name="connsiteY5" fmla="*/ 14863851 h 14863851"/>
              <a:gd name="connsiteX6" fmla="*/ 14881926 w 15105456"/>
              <a:gd name="connsiteY6" fmla="*/ 11903648 h 14863851"/>
              <a:gd name="connsiteX7" fmla="*/ 14909761 w 15105456"/>
              <a:gd name="connsiteY7" fmla="*/ 11800558 h 14863851"/>
              <a:gd name="connsiteX8" fmla="*/ 14923904 w 15105456"/>
              <a:gd name="connsiteY8" fmla="*/ 11761043 h 14863851"/>
              <a:gd name="connsiteX9" fmla="*/ 13310172 w 15105456"/>
              <a:gd name="connsiteY9" fmla="*/ 4851018 h 14863851"/>
              <a:gd name="connsiteX10" fmla="*/ 8234354 w 15105456"/>
              <a:gd name="connsiteY10" fmla="*/ 162370 h 14863851"/>
              <a:gd name="connsiteX11" fmla="*/ 8119928 w 15105456"/>
              <a:gd name="connsiteY11" fmla="*/ 136115 h 14863851"/>
              <a:gd name="connsiteX12" fmla="*/ 8105217 w 15105456"/>
              <a:gd name="connsiteY12" fmla="*/ 129095 h 14863851"/>
              <a:gd name="connsiteX13" fmla="*/ 7433887 w 15105456"/>
              <a:gd name="connsiteY13" fmla="*/ 268 h 1486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5105456" h="14863851">
                <a:moveTo>
                  <a:pt x="7433887" y="268"/>
                </a:moveTo>
                <a:cubicBezTo>
                  <a:pt x="5721391" y="-26383"/>
                  <a:pt x="3342882" y="1936394"/>
                  <a:pt x="1667178" y="4920872"/>
                </a:cubicBezTo>
                <a:cubicBezTo>
                  <a:pt x="239727" y="7463205"/>
                  <a:pt x="-289215" y="10054975"/>
                  <a:pt x="150574" y="11662331"/>
                </a:cubicBezTo>
                <a:lnTo>
                  <a:pt x="159932" y="11692695"/>
                </a:lnTo>
                <a:lnTo>
                  <a:pt x="165780" y="11728888"/>
                </a:lnTo>
                <a:cubicBezTo>
                  <a:pt x="545757" y="13489750"/>
                  <a:pt x="3705628" y="14863851"/>
                  <a:pt x="7547446" y="14863851"/>
                </a:cubicBezTo>
                <a:cubicBezTo>
                  <a:pt x="11261203" y="14863851"/>
                  <a:pt x="14337719" y="13579830"/>
                  <a:pt x="14881926" y="11903648"/>
                </a:cubicBezTo>
                <a:lnTo>
                  <a:pt x="14909761" y="11800558"/>
                </a:lnTo>
                <a:lnTo>
                  <a:pt x="14923904" y="11761043"/>
                </a:lnTo>
                <a:cubicBezTo>
                  <a:pt x="15434087" y="10162959"/>
                  <a:pt x="14860547" y="7468785"/>
                  <a:pt x="13310172" y="4851018"/>
                </a:cubicBezTo>
                <a:cubicBezTo>
                  <a:pt x="11824395" y="2342324"/>
                  <a:pt x="9845883" y="586608"/>
                  <a:pt x="8234354" y="162370"/>
                </a:cubicBezTo>
                <a:lnTo>
                  <a:pt x="8119928" y="136115"/>
                </a:lnTo>
                <a:lnTo>
                  <a:pt x="8105217" y="129095"/>
                </a:lnTo>
                <a:cubicBezTo>
                  <a:pt x="7896733" y="46048"/>
                  <a:pt x="7671734" y="3970"/>
                  <a:pt x="7433887" y="268"/>
                </a:cubicBezTo>
                <a:close/>
              </a:path>
            </a:pathLst>
          </a:custGeom>
          <a:solidFill>
            <a:srgbClr val="00B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4339568" y="1864204"/>
            <a:ext cx="3512861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000" b="1" dirty="0" smtClean="0">
                <a:solidFill>
                  <a:srgbClr val="FFFFFF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PART </a:t>
            </a:r>
          </a:p>
          <a:p>
            <a:pPr algn="ctr"/>
            <a:r>
              <a:rPr lang="en-US" altLang="zh-CN" sz="4000" b="1" dirty="0" smtClean="0">
                <a:solidFill>
                  <a:srgbClr val="FFFFFF"/>
                </a:solidFill>
                <a:latin typeface="Century Gothic" panose="020B0502020202020204" pitchFamily="34" charset="0"/>
                <a:cs typeface="经典综艺体简" panose="02010609000101010101" pitchFamily="49" charset="-122"/>
              </a:rPr>
              <a:t>01</a:t>
            </a:r>
            <a:endParaRPr lang="zh-CN" altLang="en-US" sz="4000" b="1" dirty="0">
              <a:solidFill>
                <a:srgbClr val="FFFFFF"/>
              </a:solidFill>
              <a:latin typeface="Century Gothic" panose="020B0502020202020204" pitchFamily="34" charset="0"/>
              <a:cs typeface="经典综艺体简" panose="02010609000101010101" pitchFamily="49" charset="-122"/>
            </a:endParaRPr>
          </a:p>
        </p:txBody>
      </p:sp>
      <p:sp>
        <p:nvSpPr>
          <p:cNvPr id="100" name="Rectangle 4"/>
          <p:cNvSpPr txBox="1">
            <a:spLocks noChangeArrowheads="1"/>
          </p:cNvSpPr>
          <p:nvPr/>
        </p:nvSpPr>
        <p:spPr bwMode="auto">
          <a:xfrm>
            <a:off x="4619530" y="3894330"/>
            <a:ext cx="3232899" cy="1062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0" tIns="45699" rIns="91400" bIns="4569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>
              <a:defRPr/>
            </a:pPr>
            <a:r>
              <a:rPr lang="zh-CN" altLang="en-US" sz="3600" kern="0" dirty="0">
                <a:latin typeface="微软雅黑" panose="020B0503020204020204" charset="-122"/>
                <a:ea typeface="微软雅黑" panose="020B0503020204020204" charset="-122"/>
              </a:rPr>
              <a:t>年度工作概述</a:t>
            </a:r>
          </a:p>
        </p:txBody>
      </p:sp>
      <p:sp>
        <p:nvSpPr>
          <p:cNvPr id="101" name="矩形 100"/>
          <p:cNvSpPr/>
          <p:nvPr/>
        </p:nvSpPr>
        <p:spPr>
          <a:xfrm>
            <a:off x="4414604" y="4758340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02" name="矩形 101"/>
          <p:cNvSpPr/>
          <p:nvPr/>
        </p:nvSpPr>
        <p:spPr>
          <a:xfrm>
            <a:off x="6586304" y="4736934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03" name="矩形 102"/>
          <p:cNvSpPr/>
          <p:nvPr/>
        </p:nvSpPr>
        <p:spPr>
          <a:xfrm>
            <a:off x="4414604" y="5176442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04" name="矩形 103"/>
          <p:cNvSpPr/>
          <p:nvPr/>
        </p:nvSpPr>
        <p:spPr>
          <a:xfrm>
            <a:off x="6586304" y="5155034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05" name="矩形 104"/>
          <p:cNvSpPr/>
          <p:nvPr/>
        </p:nvSpPr>
        <p:spPr>
          <a:xfrm>
            <a:off x="4414604" y="5579802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87194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 bldLvl="0"/>
      <p:bldP spid="101" grpId="0"/>
      <p:bldP spid="102" grpId="0"/>
      <p:bldP spid="103" grpId="0"/>
      <p:bldP spid="104" grpId="0"/>
      <p:bldP spid="1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20688" y="198438"/>
            <a:ext cx="495300" cy="635000"/>
            <a:chOff x="420688" y="198438"/>
            <a:chExt cx="495300" cy="635000"/>
          </a:xfrm>
        </p:grpSpPr>
        <p:sp>
          <p:nvSpPr>
            <p:cNvPr id="13" name="Freeform 510"/>
            <p:cNvSpPr>
              <a:spLocks noEditPoints="1"/>
            </p:cNvSpPr>
            <p:nvPr/>
          </p:nvSpPr>
          <p:spPr bwMode="auto">
            <a:xfrm>
              <a:off x="420688" y="198438"/>
              <a:ext cx="495300" cy="635000"/>
            </a:xfrm>
            <a:custGeom>
              <a:avLst/>
              <a:gdLst>
                <a:gd name="T0" fmla="*/ 94 w 107"/>
                <a:gd name="T1" fmla="*/ 125 h 140"/>
                <a:gd name="T2" fmla="*/ 101 w 107"/>
                <a:gd name="T3" fmla="*/ 55 h 140"/>
                <a:gd name="T4" fmla="*/ 91 w 107"/>
                <a:gd name="T5" fmla="*/ 1 h 140"/>
                <a:gd name="T6" fmla="*/ 54 w 107"/>
                <a:gd name="T7" fmla="*/ 9 h 140"/>
                <a:gd name="T8" fmla="*/ 20 w 107"/>
                <a:gd name="T9" fmla="*/ 8 h 140"/>
                <a:gd name="T10" fmla="*/ 8 w 107"/>
                <a:gd name="T11" fmla="*/ 62 h 140"/>
                <a:gd name="T12" fmla="*/ 13 w 107"/>
                <a:gd name="T13" fmla="*/ 132 h 140"/>
                <a:gd name="T14" fmla="*/ 0 w 107"/>
                <a:gd name="T15" fmla="*/ 132 h 140"/>
                <a:gd name="T16" fmla="*/ 27 w 107"/>
                <a:gd name="T17" fmla="*/ 140 h 140"/>
                <a:gd name="T18" fmla="*/ 28 w 107"/>
                <a:gd name="T19" fmla="*/ 135 h 140"/>
                <a:gd name="T20" fmla="*/ 27 w 107"/>
                <a:gd name="T21" fmla="*/ 86 h 140"/>
                <a:gd name="T22" fmla="*/ 48 w 107"/>
                <a:gd name="T23" fmla="*/ 69 h 140"/>
                <a:gd name="T24" fmla="*/ 61 w 107"/>
                <a:gd name="T25" fmla="*/ 61 h 140"/>
                <a:gd name="T26" fmla="*/ 82 w 107"/>
                <a:gd name="T27" fmla="*/ 78 h 140"/>
                <a:gd name="T28" fmla="*/ 79 w 107"/>
                <a:gd name="T29" fmla="*/ 128 h 140"/>
                <a:gd name="T30" fmla="*/ 80 w 107"/>
                <a:gd name="T31" fmla="*/ 133 h 140"/>
                <a:gd name="T32" fmla="*/ 107 w 107"/>
                <a:gd name="T33" fmla="*/ 126 h 140"/>
                <a:gd name="T34" fmla="*/ 43 w 107"/>
                <a:gd name="T35" fmla="*/ 68 h 140"/>
                <a:gd name="T36" fmla="*/ 13 w 107"/>
                <a:gd name="T37" fmla="*/ 63 h 140"/>
                <a:gd name="T38" fmla="*/ 22 w 107"/>
                <a:gd name="T39" fmla="*/ 41 h 140"/>
                <a:gd name="T40" fmla="*/ 41 w 107"/>
                <a:gd name="T41" fmla="*/ 47 h 140"/>
                <a:gd name="T42" fmla="*/ 43 w 107"/>
                <a:gd name="T43" fmla="*/ 68 h 140"/>
                <a:gd name="T44" fmla="*/ 45 w 107"/>
                <a:gd name="T45" fmla="*/ 41 h 140"/>
                <a:gd name="T46" fmla="*/ 20 w 107"/>
                <a:gd name="T47" fmla="*/ 36 h 140"/>
                <a:gd name="T48" fmla="*/ 22 w 107"/>
                <a:gd name="T49" fmla="*/ 13 h 140"/>
                <a:gd name="T50" fmla="*/ 48 w 107"/>
                <a:gd name="T51" fmla="*/ 40 h 140"/>
                <a:gd name="T52" fmla="*/ 89 w 107"/>
                <a:gd name="T53" fmla="*/ 6 h 140"/>
                <a:gd name="T54" fmla="*/ 90 w 107"/>
                <a:gd name="T55" fmla="*/ 30 h 140"/>
                <a:gd name="T56" fmla="*/ 64 w 107"/>
                <a:gd name="T57" fmla="*/ 33 h 140"/>
                <a:gd name="T58" fmla="*/ 59 w 107"/>
                <a:gd name="T59" fmla="*/ 10 h 140"/>
                <a:gd name="T60" fmla="*/ 64 w 107"/>
                <a:gd name="T61" fmla="*/ 42 h 140"/>
                <a:gd name="T62" fmla="*/ 78 w 107"/>
                <a:gd name="T63" fmla="*/ 35 h 140"/>
                <a:gd name="T64" fmla="*/ 96 w 107"/>
                <a:gd name="T65" fmla="*/ 56 h 140"/>
                <a:gd name="T66" fmla="*/ 66 w 107"/>
                <a:gd name="T67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140">
                  <a:moveTo>
                    <a:pt x="104" y="124"/>
                  </a:moveTo>
                  <a:cubicBezTo>
                    <a:pt x="94" y="125"/>
                    <a:pt x="94" y="125"/>
                    <a:pt x="94" y="125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96" y="75"/>
                    <a:pt x="103" y="65"/>
                    <a:pt x="101" y="5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3" y="1"/>
                    <a:pt x="92" y="0"/>
                    <a:pt x="91" y="1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6"/>
                    <a:pt x="53" y="7"/>
                    <a:pt x="54" y="9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7"/>
                    <a:pt x="18" y="8"/>
                    <a:pt x="17" y="10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6" y="72"/>
                    <a:pt x="12" y="82"/>
                    <a:pt x="22" y="85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2" y="130"/>
                    <a:pt x="0" y="131"/>
                    <a:pt x="0" y="132"/>
                  </a:cubicBezTo>
                  <a:cubicBezTo>
                    <a:pt x="0" y="134"/>
                    <a:pt x="1" y="135"/>
                    <a:pt x="2" y="135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8" y="140"/>
                    <a:pt x="30" y="139"/>
                    <a:pt x="30" y="138"/>
                  </a:cubicBezTo>
                  <a:cubicBezTo>
                    <a:pt x="30" y="137"/>
                    <a:pt x="29" y="135"/>
                    <a:pt x="28" y="135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8" y="86"/>
                  </a:cubicBezTo>
                  <a:cubicBezTo>
                    <a:pt x="37" y="86"/>
                    <a:pt x="46" y="79"/>
                    <a:pt x="48" y="69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3" y="71"/>
                    <a:pt x="71" y="78"/>
                    <a:pt x="81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9" y="126"/>
                    <a:pt x="89" y="126"/>
                    <a:pt x="89" y="126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7" y="128"/>
                    <a:pt x="76" y="129"/>
                    <a:pt x="77" y="131"/>
                  </a:cubicBezTo>
                  <a:cubicBezTo>
                    <a:pt x="77" y="132"/>
                    <a:pt x="78" y="133"/>
                    <a:pt x="80" y="133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6" y="129"/>
                    <a:pt x="107" y="127"/>
                    <a:pt x="107" y="126"/>
                  </a:cubicBezTo>
                  <a:cubicBezTo>
                    <a:pt x="106" y="125"/>
                    <a:pt x="105" y="124"/>
                    <a:pt x="104" y="124"/>
                  </a:cubicBezTo>
                  <a:close/>
                  <a:moveTo>
                    <a:pt x="43" y="68"/>
                  </a:moveTo>
                  <a:cubicBezTo>
                    <a:pt x="41" y="77"/>
                    <a:pt x="33" y="82"/>
                    <a:pt x="25" y="80"/>
                  </a:cubicBezTo>
                  <a:cubicBezTo>
                    <a:pt x="17" y="79"/>
                    <a:pt x="11" y="71"/>
                    <a:pt x="13" y="6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5" y="39"/>
                    <a:pt x="29" y="40"/>
                    <a:pt x="32" y="43"/>
                  </a:cubicBezTo>
                  <a:cubicBezTo>
                    <a:pt x="34" y="46"/>
                    <a:pt x="38" y="47"/>
                    <a:pt x="41" y="47"/>
                  </a:cubicBezTo>
                  <a:cubicBezTo>
                    <a:pt x="43" y="47"/>
                    <a:pt x="45" y="47"/>
                    <a:pt x="47" y="46"/>
                  </a:cubicBezTo>
                  <a:lnTo>
                    <a:pt x="43" y="68"/>
                  </a:lnTo>
                  <a:close/>
                  <a:moveTo>
                    <a:pt x="48" y="40"/>
                  </a:moveTo>
                  <a:cubicBezTo>
                    <a:pt x="45" y="41"/>
                    <a:pt x="45" y="41"/>
                    <a:pt x="45" y="41"/>
                  </a:cubicBezTo>
                  <a:cubicBezTo>
                    <a:pt x="42" y="43"/>
                    <a:pt x="38" y="42"/>
                    <a:pt x="36" y="39"/>
                  </a:cubicBezTo>
                  <a:cubicBezTo>
                    <a:pt x="32" y="35"/>
                    <a:pt x="25" y="34"/>
                    <a:pt x="20" y="3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52" y="19"/>
                    <a:pt x="52" y="19"/>
                    <a:pt x="52" y="19"/>
                  </a:cubicBezTo>
                  <a:lnTo>
                    <a:pt x="48" y="40"/>
                  </a:lnTo>
                  <a:close/>
                  <a:moveTo>
                    <a:pt x="59" y="10"/>
                  </a:moveTo>
                  <a:cubicBezTo>
                    <a:pt x="89" y="6"/>
                    <a:pt x="89" y="6"/>
                    <a:pt x="89" y="6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7" y="32"/>
                    <a:pt x="83" y="33"/>
                    <a:pt x="80" y="31"/>
                  </a:cubicBezTo>
                  <a:cubicBezTo>
                    <a:pt x="75" y="28"/>
                    <a:pt x="69" y="29"/>
                    <a:pt x="64" y="33"/>
                  </a:cubicBezTo>
                  <a:cubicBezTo>
                    <a:pt x="63" y="35"/>
                    <a:pt x="63" y="35"/>
                    <a:pt x="63" y="35"/>
                  </a:cubicBezTo>
                  <a:lnTo>
                    <a:pt x="59" y="10"/>
                  </a:lnTo>
                  <a:close/>
                  <a:moveTo>
                    <a:pt x="66" y="60"/>
                  </a:moveTo>
                  <a:cubicBezTo>
                    <a:pt x="64" y="42"/>
                    <a:pt x="64" y="42"/>
                    <a:pt x="64" y="42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1" y="34"/>
                    <a:pt x="75" y="33"/>
                    <a:pt x="78" y="35"/>
                  </a:cubicBezTo>
                  <a:cubicBezTo>
                    <a:pt x="83" y="38"/>
                    <a:pt x="89" y="37"/>
                    <a:pt x="93" y="33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64"/>
                    <a:pt x="92" y="72"/>
                    <a:pt x="84" y="73"/>
                  </a:cubicBezTo>
                  <a:cubicBezTo>
                    <a:pt x="75" y="74"/>
                    <a:pt x="68" y="69"/>
                    <a:pt x="66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11"/>
            <p:cNvSpPr>
              <a:spLocks/>
            </p:cNvSpPr>
            <p:nvPr/>
          </p:nvSpPr>
          <p:spPr bwMode="auto">
            <a:xfrm>
              <a:off x="582613" y="452438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12"/>
            <p:cNvSpPr>
              <a:spLocks/>
            </p:cNvSpPr>
            <p:nvPr/>
          </p:nvSpPr>
          <p:spPr bwMode="auto">
            <a:xfrm>
              <a:off x="804863" y="415925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13"/>
            <p:cNvSpPr>
              <a:spLocks/>
            </p:cNvSpPr>
            <p:nvPr/>
          </p:nvSpPr>
          <p:spPr bwMode="auto">
            <a:xfrm>
              <a:off x="735013" y="393700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14"/>
            <p:cNvSpPr>
              <a:spLocks/>
            </p:cNvSpPr>
            <p:nvPr/>
          </p:nvSpPr>
          <p:spPr bwMode="auto">
            <a:xfrm>
              <a:off x="773113" y="474663"/>
              <a:ext cx="22225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2 w 5"/>
                <a:gd name="T7" fmla="*/ 5 h 5"/>
                <a:gd name="T8" fmla="*/ 0 w 5"/>
                <a:gd name="T9" fmla="*/ 2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15"/>
            <p:cNvSpPr>
              <a:spLocks/>
            </p:cNvSpPr>
            <p:nvPr/>
          </p:nvSpPr>
          <p:spPr bwMode="auto">
            <a:xfrm>
              <a:off x="512763" y="430213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16"/>
            <p:cNvSpPr>
              <a:spLocks/>
            </p:cNvSpPr>
            <p:nvPr/>
          </p:nvSpPr>
          <p:spPr bwMode="auto">
            <a:xfrm>
              <a:off x="527050" y="506413"/>
              <a:ext cx="23813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3908" y="22569"/>
            <a:ext cx="2033807" cy="2695237"/>
            <a:chOff x="201669" y="8597"/>
            <a:chExt cx="3284998" cy="4353338"/>
          </a:xfrm>
        </p:grpSpPr>
        <p:grpSp>
          <p:nvGrpSpPr>
            <p:cNvPr id="21" name="组合 20"/>
            <p:cNvGrpSpPr/>
            <p:nvPr/>
          </p:nvGrpSpPr>
          <p:grpSpPr>
            <a:xfrm>
              <a:off x="201669" y="8598"/>
              <a:ext cx="2101383" cy="4353337"/>
              <a:chOff x="711200" y="368300"/>
              <a:chExt cx="2525713" cy="5232401"/>
            </a:xfrm>
          </p:grpSpPr>
          <p:sp>
            <p:nvSpPr>
              <p:cNvPr id="44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267309" y="8597"/>
              <a:ext cx="1219358" cy="2526087"/>
              <a:chOff x="711200" y="368300"/>
              <a:chExt cx="2525713" cy="5232401"/>
            </a:xfrm>
          </p:grpSpPr>
          <p:sp>
            <p:nvSpPr>
              <p:cNvPr id="23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 flipH="1">
            <a:off x="10091900" y="22569"/>
            <a:ext cx="1930359" cy="2672668"/>
            <a:chOff x="201669" y="8597"/>
            <a:chExt cx="3284998" cy="4353338"/>
          </a:xfrm>
        </p:grpSpPr>
        <p:grpSp>
          <p:nvGrpSpPr>
            <p:cNvPr id="66" name="组合 65"/>
            <p:cNvGrpSpPr/>
            <p:nvPr/>
          </p:nvGrpSpPr>
          <p:grpSpPr>
            <a:xfrm>
              <a:off x="201669" y="8598"/>
              <a:ext cx="2101383" cy="4353337"/>
              <a:chOff x="711200" y="368300"/>
              <a:chExt cx="2525713" cy="5232401"/>
            </a:xfrm>
          </p:grpSpPr>
          <p:sp>
            <p:nvSpPr>
              <p:cNvPr id="89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2267309" y="8597"/>
              <a:ext cx="1219358" cy="2526087"/>
              <a:chOff x="711200" y="368300"/>
              <a:chExt cx="2525713" cy="5232401"/>
            </a:xfrm>
          </p:grpSpPr>
          <p:sp>
            <p:nvSpPr>
              <p:cNvPr id="68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86655" y="72691"/>
            <a:ext cx="11929394" cy="2082651"/>
            <a:chOff x="776288" y="-1990725"/>
            <a:chExt cx="11358562" cy="2165351"/>
          </a:xfrm>
        </p:grpSpPr>
        <p:sp>
          <p:nvSpPr>
            <p:cNvPr id="111" name="Freeform 520"/>
            <p:cNvSpPr>
              <a:spLocks/>
            </p:cNvSpPr>
            <p:nvPr/>
          </p:nvSpPr>
          <p:spPr bwMode="auto">
            <a:xfrm>
              <a:off x="7512050" y="-1835150"/>
              <a:ext cx="92075" cy="38100"/>
            </a:xfrm>
            <a:custGeom>
              <a:avLst/>
              <a:gdLst>
                <a:gd name="T0" fmla="*/ 58 w 58"/>
                <a:gd name="T1" fmla="*/ 6 h 24"/>
                <a:gd name="T2" fmla="*/ 32 w 58"/>
                <a:gd name="T3" fmla="*/ 24 h 24"/>
                <a:gd name="T4" fmla="*/ 0 w 58"/>
                <a:gd name="T5" fmla="*/ 12 h 24"/>
                <a:gd name="T6" fmla="*/ 9 w 58"/>
                <a:gd name="T7" fmla="*/ 0 h 24"/>
                <a:gd name="T8" fmla="*/ 58 w 58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4">
                  <a:moveTo>
                    <a:pt x="58" y="6"/>
                  </a:moveTo>
                  <a:lnTo>
                    <a:pt x="32" y="24"/>
                  </a:lnTo>
                  <a:lnTo>
                    <a:pt x="0" y="12"/>
                  </a:lnTo>
                  <a:lnTo>
                    <a:pt x="9" y="0"/>
                  </a:lnTo>
                  <a:lnTo>
                    <a:pt x="58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21"/>
            <p:cNvSpPr>
              <a:spLocks/>
            </p:cNvSpPr>
            <p:nvPr/>
          </p:nvSpPr>
          <p:spPr bwMode="auto">
            <a:xfrm>
              <a:off x="5651500" y="-1484313"/>
              <a:ext cx="85725" cy="36513"/>
            </a:xfrm>
            <a:custGeom>
              <a:avLst/>
              <a:gdLst>
                <a:gd name="T0" fmla="*/ 54 w 54"/>
                <a:gd name="T1" fmla="*/ 2 h 23"/>
                <a:gd name="T2" fmla="*/ 31 w 54"/>
                <a:gd name="T3" fmla="*/ 23 h 23"/>
                <a:gd name="T4" fmla="*/ 0 w 54"/>
                <a:gd name="T5" fmla="*/ 8 h 23"/>
                <a:gd name="T6" fmla="*/ 5 w 54"/>
                <a:gd name="T7" fmla="*/ 0 h 23"/>
                <a:gd name="T8" fmla="*/ 54 w 54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2"/>
                  </a:moveTo>
                  <a:lnTo>
                    <a:pt x="31" y="23"/>
                  </a:lnTo>
                  <a:lnTo>
                    <a:pt x="0" y="8"/>
                  </a:lnTo>
                  <a:lnTo>
                    <a:pt x="5" y="0"/>
                  </a:lnTo>
                  <a:lnTo>
                    <a:pt x="54" y="2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22"/>
            <p:cNvSpPr>
              <a:spLocks/>
            </p:cNvSpPr>
            <p:nvPr/>
          </p:nvSpPr>
          <p:spPr bwMode="auto">
            <a:xfrm>
              <a:off x="5907088" y="-827088"/>
              <a:ext cx="87312" cy="36513"/>
            </a:xfrm>
            <a:custGeom>
              <a:avLst/>
              <a:gdLst>
                <a:gd name="T0" fmla="*/ 55 w 55"/>
                <a:gd name="T1" fmla="*/ 5 h 23"/>
                <a:gd name="T2" fmla="*/ 32 w 55"/>
                <a:gd name="T3" fmla="*/ 23 h 23"/>
                <a:gd name="T4" fmla="*/ 0 w 55"/>
                <a:gd name="T5" fmla="*/ 8 h 23"/>
                <a:gd name="T6" fmla="*/ 6 w 55"/>
                <a:gd name="T7" fmla="*/ 0 h 23"/>
                <a:gd name="T8" fmla="*/ 55 w 55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3">
                  <a:moveTo>
                    <a:pt x="55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6" y="0"/>
                  </a:lnTo>
                  <a:lnTo>
                    <a:pt x="55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23"/>
            <p:cNvSpPr>
              <a:spLocks/>
            </p:cNvSpPr>
            <p:nvPr/>
          </p:nvSpPr>
          <p:spPr bwMode="auto">
            <a:xfrm>
              <a:off x="3290888" y="-606425"/>
              <a:ext cx="179387" cy="46038"/>
            </a:xfrm>
            <a:custGeom>
              <a:avLst/>
              <a:gdLst>
                <a:gd name="T0" fmla="*/ 49 w 113"/>
                <a:gd name="T1" fmla="*/ 26 h 29"/>
                <a:gd name="T2" fmla="*/ 0 w 113"/>
                <a:gd name="T3" fmla="*/ 0 h 29"/>
                <a:gd name="T4" fmla="*/ 64 w 113"/>
                <a:gd name="T5" fmla="*/ 3 h 29"/>
                <a:gd name="T6" fmla="*/ 113 w 113"/>
                <a:gd name="T7" fmla="*/ 29 h 29"/>
                <a:gd name="T8" fmla="*/ 49 w 113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9">
                  <a:moveTo>
                    <a:pt x="49" y="26"/>
                  </a:moveTo>
                  <a:lnTo>
                    <a:pt x="0" y="0"/>
                  </a:lnTo>
                  <a:lnTo>
                    <a:pt x="64" y="3"/>
                  </a:lnTo>
                  <a:lnTo>
                    <a:pt x="113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24"/>
            <p:cNvSpPr>
              <a:spLocks/>
            </p:cNvSpPr>
            <p:nvPr/>
          </p:nvSpPr>
          <p:spPr bwMode="auto">
            <a:xfrm>
              <a:off x="63277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25"/>
            <p:cNvSpPr>
              <a:spLocks/>
            </p:cNvSpPr>
            <p:nvPr/>
          </p:nvSpPr>
          <p:spPr bwMode="auto">
            <a:xfrm>
              <a:off x="4905375" y="-414338"/>
              <a:ext cx="60325" cy="120650"/>
            </a:xfrm>
            <a:custGeom>
              <a:avLst/>
              <a:gdLst>
                <a:gd name="T0" fmla="*/ 0 w 38"/>
                <a:gd name="T1" fmla="*/ 38 h 76"/>
                <a:gd name="T2" fmla="*/ 14 w 38"/>
                <a:gd name="T3" fmla="*/ 0 h 76"/>
                <a:gd name="T4" fmla="*/ 38 w 38"/>
                <a:gd name="T5" fmla="*/ 38 h 76"/>
                <a:gd name="T6" fmla="*/ 23 w 38"/>
                <a:gd name="T7" fmla="*/ 76 h 76"/>
                <a:gd name="T8" fmla="*/ 0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0" y="38"/>
                  </a:moveTo>
                  <a:lnTo>
                    <a:pt x="14" y="0"/>
                  </a:lnTo>
                  <a:lnTo>
                    <a:pt x="38" y="38"/>
                  </a:lnTo>
                  <a:lnTo>
                    <a:pt x="23" y="7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26"/>
            <p:cNvSpPr>
              <a:spLocks/>
            </p:cNvSpPr>
            <p:nvPr/>
          </p:nvSpPr>
          <p:spPr bwMode="auto">
            <a:xfrm>
              <a:off x="6381750" y="-1765300"/>
              <a:ext cx="138112" cy="82550"/>
            </a:xfrm>
            <a:custGeom>
              <a:avLst/>
              <a:gdLst>
                <a:gd name="T0" fmla="*/ 29 w 87"/>
                <a:gd name="T1" fmla="*/ 35 h 52"/>
                <a:gd name="T2" fmla="*/ 0 w 87"/>
                <a:gd name="T3" fmla="*/ 0 h 52"/>
                <a:gd name="T4" fmla="*/ 58 w 87"/>
                <a:gd name="T5" fmla="*/ 17 h 52"/>
                <a:gd name="T6" fmla="*/ 87 w 87"/>
                <a:gd name="T7" fmla="*/ 52 h 52"/>
                <a:gd name="T8" fmla="*/ 29 w 87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2">
                  <a:moveTo>
                    <a:pt x="29" y="35"/>
                  </a:moveTo>
                  <a:lnTo>
                    <a:pt x="0" y="0"/>
                  </a:lnTo>
                  <a:lnTo>
                    <a:pt x="58" y="17"/>
                  </a:lnTo>
                  <a:lnTo>
                    <a:pt x="87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27"/>
            <p:cNvSpPr>
              <a:spLocks/>
            </p:cNvSpPr>
            <p:nvPr/>
          </p:nvSpPr>
          <p:spPr bwMode="auto">
            <a:xfrm>
              <a:off x="6327775" y="-1296988"/>
              <a:ext cx="109537" cy="96838"/>
            </a:xfrm>
            <a:custGeom>
              <a:avLst/>
              <a:gdLst>
                <a:gd name="T0" fmla="*/ 37 w 69"/>
                <a:gd name="T1" fmla="*/ 18 h 61"/>
                <a:gd name="T2" fmla="*/ 69 w 69"/>
                <a:gd name="T3" fmla="*/ 0 h 61"/>
                <a:gd name="T4" fmla="*/ 34 w 69"/>
                <a:gd name="T5" fmla="*/ 47 h 61"/>
                <a:gd name="T6" fmla="*/ 0 w 69"/>
                <a:gd name="T7" fmla="*/ 61 h 61"/>
                <a:gd name="T8" fmla="*/ 37 w 69"/>
                <a:gd name="T9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1">
                  <a:moveTo>
                    <a:pt x="37" y="18"/>
                  </a:moveTo>
                  <a:lnTo>
                    <a:pt x="69" y="0"/>
                  </a:lnTo>
                  <a:lnTo>
                    <a:pt x="34" y="47"/>
                  </a:lnTo>
                  <a:lnTo>
                    <a:pt x="0" y="61"/>
                  </a:lnTo>
                  <a:lnTo>
                    <a:pt x="37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28"/>
            <p:cNvSpPr>
              <a:spLocks/>
            </p:cNvSpPr>
            <p:nvPr/>
          </p:nvSpPr>
          <p:spPr bwMode="auto">
            <a:xfrm>
              <a:off x="4141788" y="-528638"/>
              <a:ext cx="63500" cy="119063"/>
            </a:xfrm>
            <a:custGeom>
              <a:avLst/>
              <a:gdLst>
                <a:gd name="T0" fmla="*/ 0 w 40"/>
                <a:gd name="T1" fmla="*/ 38 h 75"/>
                <a:gd name="T2" fmla="*/ 17 w 40"/>
                <a:gd name="T3" fmla="*/ 0 h 75"/>
                <a:gd name="T4" fmla="*/ 40 w 40"/>
                <a:gd name="T5" fmla="*/ 35 h 75"/>
                <a:gd name="T6" fmla="*/ 23 w 40"/>
                <a:gd name="T7" fmla="*/ 75 h 75"/>
                <a:gd name="T8" fmla="*/ 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0" y="38"/>
                  </a:moveTo>
                  <a:lnTo>
                    <a:pt x="17" y="0"/>
                  </a:lnTo>
                  <a:lnTo>
                    <a:pt x="40" y="35"/>
                  </a:lnTo>
                  <a:lnTo>
                    <a:pt x="23" y="75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29"/>
            <p:cNvSpPr>
              <a:spLocks/>
            </p:cNvSpPr>
            <p:nvPr/>
          </p:nvSpPr>
          <p:spPr bwMode="auto">
            <a:xfrm>
              <a:off x="4525963" y="-635000"/>
              <a:ext cx="160337" cy="69850"/>
            </a:xfrm>
            <a:custGeom>
              <a:avLst/>
              <a:gdLst>
                <a:gd name="T0" fmla="*/ 37 w 101"/>
                <a:gd name="T1" fmla="*/ 12 h 44"/>
                <a:gd name="T2" fmla="*/ 101 w 101"/>
                <a:gd name="T3" fmla="*/ 0 h 44"/>
                <a:gd name="T4" fmla="*/ 60 w 101"/>
                <a:gd name="T5" fmla="*/ 32 h 44"/>
                <a:gd name="T6" fmla="*/ 0 w 101"/>
                <a:gd name="T7" fmla="*/ 44 h 44"/>
                <a:gd name="T8" fmla="*/ 37 w 101"/>
                <a:gd name="T9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4">
                  <a:moveTo>
                    <a:pt x="37" y="12"/>
                  </a:moveTo>
                  <a:lnTo>
                    <a:pt x="101" y="0"/>
                  </a:lnTo>
                  <a:lnTo>
                    <a:pt x="60" y="32"/>
                  </a:lnTo>
                  <a:lnTo>
                    <a:pt x="0" y="44"/>
                  </a:lnTo>
                  <a:lnTo>
                    <a:pt x="37" y="1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30"/>
            <p:cNvSpPr>
              <a:spLocks/>
            </p:cNvSpPr>
            <p:nvPr/>
          </p:nvSpPr>
          <p:spPr bwMode="auto">
            <a:xfrm>
              <a:off x="2216150" y="-419100"/>
              <a:ext cx="187325" cy="41275"/>
            </a:xfrm>
            <a:custGeom>
              <a:avLst/>
              <a:gdLst>
                <a:gd name="T0" fmla="*/ 64 w 118"/>
                <a:gd name="T1" fmla="*/ 0 h 26"/>
                <a:gd name="T2" fmla="*/ 118 w 118"/>
                <a:gd name="T3" fmla="*/ 21 h 26"/>
                <a:gd name="T4" fmla="*/ 58 w 118"/>
                <a:gd name="T5" fmla="*/ 26 h 26"/>
                <a:gd name="T6" fmla="*/ 0 w 118"/>
                <a:gd name="T7" fmla="*/ 6 h 26"/>
                <a:gd name="T8" fmla="*/ 64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4" y="0"/>
                  </a:moveTo>
                  <a:lnTo>
                    <a:pt x="118" y="21"/>
                  </a:lnTo>
                  <a:lnTo>
                    <a:pt x="58" y="26"/>
                  </a:lnTo>
                  <a:lnTo>
                    <a:pt x="0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31"/>
            <p:cNvSpPr>
              <a:spLocks/>
            </p:cNvSpPr>
            <p:nvPr/>
          </p:nvSpPr>
          <p:spPr bwMode="auto">
            <a:xfrm>
              <a:off x="5724525" y="-1268413"/>
              <a:ext cx="158750" cy="155575"/>
            </a:xfrm>
            <a:custGeom>
              <a:avLst/>
              <a:gdLst>
                <a:gd name="T0" fmla="*/ 100 w 100"/>
                <a:gd name="T1" fmla="*/ 29 h 98"/>
                <a:gd name="T2" fmla="*/ 77 w 100"/>
                <a:gd name="T3" fmla="*/ 98 h 98"/>
                <a:gd name="T4" fmla="*/ 0 w 100"/>
                <a:gd name="T5" fmla="*/ 69 h 98"/>
                <a:gd name="T6" fmla="*/ 23 w 100"/>
                <a:gd name="T7" fmla="*/ 0 h 98"/>
                <a:gd name="T8" fmla="*/ 100 w 100"/>
                <a:gd name="T9" fmla="*/ 2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00" y="29"/>
                  </a:moveTo>
                  <a:lnTo>
                    <a:pt x="77" y="98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32"/>
            <p:cNvSpPr>
              <a:spLocks/>
            </p:cNvSpPr>
            <p:nvPr/>
          </p:nvSpPr>
          <p:spPr bwMode="auto">
            <a:xfrm>
              <a:off x="895350" y="-1263650"/>
              <a:ext cx="119062" cy="133350"/>
            </a:xfrm>
            <a:custGeom>
              <a:avLst/>
              <a:gdLst>
                <a:gd name="T0" fmla="*/ 72 w 75"/>
                <a:gd name="T1" fmla="*/ 84 h 84"/>
                <a:gd name="T2" fmla="*/ 0 w 75"/>
                <a:gd name="T3" fmla="*/ 84 h 84"/>
                <a:gd name="T4" fmla="*/ 3 w 75"/>
                <a:gd name="T5" fmla="*/ 0 h 84"/>
                <a:gd name="T6" fmla="*/ 75 w 75"/>
                <a:gd name="T7" fmla="*/ 0 h 84"/>
                <a:gd name="T8" fmla="*/ 72 w 75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4">
                  <a:moveTo>
                    <a:pt x="72" y="84"/>
                  </a:moveTo>
                  <a:lnTo>
                    <a:pt x="0" y="84"/>
                  </a:lnTo>
                  <a:lnTo>
                    <a:pt x="3" y="0"/>
                  </a:lnTo>
                  <a:lnTo>
                    <a:pt x="75" y="0"/>
                  </a:lnTo>
                  <a:lnTo>
                    <a:pt x="72" y="8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33"/>
            <p:cNvSpPr>
              <a:spLocks/>
            </p:cNvSpPr>
            <p:nvPr/>
          </p:nvSpPr>
          <p:spPr bwMode="auto">
            <a:xfrm>
              <a:off x="2697163" y="-1268413"/>
              <a:ext cx="141287" cy="138113"/>
            </a:xfrm>
            <a:custGeom>
              <a:avLst/>
              <a:gdLst>
                <a:gd name="T0" fmla="*/ 89 w 89"/>
                <a:gd name="T1" fmla="*/ 20 h 87"/>
                <a:gd name="T2" fmla="*/ 78 w 89"/>
                <a:gd name="T3" fmla="*/ 87 h 87"/>
                <a:gd name="T4" fmla="*/ 0 w 89"/>
                <a:gd name="T5" fmla="*/ 66 h 87"/>
                <a:gd name="T6" fmla="*/ 14 w 89"/>
                <a:gd name="T7" fmla="*/ 0 h 87"/>
                <a:gd name="T8" fmla="*/ 89 w 89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89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34"/>
            <p:cNvSpPr>
              <a:spLocks/>
            </p:cNvSpPr>
            <p:nvPr/>
          </p:nvSpPr>
          <p:spPr bwMode="auto">
            <a:xfrm>
              <a:off x="844550" y="-1614488"/>
              <a:ext cx="142875" cy="138113"/>
            </a:xfrm>
            <a:custGeom>
              <a:avLst/>
              <a:gdLst>
                <a:gd name="T0" fmla="*/ 90 w 90"/>
                <a:gd name="T1" fmla="*/ 21 h 87"/>
                <a:gd name="T2" fmla="*/ 78 w 90"/>
                <a:gd name="T3" fmla="*/ 87 h 87"/>
                <a:gd name="T4" fmla="*/ 0 w 90"/>
                <a:gd name="T5" fmla="*/ 67 h 87"/>
                <a:gd name="T6" fmla="*/ 15 w 90"/>
                <a:gd name="T7" fmla="*/ 0 h 87"/>
                <a:gd name="T8" fmla="*/ 90 w 90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7">
                  <a:moveTo>
                    <a:pt x="90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0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35"/>
            <p:cNvSpPr>
              <a:spLocks/>
            </p:cNvSpPr>
            <p:nvPr/>
          </p:nvSpPr>
          <p:spPr bwMode="auto">
            <a:xfrm>
              <a:off x="2682875" y="-635000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2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2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36"/>
            <p:cNvSpPr>
              <a:spLocks/>
            </p:cNvSpPr>
            <p:nvPr/>
          </p:nvSpPr>
          <p:spPr bwMode="auto">
            <a:xfrm>
              <a:off x="4100513" y="-252413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5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5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37"/>
            <p:cNvSpPr>
              <a:spLocks/>
            </p:cNvSpPr>
            <p:nvPr/>
          </p:nvSpPr>
          <p:spPr bwMode="auto">
            <a:xfrm>
              <a:off x="2967038" y="-368300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38"/>
            <p:cNvSpPr>
              <a:spLocks/>
            </p:cNvSpPr>
            <p:nvPr/>
          </p:nvSpPr>
          <p:spPr bwMode="auto">
            <a:xfrm>
              <a:off x="4352925" y="-1549400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7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7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39"/>
            <p:cNvSpPr>
              <a:spLocks/>
            </p:cNvSpPr>
            <p:nvPr/>
          </p:nvSpPr>
          <p:spPr bwMode="auto">
            <a:xfrm>
              <a:off x="5294313" y="-1493838"/>
              <a:ext cx="114300" cy="138113"/>
            </a:xfrm>
            <a:custGeom>
              <a:avLst/>
              <a:gdLst>
                <a:gd name="T0" fmla="*/ 72 w 72"/>
                <a:gd name="T1" fmla="*/ 78 h 87"/>
                <a:gd name="T2" fmla="*/ 6 w 72"/>
                <a:gd name="T3" fmla="*/ 87 h 87"/>
                <a:gd name="T4" fmla="*/ 0 w 72"/>
                <a:gd name="T5" fmla="*/ 6 h 87"/>
                <a:gd name="T6" fmla="*/ 69 w 72"/>
                <a:gd name="T7" fmla="*/ 0 h 87"/>
                <a:gd name="T8" fmla="*/ 72 w 72"/>
                <a:gd name="T9" fmla="*/ 7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7">
                  <a:moveTo>
                    <a:pt x="72" y="78"/>
                  </a:moveTo>
                  <a:lnTo>
                    <a:pt x="6" y="87"/>
                  </a:lnTo>
                  <a:lnTo>
                    <a:pt x="0" y="6"/>
                  </a:lnTo>
                  <a:lnTo>
                    <a:pt x="69" y="0"/>
                  </a:lnTo>
                  <a:lnTo>
                    <a:pt x="72" y="7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40"/>
            <p:cNvSpPr>
              <a:spLocks/>
            </p:cNvSpPr>
            <p:nvPr/>
          </p:nvSpPr>
          <p:spPr bwMode="auto">
            <a:xfrm>
              <a:off x="10164763" y="-1881188"/>
              <a:ext cx="158750" cy="157163"/>
            </a:xfrm>
            <a:custGeom>
              <a:avLst/>
              <a:gdLst>
                <a:gd name="T0" fmla="*/ 100 w 100"/>
                <a:gd name="T1" fmla="*/ 29 h 99"/>
                <a:gd name="T2" fmla="*/ 77 w 100"/>
                <a:gd name="T3" fmla="*/ 99 h 99"/>
                <a:gd name="T4" fmla="*/ 0 w 100"/>
                <a:gd name="T5" fmla="*/ 70 h 99"/>
                <a:gd name="T6" fmla="*/ 23 w 100"/>
                <a:gd name="T7" fmla="*/ 0 h 99"/>
                <a:gd name="T8" fmla="*/ 100 w 100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9">
                  <a:moveTo>
                    <a:pt x="100" y="29"/>
                  </a:moveTo>
                  <a:lnTo>
                    <a:pt x="77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41"/>
            <p:cNvSpPr>
              <a:spLocks/>
            </p:cNvSpPr>
            <p:nvPr/>
          </p:nvSpPr>
          <p:spPr bwMode="auto">
            <a:xfrm>
              <a:off x="5591175" y="-642938"/>
              <a:ext cx="160337" cy="155575"/>
            </a:xfrm>
            <a:custGeom>
              <a:avLst/>
              <a:gdLst>
                <a:gd name="T0" fmla="*/ 101 w 101"/>
                <a:gd name="T1" fmla="*/ 31 h 98"/>
                <a:gd name="T2" fmla="*/ 78 w 101"/>
                <a:gd name="T3" fmla="*/ 98 h 98"/>
                <a:gd name="T4" fmla="*/ 0 w 101"/>
                <a:gd name="T5" fmla="*/ 69 h 98"/>
                <a:gd name="T6" fmla="*/ 20 w 101"/>
                <a:gd name="T7" fmla="*/ 0 h 98"/>
                <a:gd name="T8" fmla="*/ 101 w 101"/>
                <a:gd name="T9" fmla="*/ 3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101" y="31"/>
                  </a:moveTo>
                  <a:lnTo>
                    <a:pt x="78" y="98"/>
                  </a:lnTo>
                  <a:lnTo>
                    <a:pt x="0" y="69"/>
                  </a:lnTo>
                  <a:lnTo>
                    <a:pt x="20" y="0"/>
                  </a:lnTo>
                  <a:lnTo>
                    <a:pt x="101" y="3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42"/>
            <p:cNvSpPr>
              <a:spLocks/>
            </p:cNvSpPr>
            <p:nvPr/>
          </p:nvSpPr>
          <p:spPr bwMode="auto">
            <a:xfrm>
              <a:off x="3433763" y="-225425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8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8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43"/>
            <p:cNvSpPr>
              <a:spLocks/>
            </p:cNvSpPr>
            <p:nvPr/>
          </p:nvSpPr>
          <p:spPr bwMode="auto">
            <a:xfrm>
              <a:off x="2308225" y="-170973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44"/>
            <p:cNvSpPr>
              <a:spLocks/>
            </p:cNvSpPr>
            <p:nvPr/>
          </p:nvSpPr>
          <p:spPr bwMode="auto">
            <a:xfrm>
              <a:off x="5851525" y="-1862138"/>
              <a:ext cx="146050" cy="160338"/>
            </a:xfrm>
            <a:custGeom>
              <a:avLst/>
              <a:gdLst>
                <a:gd name="T0" fmla="*/ 92 w 92"/>
                <a:gd name="T1" fmla="*/ 75 h 101"/>
                <a:gd name="T2" fmla="*/ 29 w 92"/>
                <a:gd name="T3" fmla="*/ 101 h 101"/>
                <a:gd name="T4" fmla="*/ 0 w 92"/>
                <a:gd name="T5" fmla="*/ 29 h 101"/>
                <a:gd name="T6" fmla="*/ 64 w 92"/>
                <a:gd name="T7" fmla="*/ 0 h 101"/>
                <a:gd name="T8" fmla="*/ 92 w 92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1">
                  <a:moveTo>
                    <a:pt x="92" y="75"/>
                  </a:moveTo>
                  <a:lnTo>
                    <a:pt x="29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45"/>
            <p:cNvSpPr>
              <a:spLocks/>
            </p:cNvSpPr>
            <p:nvPr/>
          </p:nvSpPr>
          <p:spPr bwMode="auto">
            <a:xfrm>
              <a:off x="8856663" y="-1806575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46"/>
            <p:cNvSpPr>
              <a:spLocks/>
            </p:cNvSpPr>
            <p:nvPr/>
          </p:nvSpPr>
          <p:spPr bwMode="auto">
            <a:xfrm>
              <a:off x="1841500" y="-239713"/>
              <a:ext cx="201612" cy="128588"/>
            </a:xfrm>
            <a:custGeom>
              <a:avLst/>
              <a:gdLst>
                <a:gd name="T0" fmla="*/ 84 w 127"/>
                <a:gd name="T1" fmla="*/ 26 h 81"/>
                <a:gd name="T2" fmla="*/ 127 w 127"/>
                <a:gd name="T3" fmla="*/ 81 h 81"/>
                <a:gd name="T4" fmla="*/ 43 w 127"/>
                <a:gd name="T5" fmla="*/ 55 h 81"/>
                <a:gd name="T6" fmla="*/ 0 w 127"/>
                <a:gd name="T7" fmla="*/ 0 h 81"/>
                <a:gd name="T8" fmla="*/ 84 w 127"/>
                <a:gd name="T9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1">
                  <a:moveTo>
                    <a:pt x="84" y="26"/>
                  </a:moveTo>
                  <a:lnTo>
                    <a:pt x="127" y="81"/>
                  </a:lnTo>
                  <a:lnTo>
                    <a:pt x="43" y="55"/>
                  </a:lnTo>
                  <a:lnTo>
                    <a:pt x="0" y="0"/>
                  </a:lnTo>
                  <a:lnTo>
                    <a:pt x="84" y="26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47"/>
            <p:cNvSpPr>
              <a:spLocks/>
            </p:cNvSpPr>
            <p:nvPr/>
          </p:nvSpPr>
          <p:spPr bwMode="auto">
            <a:xfrm>
              <a:off x="6753225" y="-1838325"/>
              <a:ext cx="131762" cy="53975"/>
            </a:xfrm>
            <a:custGeom>
              <a:avLst/>
              <a:gdLst>
                <a:gd name="T0" fmla="*/ 0 w 83"/>
                <a:gd name="T1" fmla="*/ 28 h 34"/>
                <a:gd name="T2" fmla="*/ 34 w 83"/>
                <a:gd name="T3" fmla="*/ 0 h 34"/>
                <a:gd name="T4" fmla="*/ 83 w 83"/>
                <a:gd name="T5" fmla="*/ 20 h 34"/>
                <a:gd name="T6" fmla="*/ 72 w 83"/>
                <a:gd name="T7" fmla="*/ 34 h 34"/>
                <a:gd name="T8" fmla="*/ 0 w 83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4">
                  <a:moveTo>
                    <a:pt x="0" y="28"/>
                  </a:moveTo>
                  <a:lnTo>
                    <a:pt x="34" y="0"/>
                  </a:lnTo>
                  <a:lnTo>
                    <a:pt x="83" y="20"/>
                  </a:lnTo>
                  <a:lnTo>
                    <a:pt x="72" y="3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48"/>
            <p:cNvSpPr>
              <a:spLocks/>
            </p:cNvSpPr>
            <p:nvPr/>
          </p:nvSpPr>
          <p:spPr bwMode="auto">
            <a:xfrm>
              <a:off x="8207375" y="-1651000"/>
              <a:ext cx="95250" cy="184150"/>
            </a:xfrm>
            <a:custGeom>
              <a:avLst/>
              <a:gdLst>
                <a:gd name="T0" fmla="*/ 60 w 60"/>
                <a:gd name="T1" fmla="*/ 55 h 116"/>
                <a:gd name="T2" fmla="*/ 37 w 60"/>
                <a:gd name="T3" fmla="*/ 116 h 116"/>
                <a:gd name="T4" fmla="*/ 0 w 60"/>
                <a:gd name="T5" fmla="*/ 61 h 116"/>
                <a:gd name="T6" fmla="*/ 26 w 60"/>
                <a:gd name="T7" fmla="*/ 0 h 116"/>
                <a:gd name="T8" fmla="*/ 60 w 60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16">
                  <a:moveTo>
                    <a:pt x="60" y="55"/>
                  </a:moveTo>
                  <a:lnTo>
                    <a:pt x="37" y="116"/>
                  </a:lnTo>
                  <a:lnTo>
                    <a:pt x="0" y="61"/>
                  </a:lnTo>
                  <a:lnTo>
                    <a:pt x="26" y="0"/>
                  </a:lnTo>
                  <a:lnTo>
                    <a:pt x="60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49"/>
            <p:cNvSpPr>
              <a:spLocks/>
            </p:cNvSpPr>
            <p:nvPr/>
          </p:nvSpPr>
          <p:spPr bwMode="auto">
            <a:xfrm>
              <a:off x="8042275" y="-822325"/>
              <a:ext cx="92075" cy="182563"/>
            </a:xfrm>
            <a:custGeom>
              <a:avLst/>
              <a:gdLst>
                <a:gd name="T0" fmla="*/ 58 w 58"/>
                <a:gd name="T1" fmla="*/ 55 h 115"/>
                <a:gd name="T2" fmla="*/ 35 w 58"/>
                <a:gd name="T3" fmla="*/ 115 h 115"/>
                <a:gd name="T4" fmla="*/ 0 w 58"/>
                <a:gd name="T5" fmla="*/ 57 h 115"/>
                <a:gd name="T6" fmla="*/ 23 w 58"/>
                <a:gd name="T7" fmla="*/ 0 h 115"/>
                <a:gd name="T8" fmla="*/ 58 w 58"/>
                <a:gd name="T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5">
                  <a:moveTo>
                    <a:pt x="58" y="55"/>
                  </a:moveTo>
                  <a:lnTo>
                    <a:pt x="35" y="115"/>
                  </a:lnTo>
                  <a:lnTo>
                    <a:pt x="0" y="57"/>
                  </a:lnTo>
                  <a:lnTo>
                    <a:pt x="23" y="0"/>
                  </a:lnTo>
                  <a:lnTo>
                    <a:pt x="58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50"/>
            <p:cNvSpPr>
              <a:spLocks/>
            </p:cNvSpPr>
            <p:nvPr/>
          </p:nvSpPr>
          <p:spPr bwMode="auto">
            <a:xfrm>
              <a:off x="7877175" y="-1779588"/>
              <a:ext cx="96837" cy="184150"/>
            </a:xfrm>
            <a:custGeom>
              <a:avLst/>
              <a:gdLst>
                <a:gd name="T0" fmla="*/ 61 w 61"/>
                <a:gd name="T1" fmla="*/ 55 h 116"/>
                <a:gd name="T2" fmla="*/ 35 w 61"/>
                <a:gd name="T3" fmla="*/ 116 h 116"/>
                <a:gd name="T4" fmla="*/ 0 w 61"/>
                <a:gd name="T5" fmla="*/ 58 h 116"/>
                <a:gd name="T6" fmla="*/ 26 w 61"/>
                <a:gd name="T7" fmla="*/ 0 h 116"/>
                <a:gd name="T8" fmla="*/ 61 w 61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6">
                  <a:moveTo>
                    <a:pt x="61" y="55"/>
                  </a:moveTo>
                  <a:lnTo>
                    <a:pt x="35" y="116"/>
                  </a:lnTo>
                  <a:lnTo>
                    <a:pt x="0" y="58"/>
                  </a:lnTo>
                  <a:lnTo>
                    <a:pt x="26" y="0"/>
                  </a:lnTo>
                  <a:lnTo>
                    <a:pt x="61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51"/>
            <p:cNvSpPr>
              <a:spLocks/>
            </p:cNvSpPr>
            <p:nvPr/>
          </p:nvSpPr>
          <p:spPr bwMode="auto">
            <a:xfrm>
              <a:off x="3278188" y="-1985963"/>
              <a:ext cx="90487" cy="179388"/>
            </a:xfrm>
            <a:custGeom>
              <a:avLst/>
              <a:gdLst>
                <a:gd name="T0" fmla="*/ 57 w 57"/>
                <a:gd name="T1" fmla="*/ 55 h 113"/>
                <a:gd name="T2" fmla="*/ 34 w 57"/>
                <a:gd name="T3" fmla="*/ 113 h 113"/>
                <a:gd name="T4" fmla="*/ 0 w 57"/>
                <a:gd name="T5" fmla="*/ 58 h 113"/>
                <a:gd name="T6" fmla="*/ 23 w 57"/>
                <a:gd name="T7" fmla="*/ 0 h 113"/>
                <a:gd name="T8" fmla="*/ 57 w 57"/>
                <a:gd name="T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3">
                  <a:moveTo>
                    <a:pt x="57" y="55"/>
                  </a:moveTo>
                  <a:lnTo>
                    <a:pt x="34" y="113"/>
                  </a:lnTo>
                  <a:lnTo>
                    <a:pt x="0" y="58"/>
                  </a:lnTo>
                  <a:lnTo>
                    <a:pt x="23" y="0"/>
                  </a:lnTo>
                  <a:lnTo>
                    <a:pt x="57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52"/>
            <p:cNvSpPr>
              <a:spLocks/>
            </p:cNvSpPr>
            <p:nvPr/>
          </p:nvSpPr>
          <p:spPr bwMode="auto">
            <a:xfrm>
              <a:off x="3436938" y="-1733550"/>
              <a:ext cx="101600" cy="119063"/>
            </a:xfrm>
            <a:custGeom>
              <a:avLst/>
              <a:gdLst>
                <a:gd name="T0" fmla="*/ 64 w 64"/>
                <a:gd name="T1" fmla="*/ 35 h 75"/>
                <a:gd name="T2" fmla="*/ 38 w 64"/>
                <a:gd name="T3" fmla="*/ 75 h 75"/>
                <a:gd name="T4" fmla="*/ 0 w 64"/>
                <a:gd name="T5" fmla="*/ 38 h 75"/>
                <a:gd name="T6" fmla="*/ 26 w 64"/>
                <a:gd name="T7" fmla="*/ 0 h 75"/>
                <a:gd name="T8" fmla="*/ 64 w 64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5">
                  <a:moveTo>
                    <a:pt x="64" y="35"/>
                  </a:moveTo>
                  <a:lnTo>
                    <a:pt x="38" y="75"/>
                  </a:lnTo>
                  <a:lnTo>
                    <a:pt x="0" y="38"/>
                  </a:lnTo>
                  <a:lnTo>
                    <a:pt x="26" y="0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53"/>
            <p:cNvSpPr>
              <a:spLocks/>
            </p:cNvSpPr>
            <p:nvPr/>
          </p:nvSpPr>
          <p:spPr bwMode="auto">
            <a:xfrm>
              <a:off x="4613275" y="-468313"/>
              <a:ext cx="90487" cy="36513"/>
            </a:xfrm>
            <a:custGeom>
              <a:avLst/>
              <a:gdLst>
                <a:gd name="T0" fmla="*/ 0 w 57"/>
                <a:gd name="T1" fmla="*/ 20 h 23"/>
                <a:gd name="T2" fmla="*/ 23 w 57"/>
                <a:gd name="T3" fmla="*/ 0 h 23"/>
                <a:gd name="T4" fmla="*/ 57 w 57"/>
                <a:gd name="T5" fmla="*/ 14 h 23"/>
                <a:gd name="T6" fmla="*/ 49 w 57"/>
                <a:gd name="T7" fmla="*/ 23 h 23"/>
                <a:gd name="T8" fmla="*/ 0 w 57"/>
                <a:gd name="T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3">
                  <a:moveTo>
                    <a:pt x="0" y="20"/>
                  </a:moveTo>
                  <a:lnTo>
                    <a:pt x="23" y="0"/>
                  </a:lnTo>
                  <a:lnTo>
                    <a:pt x="57" y="14"/>
                  </a:lnTo>
                  <a:lnTo>
                    <a:pt x="49" y="23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54"/>
            <p:cNvSpPr>
              <a:spLocks/>
            </p:cNvSpPr>
            <p:nvPr/>
          </p:nvSpPr>
          <p:spPr bwMode="auto">
            <a:xfrm>
              <a:off x="3789363" y="-1944688"/>
              <a:ext cx="101600" cy="312738"/>
            </a:xfrm>
            <a:custGeom>
              <a:avLst/>
              <a:gdLst>
                <a:gd name="T0" fmla="*/ 35 w 64"/>
                <a:gd name="T1" fmla="*/ 197 h 197"/>
                <a:gd name="T2" fmla="*/ 64 w 64"/>
                <a:gd name="T3" fmla="*/ 90 h 197"/>
                <a:gd name="T4" fmla="*/ 26 w 64"/>
                <a:gd name="T5" fmla="*/ 0 h 197"/>
                <a:gd name="T6" fmla="*/ 0 w 64"/>
                <a:gd name="T7" fmla="*/ 107 h 197"/>
                <a:gd name="T8" fmla="*/ 35 w 64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97">
                  <a:moveTo>
                    <a:pt x="35" y="197"/>
                  </a:moveTo>
                  <a:lnTo>
                    <a:pt x="64" y="90"/>
                  </a:lnTo>
                  <a:lnTo>
                    <a:pt x="26" y="0"/>
                  </a:lnTo>
                  <a:lnTo>
                    <a:pt x="0" y="107"/>
                  </a:lnTo>
                  <a:lnTo>
                    <a:pt x="35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55"/>
            <p:cNvSpPr>
              <a:spLocks/>
            </p:cNvSpPr>
            <p:nvPr/>
          </p:nvSpPr>
          <p:spPr bwMode="auto">
            <a:xfrm>
              <a:off x="3808413" y="-1847850"/>
              <a:ext cx="63500" cy="119063"/>
            </a:xfrm>
            <a:custGeom>
              <a:avLst/>
              <a:gdLst>
                <a:gd name="T0" fmla="*/ 40 w 40"/>
                <a:gd name="T1" fmla="*/ 34 h 75"/>
                <a:gd name="T2" fmla="*/ 23 w 40"/>
                <a:gd name="T3" fmla="*/ 75 h 75"/>
                <a:gd name="T4" fmla="*/ 0 w 40"/>
                <a:gd name="T5" fmla="*/ 37 h 75"/>
                <a:gd name="T6" fmla="*/ 17 w 40"/>
                <a:gd name="T7" fmla="*/ 0 h 75"/>
                <a:gd name="T8" fmla="*/ 40 w 40"/>
                <a:gd name="T9" fmla="*/ 3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4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7" y="0"/>
                  </a:lnTo>
                  <a:lnTo>
                    <a:pt x="40" y="34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556"/>
            <p:cNvSpPr>
              <a:spLocks noChangeArrowheads="1"/>
            </p:cNvSpPr>
            <p:nvPr/>
          </p:nvSpPr>
          <p:spPr bwMode="auto">
            <a:xfrm>
              <a:off x="3886200" y="-1481138"/>
              <a:ext cx="85725" cy="38100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57"/>
            <p:cNvSpPr>
              <a:spLocks/>
            </p:cNvSpPr>
            <p:nvPr/>
          </p:nvSpPr>
          <p:spPr bwMode="auto">
            <a:xfrm>
              <a:off x="3886200" y="-1481138"/>
              <a:ext cx="85725" cy="38100"/>
            </a:xfrm>
            <a:custGeom>
              <a:avLst/>
              <a:gdLst>
                <a:gd name="T0" fmla="*/ 0 w 54"/>
                <a:gd name="T1" fmla="*/ 18 h 24"/>
                <a:gd name="T2" fmla="*/ 23 w 54"/>
                <a:gd name="T3" fmla="*/ 0 h 24"/>
                <a:gd name="T4" fmla="*/ 54 w 54"/>
                <a:gd name="T5" fmla="*/ 15 h 24"/>
                <a:gd name="T6" fmla="*/ 46 w 54"/>
                <a:gd name="T7" fmla="*/ 24 h 24"/>
                <a:gd name="T8" fmla="*/ 0 w 54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4">
                  <a:moveTo>
                    <a:pt x="0" y="18"/>
                  </a:moveTo>
                  <a:lnTo>
                    <a:pt x="23" y="0"/>
                  </a:lnTo>
                  <a:lnTo>
                    <a:pt x="54" y="15"/>
                  </a:lnTo>
                  <a:lnTo>
                    <a:pt x="46" y="24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58"/>
            <p:cNvSpPr>
              <a:spLocks/>
            </p:cNvSpPr>
            <p:nvPr/>
          </p:nvSpPr>
          <p:spPr bwMode="auto">
            <a:xfrm>
              <a:off x="2276475" y="-942975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1 h 26"/>
                <a:gd name="T4" fmla="*/ 55 w 118"/>
                <a:gd name="T5" fmla="*/ 26 h 26"/>
                <a:gd name="T6" fmla="*/ 0 w 118"/>
                <a:gd name="T7" fmla="*/ 3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1"/>
                  </a:lnTo>
                  <a:lnTo>
                    <a:pt x="55" y="26"/>
                  </a:lnTo>
                  <a:lnTo>
                    <a:pt x="0" y="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59"/>
            <p:cNvSpPr>
              <a:spLocks/>
            </p:cNvSpPr>
            <p:nvPr/>
          </p:nvSpPr>
          <p:spPr bwMode="auto">
            <a:xfrm>
              <a:off x="2463800" y="-1406525"/>
              <a:ext cx="150812" cy="77788"/>
            </a:xfrm>
            <a:custGeom>
              <a:avLst/>
              <a:gdLst>
                <a:gd name="T0" fmla="*/ 69 w 95"/>
                <a:gd name="T1" fmla="*/ 46 h 49"/>
                <a:gd name="T2" fmla="*/ 0 w 95"/>
                <a:gd name="T3" fmla="*/ 49 h 49"/>
                <a:gd name="T4" fmla="*/ 26 w 95"/>
                <a:gd name="T5" fmla="*/ 3 h 49"/>
                <a:gd name="T6" fmla="*/ 95 w 95"/>
                <a:gd name="T7" fmla="*/ 0 h 49"/>
                <a:gd name="T8" fmla="*/ 69 w 9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9">
                  <a:moveTo>
                    <a:pt x="69" y="46"/>
                  </a:moveTo>
                  <a:lnTo>
                    <a:pt x="0" y="49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60"/>
            <p:cNvSpPr>
              <a:spLocks/>
            </p:cNvSpPr>
            <p:nvPr/>
          </p:nvSpPr>
          <p:spPr bwMode="auto">
            <a:xfrm>
              <a:off x="3789363" y="-506413"/>
              <a:ext cx="150812" cy="74613"/>
            </a:xfrm>
            <a:custGeom>
              <a:avLst/>
              <a:gdLst>
                <a:gd name="T0" fmla="*/ 69 w 95"/>
                <a:gd name="T1" fmla="*/ 44 h 47"/>
                <a:gd name="T2" fmla="*/ 0 w 95"/>
                <a:gd name="T3" fmla="*/ 47 h 47"/>
                <a:gd name="T4" fmla="*/ 26 w 95"/>
                <a:gd name="T5" fmla="*/ 3 h 47"/>
                <a:gd name="T6" fmla="*/ 95 w 95"/>
                <a:gd name="T7" fmla="*/ 0 h 47"/>
                <a:gd name="T8" fmla="*/ 69 w 95"/>
                <a:gd name="T9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7">
                  <a:moveTo>
                    <a:pt x="69" y="44"/>
                  </a:moveTo>
                  <a:lnTo>
                    <a:pt x="0" y="47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61"/>
            <p:cNvSpPr>
              <a:spLocks/>
            </p:cNvSpPr>
            <p:nvPr/>
          </p:nvSpPr>
          <p:spPr bwMode="auto">
            <a:xfrm>
              <a:off x="7018338" y="-1544638"/>
              <a:ext cx="141287" cy="82550"/>
            </a:xfrm>
            <a:custGeom>
              <a:avLst/>
              <a:gdLst>
                <a:gd name="T0" fmla="*/ 72 w 89"/>
                <a:gd name="T1" fmla="*/ 9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9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62"/>
            <p:cNvSpPr>
              <a:spLocks/>
            </p:cNvSpPr>
            <p:nvPr/>
          </p:nvSpPr>
          <p:spPr bwMode="auto">
            <a:xfrm>
              <a:off x="6643688" y="-381000"/>
              <a:ext cx="141287" cy="82550"/>
            </a:xfrm>
            <a:custGeom>
              <a:avLst/>
              <a:gdLst>
                <a:gd name="T0" fmla="*/ 72 w 89"/>
                <a:gd name="T1" fmla="*/ 8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8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563"/>
            <p:cNvSpPr>
              <a:spLocks noChangeArrowheads="1"/>
            </p:cNvSpPr>
            <p:nvPr/>
          </p:nvSpPr>
          <p:spPr bwMode="auto">
            <a:xfrm>
              <a:off x="1841500" y="-1857375"/>
              <a:ext cx="87312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64"/>
            <p:cNvSpPr>
              <a:spLocks/>
            </p:cNvSpPr>
            <p:nvPr/>
          </p:nvSpPr>
          <p:spPr bwMode="auto">
            <a:xfrm>
              <a:off x="3249613" y="-1660525"/>
              <a:ext cx="60325" cy="120650"/>
            </a:xfrm>
            <a:custGeom>
              <a:avLst/>
              <a:gdLst>
                <a:gd name="T0" fmla="*/ 38 w 38"/>
                <a:gd name="T1" fmla="*/ 38 h 76"/>
                <a:gd name="T2" fmla="*/ 23 w 38"/>
                <a:gd name="T3" fmla="*/ 76 h 76"/>
                <a:gd name="T4" fmla="*/ 0 w 38"/>
                <a:gd name="T5" fmla="*/ 41 h 76"/>
                <a:gd name="T6" fmla="*/ 15 w 38"/>
                <a:gd name="T7" fmla="*/ 0 h 76"/>
                <a:gd name="T8" fmla="*/ 38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38" y="38"/>
                  </a:moveTo>
                  <a:lnTo>
                    <a:pt x="23" y="76"/>
                  </a:lnTo>
                  <a:lnTo>
                    <a:pt x="0" y="41"/>
                  </a:lnTo>
                  <a:lnTo>
                    <a:pt x="15" y="0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65"/>
            <p:cNvSpPr>
              <a:spLocks/>
            </p:cNvSpPr>
            <p:nvPr/>
          </p:nvSpPr>
          <p:spPr bwMode="auto">
            <a:xfrm>
              <a:off x="4083050" y="-1793875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66"/>
            <p:cNvSpPr>
              <a:spLocks/>
            </p:cNvSpPr>
            <p:nvPr/>
          </p:nvSpPr>
          <p:spPr bwMode="auto">
            <a:xfrm>
              <a:off x="776288" y="-933450"/>
              <a:ext cx="100012" cy="312738"/>
            </a:xfrm>
            <a:custGeom>
              <a:avLst/>
              <a:gdLst>
                <a:gd name="T0" fmla="*/ 37 w 63"/>
                <a:gd name="T1" fmla="*/ 197 h 197"/>
                <a:gd name="T2" fmla="*/ 63 w 63"/>
                <a:gd name="T3" fmla="*/ 90 h 197"/>
                <a:gd name="T4" fmla="*/ 29 w 63"/>
                <a:gd name="T5" fmla="*/ 0 h 197"/>
                <a:gd name="T6" fmla="*/ 0 w 63"/>
                <a:gd name="T7" fmla="*/ 107 h 197"/>
                <a:gd name="T8" fmla="*/ 37 w 63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97">
                  <a:moveTo>
                    <a:pt x="37" y="197"/>
                  </a:moveTo>
                  <a:lnTo>
                    <a:pt x="63" y="90"/>
                  </a:lnTo>
                  <a:lnTo>
                    <a:pt x="29" y="0"/>
                  </a:lnTo>
                  <a:lnTo>
                    <a:pt x="0" y="107"/>
                  </a:lnTo>
                  <a:lnTo>
                    <a:pt x="37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67"/>
            <p:cNvSpPr>
              <a:spLocks/>
            </p:cNvSpPr>
            <p:nvPr/>
          </p:nvSpPr>
          <p:spPr bwMode="auto">
            <a:xfrm>
              <a:off x="795338" y="-836613"/>
              <a:ext cx="63500" cy="119063"/>
            </a:xfrm>
            <a:custGeom>
              <a:avLst/>
              <a:gdLst>
                <a:gd name="T0" fmla="*/ 40 w 40"/>
                <a:gd name="T1" fmla="*/ 35 h 75"/>
                <a:gd name="T2" fmla="*/ 25 w 40"/>
                <a:gd name="T3" fmla="*/ 75 h 75"/>
                <a:gd name="T4" fmla="*/ 0 w 40"/>
                <a:gd name="T5" fmla="*/ 38 h 75"/>
                <a:gd name="T6" fmla="*/ 17 w 40"/>
                <a:gd name="T7" fmla="*/ 0 h 75"/>
                <a:gd name="T8" fmla="*/ 40 w 40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5"/>
                  </a:moveTo>
                  <a:lnTo>
                    <a:pt x="25" y="75"/>
                  </a:lnTo>
                  <a:lnTo>
                    <a:pt x="0" y="38"/>
                  </a:lnTo>
                  <a:lnTo>
                    <a:pt x="17" y="0"/>
                  </a:lnTo>
                  <a:lnTo>
                    <a:pt x="40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568"/>
            <p:cNvSpPr>
              <a:spLocks noChangeArrowheads="1"/>
            </p:cNvSpPr>
            <p:nvPr/>
          </p:nvSpPr>
          <p:spPr bwMode="auto">
            <a:xfrm>
              <a:off x="873125" y="-468313"/>
              <a:ext cx="85725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69"/>
            <p:cNvSpPr>
              <a:spLocks/>
            </p:cNvSpPr>
            <p:nvPr/>
          </p:nvSpPr>
          <p:spPr bwMode="auto">
            <a:xfrm>
              <a:off x="873125" y="-468313"/>
              <a:ext cx="85725" cy="36513"/>
            </a:xfrm>
            <a:custGeom>
              <a:avLst/>
              <a:gdLst>
                <a:gd name="T0" fmla="*/ 0 w 54"/>
                <a:gd name="T1" fmla="*/ 17 h 23"/>
                <a:gd name="T2" fmla="*/ 23 w 54"/>
                <a:gd name="T3" fmla="*/ 0 h 23"/>
                <a:gd name="T4" fmla="*/ 54 w 54"/>
                <a:gd name="T5" fmla="*/ 14 h 23"/>
                <a:gd name="T6" fmla="*/ 48 w 54"/>
                <a:gd name="T7" fmla="*/ 23 h 23"/>
                <a:gd name="T8" fmla="*/ 0 w 54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0" y="17"/>
                  </a:moveTo>
                  <a:lnTo>
                    <a:pt x="23" y="0"/>
                  </a:lnTo>
                  <a:lnTo>
                    <a:pt x="54" y="14"/>
                  </a:lnTo>
                  <a:lnTo>
                    <a:pt x="48" y="23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70"/>
            <p:cNvSpPr>
              <a:spLocks/>
            </p:cNvSpPr>
            <p:nvPr/>
          </p:nvSpPr>
          <p:spPr bwMode="auto">
            <a:xfrm>
              <a:off x="1068388" y="-781050"/>
              <a:ext cx="65087" cy="123825"/>
            </a:xfrm>
            <a:custGeom>
              <a:avLst/>
              <a:gdLst>
                <a:gd name="T0" fmla="*/ 41 w 41"/>
                <a:gd name="T1" fmla="*/ 37 h 78"/>
                <a:gd name="T2" fmla="*/ 23 w 41"/>
                <a:gd name="T3" fmla="*/ 78 h 78"/>
                <a:gd name="T4" fmla="*/ 0 w 41"/>
                <a:gd name="T5" fmla="*/ 40 h 78"/>
                <a:gd name="T6" fmla="*/ 18 w 41"/>
                <a:gd name="T7" fmla="*/ 0 h 78"/>
                <a:gd name="T8" fmla="*/ 41 w 41"/>
                <a:gd name="T9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37"/>
                  </a:moveTo>
                  <a:lnTo>
                    <a:pt x="23" y="78"/>
                  </a:lnTo>
                  <a:lnTo>
                    <a:pt x="0" y="40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71"/>
            <p:cNvSpPr>
              <a:spLocks/>
            </p:cNvSpPr>
            <p:nvPr/>
          </p:nvSpPr>
          <p:spPr bwMode="auto">
            <a:xfrm>
              <a:off x="4749800" y="-1697038"/>
              <a:ext cx="63500" cy="125413"/>
            </a:xfrm>
            <a:custGeom>
              <a:avLst/>
              <a:gdLst>
                <a:gd name="T0" fmla="*/ 40 w 40"/>
                <a:gd name="T1" fmla="*/ 38 h 79"/>
                <a:gd name="T2" fmla="*/ 23 w 40"/>
                <a:gd name="T3" fmla="*/ 79 h 79"/>
                <a:gd name="T4" fmla="*/ 0 w 40"/>
                <a:gd name="T5" fmla="*/ 41 h 79"/>
                <a:gd name="T6" fmla="*/ 17 w 40"/>
                <a:gd name="T7" fmla="*/ 0 h 79"/>
                <a:gd name="T8" fmla="*/ 40 w 40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9">
                  <a:moveTo>
                    <a:pt x="40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72"/>
            <p:cNvSpPr>
              <a:spLocks/>
            </p:cNvSpPr>
            <p:nvPr/>
          </p:nvSpPr>
          <p:spPr bwMode="auto">
            <a:xfrm>
              <a:off x="4411663" y="-1990725"/>
              <a:ext cx="160337" cy="68263"/>
            </a:xfrm>
            <a:custGeom>
              <a:avLst/>
              <a:gdLst>
                <a:gd name="T0" fmla="*/ 63 w 101"/>
                <a:gd name="T1" fmla="*/ 32 h 43"/>
                <a:gd name="T2" fmla="*/ 0 w 101"/>
                <a:gd name="T3" fmla="*/ 43 h 43"/>
                <a:gd name="T4" fmla="*/ 37 w 101"/>
                <a:gd name="T5" fmla="*/ 12 h 43"/>
                <a:gd name="T6" fmla="*/ 101 w 101"/>
                <a:gd name="T7" fmla="*/ 0 h 43"/>
                <a:gd name="T8" fmla="*/ 63 w 101"/>
                <a:gd name="T9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3" y="32"/>
                  </a:moveTo>
                  <a:lnTo>
                    <a:pt x="0" y="43"/>
                  </a:lnTo>
                  <a:lnTo>
                    <a:pt x="37" y="12"/>
                  </a:lnTo>
                  <a:lnTo>
                    <a:pt x="101" y="0"/>
                  </a:lnTo>
                  <a:lnTo>
                    <a:pt x="63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73"/>
            <p:cNvSpPr>
              <a:spLocks/>
            </p:cNvSpPr>
            <p:nvPr/>
          </p:nvSpPr>
          <p:spPr bwMode="auto">
            <a:xfrm>
              <a:off x="2339975" y="-1944688"/>
              <a:ext cx="138112" cy="87313"/>
            </a:xfrm>
            <a:custGeom>
              <a:avLst/>
              <a:gdLst>
                <a:gd name="T0" fmla="*/ 55 w 87"/>
                <a:gd name="T1" fmla="*/ 17 h 55"/>
                <a:gd name="T2" fmla="*/ 87 w 87"/>
                <a:gd name="T3" fmla="*/ 55 h 55"/>
                <a:gd name="T4" fmla="*/ 29 w 87"/>
                <a:gd name="T5" fmla="*/ 38 h 55"/>
                <a:gd name="T6" fmla="*/ 0 w 87"/>
                <a:gd name="T7" fmla="*/ 0 h 55"/>
                <a:gd name="T8" fmla="*/ 55 w 87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5">
                  <a:moveTo>
                    <a:pt x="55" y="17"/>
                  </a:moveTo>
                  <a:lnTo>
                    <a:pt x="87" y="55"/>
                  </a:lnTo>
                  <a:lnTo>
                    <a:pt x="29" y="38"/>
                  </a:lnTo>
                  <a:lnTo>
                    <a:pt x="0" y="0"/>
                  </a:lnTo>
                  <a:lnTo>
                    <a:pt x="55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74"/>
            <p:cNvSpPr>
              <a:spLocks/>
            </p:cNvSpPr>
            <p:nvPr/>
          </p:nvSpPr>
          <p:spPr bwMode="auto">
            <a:xfrm>
              <a:off x="2994025" y="-923925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40 h 75"/>
                <a:gd name="T6" fmla="*/ 17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40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75"/>
            <p:cNvSpPr>
              <a:spLocks/>
            </p:cNvSpPr>
            <p:nvPr/>
          </p:nvSpPr>
          <p:spPr bwMode="auto">
            <a:xfrm>
              <a:off x="5426075" y="-606425"/>
              <a:ext cx="65087" cy="119063"/>
            </a:xfrm>
            <a:custGeom>
              <a:avLst/>
              <a:gdLst>
                <a:gd name="T0" fmla="*/ 41 w 41"/>
                <a:gd name="T1" fmla="*/ 37 h 75"/>
                <a:gd name="T2" fmla="*/ 23 w 41"/>
                <a:gd name="T3" fmla="*/ 75 h 75"/>
                <a:gd name="T4" fmla="*/ 0 w 41"/>
                <a:gd name="T5" fmla="*/ 37 h 75"/>
                <a:gd name="T6" fmla="*/ 18 w 41"/>
                <a:gd name="T7" fmla="*/ 0 h 75"/>
                <a:gd name="T8" fmla="*/ 41 w 41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41" y="37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76"/>
            <p:cNvSpPr>
              <a:spLocks/>
            </p:cNvSpPr>
            <p:nvPr/>
          </p:nvSpPr>
          <p:spPr bwMode="auto">
            <a:xfrm>
              <a:off x="9053513" y="-625475"/>
              <a:ext cx="85725" cy="41275"/>
            </a:xfrm>
            <a:custGeom>
              <a:avLst/>
              <a:gdLst>
                <a:gd name="T0" fmla="*/ 0 w 54"/>
                <a:gd name="T1" fmla="*/ 0 h 26"/>
                <a:gd name="T2" fmla="*/ 0 w 54"/>
                <a:gd name="T3" fmla="*/ 23 h 26"/>
                <a:gd name="T4" fmla="*/ 54 w 54"/>
                <a:gd name="T5" fmla="*/ 26 h 26"/>
                <a:gd name="T6" fmla="*/ 54 w 54"/>
                <a:gd name="T7" fmla="*/ 0 h 26"/>
                <a:gd name="T8" fmla="*/ 0 w 5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0" y="0"/>
                  </a:moveTo>
                  <a:lnTo>
                    <a:pt x="0" y="23"/>
                  </a:lnTo>
                  <a:lnTo>
                    <a:pt x="54" y="26"/>
                  </a:ln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77"/>
            <p:cNvSpPr>
              <a:spLocks/>
            </p:cNvSpPr>
            <p:nvPr/>
          </p:nvSpPr>
          <p:spPr bwMode="auto">
            <a:xfrm>
              <a:off x="9053513" y="-625475"/>
              <a:ext cx="85725" cy="36513"/>
            </a:xfrm>
            <a:custGeom>
              <a:avLst/>
              <a:gdLst>
                <a:gd name="T0" fmla="*/ 54 w 54"/>
                <a:gd name="T1" fmla="*/ 6 h 23"/>
                <a:gd name="T2" fmla="*/ 31 w 54"/>
                <a:gd name="T3" fmla="*/ 23 h 23"/>
                <a:gd name="T4" fmla="*/ 0 w 54"/>
                <a:gd name="T5" fmla="*/ 12 h 23"/>
                <a:gd name="T6" fmla="*/ 8 w 54"/>
                <a:gd name="T7" fmla="*/ 0 h 23"/>
                <a:gd name="T8" fmla="*/ 54 w 54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6"/>
                  </a:moveTo>
                  <a:lnTo>
                    <a:pt x="31" y="23"/>
                  </a:lnTo>
                  <a:lnTo>
                    <a:pt x="0" y="12"/>
                  </a:lnTo>
                  <a:lnTo>
                    <a:pt x="8" y="0"/>
                  </a:lnTo>
                  <a:lnTo>
                    <a:pt x="54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78"/>
            <p:cNvSpPr>
              <a:spLocks/>
            </p:cNvSpPr>
            <p:nvPr/>
          </p:nvSpPr>
          <p:spPr bwMode="auto">
            <a:xfrm>
              <a:off x="10306050" y="-368300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79"/>
            <p:cNvSpPr>
              <a:spLocks/>
            </p:cNvSpPr>
            <p:nvPr/>
          </p:nvSpPr>
          <p:spPr bwMode="auto">
            <a:xfrm>
              <a:off x="9309100" y="-400050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0 h 26"/>
                <a:gd name="T4" fmla="*/ 55 w 118"/>
                <a:gd name="T5" fmla="*/ 26 h 26"/>
                <a:gd name="T6" fmla="*/ 0 w 118"/>
                <a:gd name="T7" fmla="*/ 6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0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80"/>
            <p:cNvSpPr>
              <a:spLocks/>
            </p:cNvSpPr>
            <p:nvPr/>
          </p:nvSpPr>
          <p:spPr bwMode="auto">
            <a:xfrm>
              <a:off x="11860213" y="-781050"/>
              <a:ext cx="123825" cy="138113"/>
            </a:xfrm>
            <a:custGeom>
              <a:avLst/>
              <a:gdLst>
                <a:gd name="T0" fmla="*/ 75 w 78"/>
                <a:gd name="T1" fmla="*/ 87 h 87"/>
                <a:gd name="T2" fmla="*/ 0 w 78"/>
                <a:gd name="T3" fmla="*/ 87 h 87"/>
                <a:gd name="T4" fmla="*/ 6 w 78"/>
                <a:gd name="T5" fmla="*/ 3 h 87"/>
                <a:gd name="T6" fmla="*/ 78 w 78"/>
                <a:gd name="T7" fmla="*/ 0 h 87"/>
                <a:gd name="T8" fmla="*/ 75 w 78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87">
                  <a:moveTo>
                    <a:pt x="75" y="87"/>
                  </a:moveTo>
                  <a:lnTo>
                    <a:pt x="0" y="87"/>
                  </a:lnTo>
                  <a:lnTo>
                    <a:pt x="6" y="3"/>
                  </a:lnTo>
                  <a:lnTo>
                    <a:pt x="78" y="0"/>
                  </a:lnTo>
                  <a:lnTo>
                    <a:pt x="75" y="87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81"/>
            <p:cNvSpPr>
              <a:spLocks/>
            </p:cNvSpPr>
            <p:nvPr/>
          </p:nvSpPr>
          <p:spPr bwMode="auto">
            <a:xfrm>
              <a:off x="10556875" y="-1871663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5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82"/>
            <p:cNvSpPr>
              <a:spLocks/>
            </p:cNvSpPr>
            <p:nvPr/>
          </p:nvSpPr>
          <p:spPr bwMode="auto">
            <a:xfrm>
              <a:off x="9693275" y="-395288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83"/>
            <p:cNvSpPr>
              <a:spLocks/>
            </p:cNvSpPr>
            <p:nvPr/>
          </p:nvSpPr>
          <p:spPr bwMode="auto">
            <a:xfrm>
              <a:off x="11842750" y="-547688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1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1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84"/>
            <p:cNvSpPr>
              <a:spLocks/>
            </p:cNvSpPr>
            <p:nvPr/>
          </p:nvSpPr>
          <p:spPr bwMode="auto">
            <a:xfrm>
              <a:off x="8851900" y="-419100"/>
              <a:ext cx="146050" cy="106363"/>
            </a:xfrm>
            <a:custGeom>
              <a:avLst/>
              <a:gdLst>
                <a:gd name="T0" fmla="*/ 92 w 92"/>
                <a:gd name="T1" fmla="*/ 21 h 67"/>
                <a:gd name="T2" fmla="*/ 55 w 92"/>
                <a:gd name="T3" fmla="*/ 61 h 67"/>
                <a:gd name="T4" fmla="*/ 0 w 92"/>
                <a:gd name="T5" fmla="*/ 67 h 67"/>
                <a:gd name="T6" fmla="*/ 14 w 92"/>
                <a:gd name="T7" fmla="*/ 0 h 67"/>
                <a:gd name="T8" fmla="*/ 92 w 92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67">
                  <a:moveTo>
                    <a:pt x="92" y="21"/>
                  </a:moveTo>
                  <a:lnTo>
                    <a:pt x="55" y="61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85"/>
            <p:cNvSpPr>
              <a:spLocks/>
            </p:cNvSpPr>
            <p:nvPr/>
          </p:nvSpPr>
          <p:spPr bwMode="auto">
            <a:xfrm>
              <a:off x="10447338" y="1428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1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1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86"/>
            <p:cNvSpPr>
              <a:spLocks/>
            </p:cNvSpPr>
            <p:nvPr/>
          </p:nvSpPr>
          <p:spPr bwMode="auto">
            <a:xfrm>
              <a:off x="10233025" y="-739775"/>
              <a:ext cx="146050" cy="165100"/>
            </a:xfrm>
            <a:custGeom>
              <a:avLst/>
              <a:gdLst>
                <a:gd name="T0" fmla="*/ 92 w 92"/>
                <a:gd name="T1" fmla="*/ 75 h 104"/>
                <a:gd name="T2" fmla="*/ 29 w 92"/>
                <a:gd name="T3" fmla="*/ 104 h 104"/>
                <a:gd name="T4" fmla="*/ 0 w 92"/>
                <a:gd name="T5" fmla="*/ 29 h 104"/>
                <a:gd name="T6" fmla="*/ 63 w 92"/>
                <a:gd name="T7" fmla="*/ 0 h 104"/>
                <a:gd name="T8" fmla="*/ 92 w 92"/>
                <a:gd name="T9" fmla="*/ 7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4">
                  <a:moveTo>
                    <a:pt x="92" y="75"/>
                  </a:moveTo>
                  <a:lnTo>
                    <a:pt x="29" y="104"/>
                  </a:lnTo>
                  <a:lnTo>
                    <a:pt x="0" y="29"/>
                  </a:lnTo>
                  <a:lnTo>
                    <a:pt x="63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87"/>
            <p:cNvSpPr>
              <a:spLocks/>
            </p:cNvSpPr>
            <p:nvPr/>
          </p:nvSpPr>
          <p:spPr bwMode="auto">
            <a:xfrm>
              <a:off x="8851900" y="0"/>
              <a:ext cx="204787" cy="128588"/>
            </a:xfrm>
            <a:custGeom>
              <a:avLst/>
              <a:gdLst>
                <a:gd name="T0" fmla="*/ 86 w 129"/>
                <a:gd name="T1" fmla="*/ 29 h 81"/>
                <a:gd name="T2" fmla="*/ 129 w 129"/>
                <a:gd name="T3" fmla="*/ 81 h 81"/>
                <a:gd name="T4" fmla="*/ 46 w 129"/>
                <a:gd name="T5" fmla="*/ 55 h 81"/>
                <a:gd name="T6" fmla="*/ 0 w 129"/>
                <a:gd name="T7" fmla="*/ 0 h 81"/>
                <a:gd name="T8" fmla="*/ 86 w 129"/>
                <a:gd name="T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86" y="29"/>
                  </a:moveTo>
                  <a:lnTo>
                    <a:pt x="129" y="81"/>
                  </a:lnTo>
                  <a:lnTo>
                    <a:pt x="46" y="55"/>
                  </a:lnTo>
                  <a:lnTo>
                    <a:pt x="0" y="0"/>
                  </a:lnTo>
                  <a:lnTo>
                    <a:pt x="86" y="2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588"/>
            <p:cNvSpPr>
              <a:spLocks/>
            </p:cNvSpPr>
            <p:nvPr/>
          </p:nvSpPr>
          <p:spPr bwMode="auto">
            <a:xfrm>
              <a:off x="9290050" y="-703263"/>
              <a:ext cx="184150" cy="41275"/>
            </a:xfrm>
            <a:custGeom>
              <a:avLst/>
              <a:gdLst>
                <a:gd name="T0" fmla="*/ 61 w 116"/>
                <a:gd name="T1" fmla="*/ 0 h 26"/>
                <a:gd name="T2" fmla="*/ 116 w 116"/>
                <a:gd name="T3" fmla="*/ 23 h 26"/>
                <a:gd name="T4" fmla="*/ 55 w 116"/>
                <a:gd name="T5" fmla="*/ 26 h 26"/>
                <a:gd name="T6" fmla="*/ 0 w 116"/>
                <a:gd name="T7" fmla="*/ 6 h 26"/>
                <a:gd name="T8" fmla="*/ 61 w 1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6">
                  <a:moveTo>
                    <a:pt x="61" y="0"/>
                  </a:moveTo>
                  <a:lnTo>
                    <a:pt x="116" y="23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89"/>
            <p:cNvSpPr>
              <a:spLocks/>
            </p:cNvSpPr>
            <p:nvPr/>
          </p:nvSpPr>
          <p:spPr bwMode="auto">
            <a:xfrm>
              <a:off x="9975850" y="-509588"/>
              <a:ext cx="60325" cy="119063"/>
            </a:xfrm>
            <a:custGeom>
              <a:avLst/>
              <a:gdLst>
                <a:gd name="T0" fmla="*/ 38 w 38"/>
                <a:gd name="T1" fmla="*/ 37 h 75"/>
                <a:gd name="T2" fmla="*/ 24 w 38"/>
                <a:gd name="T3" fmla="*/ 75 h 75"/>
                <a:gd name="T4" fmla="*/ 0 w 38"/>
                <a:gd name="T5" fmla="*/ 37 h 75"/>
                <a:gd name="T6" fmla="*/ 15 w 38"/>
                <a:gd name="T7" fmla="*/ 0 h 75"/>
                <a:gd name="T8" fmla="*/ 38 w 38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5">
                  <a:moveTo>
                    <a:pt x="38" y="37"/>
                  </a:moveTo>
                  <a:lnTo>
                    <a:pt x="24" y="75"/>
                  </a:lnTo>
                  <a:lnTo>
                    <a:pt x="0" y="37"/>
                  </a:lnTo>
                  <a:lnTo>
                    <a:pt x="15" y="0"/>
                  </a:lnTo>
                  <a:lnTo>
                    <a:pt x="38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590"/>
            <p:cNvSpPr>
              <a:spLocks/>
            </p:cNvSpPr>
            <p:nvPr/>
          </p:nvSpPr>
          <p:spPr bwMode="auto">
            <a:xfrm>
              <a:off x="10434638" y="-901700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591"/>
            <p:cNvSpPr>
              <a:spLocks/>
            </p:cNvSpPr>
            <p:nvPr/>
          </p:nvSpPr>
          <p:spPr bwMode="auto">
            <a:xfrm>
              <a:off x="2894013" y="-1862138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38 h 75"/>
                <a:gd name="T6" fmla="*/ 14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38"/>
                  </a:lnTo>
                  <a:lnTo>
                    <a:pt x="14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592"/>
            <p:cNvSpPr>
              <a:spLocks/>
            </p:cNvSpPr>
            <p:nvPr/>
          </p:nvSpPr>
          <p:spPr bwMode="auto">
            <a:xfrm>
              <a:off x="7512050" y="-1530350"/>
              <a:ext cx="160337" cy="68263"/>
            </a:xfrm>
            <a:custGeom>
              <a:avLst/>
              <a:gdLst>
                <a:gd name="T0" fmla="*/ 60 w 101"/>
                <a:gd name="T1" fmla="*/ 31 h 43"/>
                <a:gd name="T2" fmla="*/ 0 w 101"/>
                <a:gd name="T3" fmla="*/ 43 h 43"/>
                <a:gd name="T4" fmla="*/ 37 w 101"/>
                <a:gd name="T5" fmla="*/ 11 h 43"/>
                <a:gd name="T6" fmla="*/ 101 w 101"/>
                <a:gd name="T7" fmla="*/ 0 h 43"/>
                <a:gd name="T8" fmla="*/ 60 w 101"/>
                <a:gd name="T9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0" y="31"/>
                  </a:moveTo>
                  <a:lnTo>
                    <a:pt x="0" y="43"/>
                  </a:lnTo>
                  <a:lnTo>
                    <a:pt x="37" y="11"/>
                  </a:lnTo>
                  <a:lnTo>
                    <a:pt x="101" y="0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593"/>
            <p:cNvSpPr>
              <a:spLocks/>
            </p:cNvSpPr>
            <p:nvPr/>
          </p:nvSpPr>
          <p:spPr bwMode="auto">
            <a:xfrm>
              <a:off x="9382125" y="-827088"/>
              <a:ext cx="92075" cy="36513"/>
            </a:xfrm>
            <a:custGeom>
              <a:avLst/>
              <a:gdLst>
                <a:gd name="T0" fmla="*/ 58 w 58"/>
                <a:gd name="T1" fmla="*/ 5 h 23"/>
                <a:gd name="T2" fmla="*/ 32 w 58"/>
                <a:gd name="T3" fmla="*/ 23 h 23"/>
                <a:gd name="T4" fmla="*/ 0 w 58"/>
                <a:gd name="T5" fmla="*/ 8 h 23"/>
                <a:gd name="T6" fmla="*/ 9 w 58"/>
                <a:gd name="T7" fmla="*/ 0 h 23"/>
                <a:gd name="T8" fmla="*/ 58 w 58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58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9" y="0"/>
                  </a:lnTo>
                  <a:lnTo>
                    <a:pt x="58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594"/>
            <p:cNvSpPr>
              <a:spLocks/>
            </p:cNvSpPr>
            <p:nvPr/>
          </p:nvSpPr>
          <p:spPr bwMode="auto">
            <a:xfrm>
              <a:off x="98075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595"/>
            <p:cNvSpPr>
              <a:spLocks/>
            </p:cNvSpPr>
            <p:nvPr/>
          </p:nvSpPr>
          <p:spPr bwMode="auto">
            <a:xfrm>
              <a:off x="9861550" y="-1765300"/>
              <a:ext cx="133350" cy="82550"/>
            </a:xfrm>
            <a:custGeom>
              <a:avLst/>
              <a:gdLst>
                <a:gd name="T0" fmla="*/ 29 w 84"/>
                <a:gd name="T1" fmla="*/ 35 h 52"/>
                <a:gd name="T2" fmla="*/ 0 w 84"/>
                <a:gd name="T3" fmla="*/ 0 h 52"/>
                <a:gd name="T4" fmla="*/ 55 w 84"/>
                <a:gd name="T5" fmla="*/ 17 h 52"/>
                <a:gd name="T6" fmla="*/ 84 w 84"/>
                <a:gd name="T7" fmla="*/ 52 h 52"/>
                <a:gd name="T8" fmla="*/ 29 w 84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2">
                  <a:moveTo>
                    <a:pt x="29" y="35"/>
                  </a:moveTo>
                  <a:lnTo>
                    <a:pt x="0" y="0"/>
                  </a:lnTo>
                  <a:lnTo>
                    <a:pt x="55" y="17"/>
                  </a:lnTo>
                  <a:lnTo>
                    <a:pt x="84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596"/>
            <p:cNvSpPr>
              <a:spLocks/>
            </p:cNvSpPr>
            <p:nvPr/>
          </p:nvSpPr>
          <p:spPr bwMode="auto">
            <a:xfrm>
              <a:off x="10013950" y="-1350963"/>
              <a:ext cx="109537" cy="95250"/>
            </a:xfrm>
            <a:custGeom>
              <a:avLst/>
              <a:gdLst>
                <a:gd name="T0" fmla="*/ 34 w 69"/>
                <a:gd name="T1" fmla="*/ 14 h 60"/>
                <a:gd name="T2" fmla="*/ 69 w 69"/>
                <a:gd name="T3" fmla="*/ 0 h 60"/>
                <a:gd name="T4" fmla="*/ 31 w 69"/>
                <a:gd name="T5" fmla="*/ 43 h 60"/>
                <a:gd name="T6" fmla="*/ 0 w 69"/>
                <a:gd name="T7" fmla="*/ 60 h 60"/>
                <a:gd name="T8" fmla="*/ 34 w 69"/>
                <a:gd name="T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0">
                  <a:moveTo>
                    <a:pt x="34" y="14"/>
                  </a:moveTo>
                  <a:lnTo>
                    <a:pt x="69" y="0"/>
                  </a:lnTo>
                  <a:lnTo>
                    <a:pt x="31" y="43"/>
                  </a:lnTo>
                  <a:lnTo>
                    <a:pt x="0" y="60"/>
                  </a:lnTo>
                  <a:lnTo>
                    <a:pt x="34" y="14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597"/>
            <p:cNvSpPr>
              <a:spLocks/>
            </p:cNvSpPr>
            <p:nvPr/>
          </p:nvSpPr>
          <p:spPr bwMode="auto">
            <a:xfrm>
              <a:off x="9469438" y="-1425575"/>
              <a:ext cx="160337" cy="157163"/>
            </a:xfrm>
            <a:custGeom>
              <a:avLst/>
              <a:gdLst>
                <a:gd name="T0" fmla="*/ 101 w 101"/>
                <a:gd name="T1" fmla="*/ 29 h 99"/>
                <a:gd name="T2" fmla="*/ 80 w 101"/>
                <a:gd name="T3" fmla="*/ 99 h 99"/>
                <a:gd name="T4" fmla="*/ 0 w 101"/>
                <a:gd name="T5" fmla="*/ 70 h 99"/>
                <a:gd name="T6" fmla="*/ 23 w 101"/>
                <a:gd name="T7" fmla="*/ 0 h 99"/>
                <a:gd name="T8" fmla="*/ 101 w 101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9">
                  <a:moveTo>
                    <a:pt x="101" y="29"/>
                  </a:moveTo>
                  <a:lnTo>
                    <a:pt x="80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1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598"/>
            <p:cNvSpPr>
              <a:spLocks/>
            </p:cNvSpPr>
            <p:nvPr/>
          </p:nvSpPr>
          <p:spPr bwMode="auto">
            <a:xfrm>
              <a:off x="11974513" y="-1268413"/>
              <a:ext cx="160337" cy="160338"/>
            </a:xfrm>
            <a:custGeom>
              <a:avLst/>
              <a:gdLst>
                <a:gd name="T0" fmla="*/ 101 w 101"/>
                <a:gd name="T1" fmla="*/ 32 h 101"/>
                <a:gd name="T2" fmla="*/ 78 w 101"/>
                <a:gd name="T3" fmla="*/ 101 h 101"/>
                <a:gd name="T4" fmla="*/ 0 w 101"/>
                <a:gd name="T5" fmla="*/ 69 h 101"/>
                <a:gd name="T6" fmla="*/ 23 w 101"/>
                <a:gd name="T7" fmla="*/ 0 h 101"/>
                <a:gd name="T8" fmla="*/ 101 w 101"/>
                <a:gd name="T9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1">
                  <a:moveTo>
                    <a:pt x="101" y="32"/>
                  </a:moveTo>
                  <a:lnTo>
                    <a:pt x="78" y="101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1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599"/>
            <p:cNvSpPr>
              <a:spLocks/>
            </p:cNvSpPr>
            <p:nvPr/>
          </p:nvSpPr>
          <p:spPr bwMode="auto">
            <a:xfrm>
              <a:off x="9866313" y="-1549400"/>
              <a:ext cx="142875" cy="165100"/>
            </a:xfrm>
            <a:custGeom>
              <a:avLst/>
              <a:gdLst>
                <a:gd name="T0" fmla="*/ 90 w 90"/>
                <a:gd name="T1" fmla="*/ 81 h 104"/>
                <a:gd name="T2" fmla="*/ 20 w 90"/>
                <a:gd name="T3" fmla="*/ 104 h 104"/>
                <a:gd name="T4" fmla="*/ 0 w 90"/>
                <a:gd name="T5" fmla="*/ 20 h 104"/>
                <a:gd name="T6" fmla="*/ 69 w 90"/>
                <a:gd name="T7" fmla="*/ 0 h 104"/>
                <a:gd name="T8" fmla="*/ 90 w 90"/>
                <a:gd name="T9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4">
                  <a:moveTo>
                    <a:pt x="90" y="81"/>
                  </a:moveTo>
                  <a:lnTo>
                    <a:pt x="20" y="104"/>
                  </a:lnTo>
                  <a:lnTo>
                    <a:pt x="0" y="20"/>
                  </a:lnTo>
                  <a:lnTo>
                    <a:pt x="69" y="0"/>
                  </a:lnTo>
                  <a:lnTo>
                    <a:pt x="90" y="8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00"/>
            <p:cNvSpPr>
              <a:spLocks/>
            </p:cNvSpPr>
            <p:nvPr/>
          </p:nvSpPr>
          <p:spPr bwMode="auto">
            <a:xfrm>
              <a:off x="9331325" y="-1862138"/>
              <a:ext cx="142875" cy="160338"/>
            </a:xfrm>
            <a:custGeom>
              <a:avLst/>
              <a:gdLst>
                <a:gd name="T0" fmla="*/ 90 w 90"/>
                <a:gd name="T1" fmla="*/ 75 h 101"/>
                <a:gd name="T2" fmla="*/ 26 w 90"/>
                <a:gd name="T3" fmla="*/ 101 h 101"/>
                <a:gd name="T4" fmla="*/ 0 w 90"/>
                <a:gd name="T5" fmla="*/ 29 h 101"/>
                <a:gd name="T6" fmla="*/ 64 w 90"/>
                <a:gd name="T7" fmla="*/ 0 h 101"/>
                <a:gd name="T8" fmla="*/ 90 w 90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1">
                  <a:moveTo>
                    <a:pt x="90" y="75"/>
                  </a:moveTo>
                  <a:lnTo>
                    <a:pt x="26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0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01"/>
            <p:cNvSpPr>
              <a:spLocks/>
            </p:cNvSpPr>
            <p:nvPr/>
          </p:nvSpPr>
          <p:spPr bwMode="auto">
            <a:xfrm>
              <a:off x="11531600" y="-436563"/>
              <a:ext cx="131762" cy="58738"/>
            </a:xfrm>
            <a:custGeom>
              <a:avLst/>
              <a:gdLst>
                <a:gd name="T0" fmla="*/ 0 w 83"/>
                <a:gd name="T1" fmla="*/ 29 h 37"/>
                <a:gd name="T2" fmla="*/ 34 w 83"/>
                <a:gd name="T3" fmla="*/ 0 h 37"/>
                <a:gd name="T4" fmla="*/ 83 w 83"/>
                <a:gd name="T5" fmla="*/ 23 h 37"/>
                <a:gd name="T6" fmla="*/ 72 w 83"/>
                <a:gd name="T7" fmla="*/ 37 h 37"/>
                <a:gd name="T8" fmla="*/ 0 w 83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7">
                  <a:moveTo>
                    <a:pt x="0" y="29"/>
                  </a:moveTo>
                  <a:lnTo>
                    <a:pt x="34" y="0"/>
                  </a:lnTo>
                  <a:lnTo>
                    <a:pt x="83" y="23"/>
                  </a:lnTo>
                  <a:lnTo>
                    <a:pt x="72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02"/>
            <p:cNvSpPr>
              <a:spLocks/>
            </p:cNvSpPr>
            <p:nvPr/>
          </p:nvSpPr>
          <p:spPr bwMode="auto">
            <a:xfrm>
              <a:off x="10717213" y="-593725"/>
              <a:ext cx="133350" cy="55563"/>
            </a:xfrm>
            <a:custGeom>
              <a:avLst/>
              <a:gdLst>
                <a:gd name="T0" fmla="*/ 0 w 84"/>
                <a:gd name="T1" fmla="*/ 26 h 35"/>
                <a:gd name="T2" fmla="*/ 35 w 84"/>
                <a:gd name="T3" fmla="*/ 0 h 35"/>
                <a:gd name="T4" fmla="*/ 84 w 84"/>
                <a:gd name="T5" fmla="*/ 21 h 35"/>
                <a:gd name="T6" fmla="*/ 72 w 84"/>
                <a:gd name="T7" fmla="*/ 35 h 35"/>
                <a:gd name="T8" fmla="*/ 0 w 84"/>
                <a:gd name="T9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5">
                  <a:moveTo>
                    <a:pt x="0" y="26"/>
                  </a:moveTo>
                  <a:lnTo>
                    <a:pt x="35" y="0"/>
                  </a:lnTo>
                  <a:lnTo>
                    <a:pt x="84" y="21"/>
                  </a:lnTo>
                  <a:lnTo>
                    <a:pt x="72" y="35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603"/>
            <p:cNvSpPr>
              <a:spLocks/>
            </p:cNvSpPr>
            <p:nvPr/>
          </p:nvSpPr>
          <p:spPr bwMode="auto">
            <a:xfrm>
              <a:off x="10498138" y="-1544638"/>
              <a:ext cx="141287" cy="82550"/>
            </a:xfrm>
            <a:custGeom>
              <a:avLst/>
              <a:gdLst>
                <a:gd name="T0" fmla="*/ 69 w 89"/>
                <a:gd name="T1" fmla="*/ 9 h 52"/>
                <a:gd name="T2" fmla="*/ 89 w 89"/>
                <a:gd name="T3" fmla="*/ 52 h 52"/>
                <a:gd name="T4" fmla="*/ 17 w 89"/>
                <a:gd name="T5" fmla="*/ 40 h 52"/>
                <a:gd name="T6" fmla="*/ 0 w 89"/>
                <a:gd name="T7" fmla="*/ 0 h 52"/>
                <a:gd name="T8" fmla="*/ 69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69" y="9"/>
                  </a:moveTo>
                  <a:lnTo>
                    <a:pt x="89" y="52"/>
                  </a:lnTo>
                  <a:lnTo>
                    <a:pt x="17" y="40"/>
                  </a:lnTo>
                  <a:lnTo>
                    <a:pt x="0" y="0"/>
                  </a:lnTo>
                  <a:lnTo>
                    <a:pt x="69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604"/>
            <p:cNvSpPr>
              <a:spLocks/>
            </p:cNvSpPr>
            <p:nvPr/>
          </p:nvSpPr>
          <p:spPr bwMode="auto">
            <a:xfrm>
              <a:off x="11911013" y="-1673225"/>
              <a:ext cx="146050" cy="82550"/>
            </a:xfrm>
            <a:custGeom>
              <a:avLst/>
              <a:gdLst>
                <a:gd name="T0" fmla="*/ 72 w 92"/>
                <a:gd name="T1" fmla="*/ 8 h 52"/>
                <a:gd name="T2" fmla="*/ 92 w 92"/>
                <a:gd name="T3" fmla="*/ 52 h 52"/>
                <a:gd name="T4" fmla="*/ 20 w 92"/>
                <a:gd name="T5" fmla="*/ 40 h 52"/>
                <a:gd name="T6" fmla="*/ 0 w 92"/>
                <a:gd name="T7" fmla="*/ 0 h 52"/>
                <a:gd name="T8" fmla="*/ 72 w 92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2">
                  <a:moveTo>
                    <a:pt x="72" y="8"/>
                  </a:moveTo>
                  <a:lnTo>
                    <a:pt x="92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05"/>
            <p:cNvSpPr>
              <a:spLocks/>
            </p:cNvSpPr>
            <p:nvPr/>
          </p:nvSpPr>
          <p:spPr bwMode="auto">
            <a:xfrm>
              <a:off x="4594225" y="-1365250"/>
              <a:ext cx="192087" cy="41275"/>
            </a:xfrm>
            <a:custGeom>
              <a:avLst/>
              <a:gdLst>
                <a:gd name="T0" fmla="*/ 58 w 121"/>
                <a:gd name="T1" fmla="*/ 26 h 26"/>
                <a:gd name="T2" fmla="*/ 0 w 121"/>
                <a:gd name="T3" fmla="*/ 6 h 26"/>
                <a:gd name="T4" fmla="*/ 64 w 121"/>
                <a:gd name="T5" fmla="*/ 0 h 26"/>
                <a:gd name="T6" fmla="*/ 121 w 121"/>
                <a:gd name="T7" fmla="*/ 20 h 26"/>
                <a:gd name="T8" fmla="*/ 58 w 12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58" y="26"/>
                  </a:moveTo>
                  <a:lnTo>
                    <a:pt x="0" y="6"/>
                  </a:lnTo>
                  <a:lnTo>
                    <a:pt x="64" y="0"/>
                  </a:lnTo>
                  <a:lnTo>
                    <a:pt x="121" y="20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4620568" y="1543666"/>
            <a:ext cx="2907885" cy="4093079"/>
            <a:chOff x="4567571" y="1517205"/>
            <a:chExt cx="2907885" cy="4093079"/>
          </a:xfrm>
        </p:grpSpPr>
        <p:pic>
          <p:nvPicPr>
            <p:cNvPr id="198" name="Picture 3" descr="C:\Users\Administrator\Desktop\787637.pn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4567571" y="1517205"/>
              <a:ext cx="2907885" cy="4093079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99" name="组合 198"/>
            <p:cNvGrpSpPr/>
            <p:nvPr/>
          </p:nvGrpSpPr>
          <p:grpSpPr>
            <a:xfrm>
              <a:off x="5639066" y="4736655"/>
              <a:ext cx="764893" cy="764793"/>
              <a:chOff x="3832873" y="2297208"/>
              <a:chExt cx="1516550" cy="1516550"/>
            </a:xfrm>
            <a:solidFill>
              <a:srgbClr val="1C50A2"/>
            </a:solidFill>
          </p:grpSpPr>
          <p:grpSp>
            <p:nvGrpSpPr>
              <p:cNvPr id="260" name="组合 259"/>
              <p:cNvGrpSpPr/>
              <p:nvPr/>
            </p:nvGrpSpPr>
            <p:grpSpPr>
              <a:xfrm>
                <a:off x="3832873" y="2297208"/>
                <a:ext cx="1516550" cy="1516550"/>
                <a:chOff x="304800" y="673100"/>
                <a:chExt cx="4000500" cy="4000500"/>
              </a:xfrm>
              <a:grpFill/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62" name="同心圆 261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>
                    <a:defRPr/>
                  </a:pPr>
                  <a:endParaRPr lang="zh-CN" altLang="en-US" kern="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63" name="椭圆 262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>
                    <a:defRPr/>
                  </a:pPr>
                  <a:endParaRPr lang="zh-CN" altLang="en-US" kern="0"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61" name="椭圆 260"/>
              <p:cNvSpPr/>
              <p:nvPr/>
            </p:nvSpPr>
            <p:spPr>
              <a:xfrm>
                <a:off x="3861346" y="2345095"/>
                <a:ext cx="1429372" cy="1429372"/>
              </a:xfrm>
              <a:prstGeom prst="ellipse">
                <a:avLst/>
              </a:prstGeom>
              <a:solidFill>
                <a:srgbClr val="00B0EC"/>
              </a:solidFill>
              <a:ln w="25400" cap="flat" cmpd="sng" algn="ctr">
                <a:solidFill>
                  <a:srgbClr val="00B0EC"/>
                </a:solidFill>
                <a:prstDash val="solid"/>
              </a:ln>
              <a:effectLst>
                <a:innerShdw blurRad="368300" dist="254000">
                  <a:prstClr val="black">
                    <a:alpha val="22000"/>
                  </a:prstClr>
                </a:innerShdw>
              </a:effectLst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latin typeface="Calibri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0" name="组合 199"/>
            <p:cNvGrpSpPr/>
            <p:nvPr/>
          </p:nvGrpSpPr>
          <p:grpSpPr>
            <a:xfrm>
              <a:off x="4881525" y="3920819"/>
              <a:ext cx="764893" cy="764793"/>
              <a:chOff x="3832873" y="2297208"/>
              <a:chExt cx="1516550" cy="1516550"/>
            </a:xfrm>
            <a:solidFill>
              <a:srgbClr val="1C50A2"/>
            </a:solidFill>
          </p:grpSpPr>
          <p:grpSp>
            <p:nvGrpSpPr>
              <p:cNvPr id="256" name="组合 255"/>
              <p:cNvGrpSpPr/>
              <p:nvPr/>
            </p:nvGrpSpPr>
            <p:grpSpPr>
              <a:xfrm>
                <a:off x="3832873" y="2297208"/>
                <a:ext cx="1516550" cy="1516550"/>
                <a:chOff x="304800" y="673100"/>
                <a:chExt cx="4000500" cy="4000500"/>
              </a:xfrm>
              <a:grpFill/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58" name="同心圆 257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9" name="椭圆 258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57" name="椭圆 256"/>
              <p:cNvSpPr/>
              <p:nvPr/>
            </p:nvSpPr>
            <p:spPr>
              <a:xfrm>
                <a:off x="3860571" y="2344320"/>
                <a:ext cx="1430922" cy="1430922"/>
              </a:xfrm>
              <a:prstGeom prst="ellipse">
                <a:avLst/>
              </a:prstGeom>
              <a:solidFill>
                <a:srgbClr val="00B0EC"/>
              </a:solidFill>
              <a:ln w="25400" cap="flat" cmpd="sng" algn="ctr">
                <a:solidFill>
                  <a:srgbClr val="00B0EC"/>
                </a:solidFill>
                <a:prstDash val="solid"/>
              </a:ln>
              <a:effectLst>
                <a:innerShdw blurRad="368300" dist="254000">
                  <a:prstClr val="black">
                    <a:alpha val="22000"/>
                  </a:prstClr>
                </a:inn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latin typeface="Calibri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1" name="组合 200"/>
            <p:cNvGrpSpPr/>
            <p:nvPr/>
          </p:nvGrpSpPr>
          <p:grpSpPr>
            <a:xfrm>
              <a:off x="6408516" y="3422205"/>
              <a:ext cx="764893" cy="764793"/>
              <a:chOff x="3832873" y="2297208"/>
              <a:chExt cx="1516550" cy="1516550"/>
            </a:xfrm>
            <a:solidFill>
              <a:srgbClr val="1C50A2"/>
            </a:solidFill>
          </p:grpSpPr>
          <p:grpSp>
            <p:nvGrpSpPr>
              <p:cNvPr id="252" name="组合 251"/>
              <p:cNvGrpSpPr/>
              <p:nvPr/>
            </p:nvGrpSpPr>
            <p:grpSpPr>
              <a:xfrm>
                <a:off x="3832873" y="2297208"/>
                <a:ext cx="1516550" cy="1516550"/>
                <a:chOff x="304800" y="673100"/>
                <a:chExt cx="4000500" cy="4000500"/>
              </a:xfrm>
              <a:grpFill/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54" name="同心圆 253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>
                    <a:defRPr/>
                  </a:pPr>
                  <a:endParaRPr lang="zh-CN" altLang="en-US" kern="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5" name="椭圆 254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>
                    <a:defRPr/>
                  </a:pPr>
                  <a:endParaRPr lang="zh-CN" altLang="en-US" kern="0"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53" name="椭圆 252"/>
              <p:cNvSpPr/>
              <p:nvPr/>
            </p:nvSpPr>
            <p:spPr>
              <a:xfrm>
                <a:off x="3868072" y="2351822"/>
                <a:ext cx="1415919" cy="1415919"/>
              </a:xfrm>
              <a:prstGeom prst="ellipse">
                <a:avLst/>
              </a:prstGeom>
              <a:solidFill>
                <a:srgbClr val="00B0EC"/>
              </a:solidFill>
              <a:ln w="25400" cap="flat" cmpd="sng" algn="ctr">
                <a:solidFill>
                  <a:srgbClr val="00B0EC"/>
                </a:solidFill>
                <a:prstDash val="solid"/>
              </a:ln>
              <a:effectLst>
                <a:innerShdw blurRad="368300" dist="254000">
                  <a:prstClr val="black">
                    <a:alpha val="22000"/>
                  </a:prstClr>
                </a:innerShdw>
              </a:effectLst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latin typeface="Calibri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4881525" y="2949269"/>
              <a:ext cx="764893" cy="764793"/>
              <a:chOff x="3832873" y="2297208"/>
              <a:chExt cx="1516550" cy="1516550"/>
            </a:xfrm>
          </p:grpSpPr>
          <p:grpSp>
            <p:nvGrpSpPr>
              <p:cNvPr id="248" name="组合 247"/>
              <p:cNvGrpSpPr/>
              <p:nvPr/>
            </p:nvGrpSpPr>
            <p:grpSpPr>
              <a:xfrm>
                <a:off x="3832873" y="2297208"/>
                <a:ext cx="1516550" cy="151655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50" name="同心圆 249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/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>
                    <a:defRPr/>
                  </a:pPr>
                  <a:endParaRPr lang="zh-CN" altLang="en-US" kern="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51" name="椭圆 250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>
                    <a:defRPr/>
                  </a:pPr>
                  <a:endParaRPr lang="zh-CN" altLang="en-US" kern="0"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49" name="椭圆 248"/>
              <p:cNvSpPr/>
              <p:nvPr/>
            </p:nvSpPr>
            <p:spPr>
              <a:xfrm>
                <a:off x="3880736" y="2364485"/>
                <a:ext cx="1390592" cy="1390592"/>
              </a:xfrm>
              <a:prstGeom prst="ellipse">
                <a:avLst/>
              </a:prstGeom>
              <a:solidFill>
                <a:srgbClr val="00B0EC"/>
              </a:solidFill>
              <a:ln w="25400" cap="flat" cmpd="sng" algn="ctr">
                <a:noFill/>
                <a:prstDash val="solid"/>
              </a:ln>
              <a:effectLst>
                <a:innerShdw blurRad="368300" dist="254000">
                  <a:prstClr val="black">
                    <a:alpha val="22000"/>
                  </a:prstClr>
                </a:innerShdw>
              </a:effectLst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latin typeface="Calibri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3" name="组合 202"/>
            <p:cNvGrpSpPr/>
            <p:nvPr/>
          </p:nvGrpSpPr>
          <p:grpSpPr>
            <a:xfrm>
              <a:off x="6408516" y="2439225"/>
              <a:ext cx="764893" cy="764793"/>
              <a:chOff x="3832873" y="2297208"/>
              <a:chExt cx="1516550" cy="1516550"/>
            </a:xfrm>
            <a:solidFill>
              <a:srgbClr val="1C50A2"/>
            </a:solidFill>
          </p:grpSpPr>
          <p:grpSp>
            <p:nvGrpSpPr>
              <p:cNvPr id="244" name="组合 243"/>
              <p:cNvGrpSpPr/>
              <p:nvPr/>
            </p:nvGrpSpPr>
            <p:grpSpPr>
              <a:xfrm>
                <a:off x="3832873" y="2297208"/>
                <a:ext cx="1516550" cy="1516550"/>
                <a:chOff x="304800" y="673100"/>
                <a:chExt cx="4000500" cy="4000500"/>
              </a:xfrm>
              <a:grpFill/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46" name="同心圆 245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47" name="椭圆 246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kern="0"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45" name="椭圆 244"/>
              <p:cNvSpPr/>
              <p:nvPr/>
            </p:nvSpPr>
            <p:spPr>
              <a:xfrm>
                <a:off x="3850410" y="2334159"/>
                <a:ext cx="1451243" cy="1451243"/>
              </a:xfrm>
              <a:prstGeom prst="ellipse">
                <a:avLst/>
              </a:prstGeom>
              <a:solidFill>
                <a:srgbClr val="00B0EC"/>
              </a:solidFill>
              <a:ln w="25400" cap="flat" cmpd="sng" algn="ctr">
                <a:solidFill>
                  <a:srgbClr val="00B0EC"/>
                </a:solidFill>
                <a:prstDash val="solid"/>
              </a:ln>
              <a:effectLst>
                <a:innerShdw blurRad="368300" dist="254000">
                  <a:prstClr val="black">
                    <a:alpha val="22000"/>
                  </a:prstClr>
                </a:inn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latin typeface="Calibri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4" name="组合 203"/>
            <p:cNvGrpSpPr/>
            <p:nvPr/>
          </p:nvGrpSpPr>
          <p:grpSpPr>
            <a:xfrm>
              <a:off x="5639066" y="1593405"/>
              <a:ext cx="764893" cy="764793"/>
              <a:chOff x="3832873" y="2297208"/>
              <a:chExt cx="1516550" cy="1516550"/>
            </a:xfrm>
          </p:grpSpPr>
          <p:grpSp>
            <p:nvGrpSpPr>
              <p:cNvPr id="240" name="组合 239"/>
              <p:cNvGrpSpPr/>
              <p:nvPr/>
            </p:nvGrpSpPr>
            <p:grpSpPr>
              <a:xfrm>
                <a:off x="3832873" y="2297208"/>
                <a:ext cx="1516550" cy="1516550"/>
                <a:chOff x="304800" y="673100"/>
                <a:chExt cx="4000500" cy="4000500"/>
              </a:xfrm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42" name="同心圆 241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/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>
                    <a:defRPr/>
                  </a:pPr>
                  <a:endParaRPr lang="zh-CN" altLang="en-US" kern="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43" name="椭圆 242"/>
                <p:cNvSpPr/>
                <p:nvPr/>
              </p:nvSpPr>
              <p:spPr>
                <a:xfrm>
                  <a:off x="392113" y="760413"/>
                  <a:ext cx="3825874" cy="3825874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algn="ctr" defTabSz="914400">
                    <a:defRPr/>
                  </a:pPr>
                  <a:endParaRPr lang="zh-CN" altLang="en-US" kern="0"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241" name="椭圆 240"/>
              <p:cNvSpPr/>
              <p:nvPr/>
            </p:nvSpPr>
            <p:spPr>
              <a:xfrm>
                <a:off x="3861346" y="2345095"/>
                <a:ext cx="1429372" cy="1429372"/>
              </a:xfrm>
              <a:prstGeom prst="ellipse">
                <a:avLst/>
              </a:prstGeom>
              <a:solidFill>
                <a:srgbClr val="00B0EC"/>
              </a:solidFill>
              <a:ln w="25400" cap="flat" cmpd="sng" algn="ctr">
                <a:noFill/>
                <a:prstDash val="solid"/>
              </a:ln>
              <a:effectLst>
                <a:innerShdw blurRad="368300" dist="254000">
                  <a:prstClr val="black">
                    <a:alpha val="22000"/>
                  </a:prstClr>
                </a:innerShdw>
              </a:effectLst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latin typeface="Calibri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205" name="Group 34"/>
            <p:cNvGrpSpPr/>
            <p:nvPr/>
          </p:nvGrpSpPr>
          <p:grpSpPr>
            <a:xfrm>
              <a:off x="5880354" y="1806155"/>
              <a:ext cx="299533" cy="243706"/>
              <a:chOff x="1550139" y="1314466"/>
              <a:chExt cx="509139" cy="414300"/>
            </a:xfrm>
            <a:solidFill>
              <a:sysClr val="window" lastClr="FFFFFF"/>
            </a:solidFill>
          </p:grpSpPr>
          <p:sp>
            <p:nvSpPr>
              <p:cNvPr id="237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38" name="Freeform 6"/>
              <p:cNvSpPr/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39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6" name="Freeform 20"/>
            <p:cNvSpPr>
              <a:spLocks noEditPoints="1"/>
            </p:cNvSpPr>
            <p:nvPr/>
          </p:nvSpPr>
          <p:spPr bwMode="auto">
            <a:xfrm>
              <a:off x="6634122" y="2711219"/>
              <a:ext cx="298433" cy="202770"/>
            </a:xfrm>
            <a:custGeom>
              <a:avLst/>
              <a:gdLst>
                <a:gd name="T0" fmla="*/ 135 w 157"/>
                <a:gd name="T1" fmla="*/ 46 h 107"/>
                <a:gd name="T2" fmla="*/ 136 w 157"/>
                <a:gd name="T3" fmla="*/ 37 h 107"/>
                <a:gd name="T4" fmla="*/ 99 w 157"/>
                <a:gd name="T5" fmla="*/ 0 h 107"/>
                <a:gd name="T6" fmla="*/ 73 w 157"/>
                <a:gd name="T7" fmla="*/ 18 h 107"/>
                <a:gd name="T8" fmla="*/ 45 w 157"/>
                <a:gd name="T9" fmla="*/ 8 h 107"/>
                <a:gd name="T10" fmla="*/ 19 w 157"/>
                <a:gd name="T11" fmla="*/ 40 h 107"/>
                <a:gd name="T12" fmla="*/ 20 w 157"/>
                <a:gd name="T13" fmla="*/ 47 h 107"/>
                <a:gd name="T14" fmla="*/ 0 w 157"/>
                <a:gd name="T15" fmla="*/ 76 h 107"/>
                <a:gd name="T16" fmla="*/ 31 w 157"/>
                <a:gd name="T17" fmla="*/ 107 h 107"/>
                <a:gd name="T18" fmla="*/ 126 w 157"/>
                <a:gd name="T19" fmla="*/ 107 h 107"/>
                <a:gd name="T20" fmla="*/ 157 w 157"/>
                <a:gd name="T21" fmla="*/ 76 h 107"/>
                <a:gd name="T22" fmla="*/ 135 w 157"/>
                <a:gd name="T23" fmla="*/ 46 h 107"/>
                <a:gd name="T24" fmla="*/ 120 w 157"/>
                <a:gd name="T25" fmla="*/ 100 h 107"/>
                <a:gd name="T26" fmla="*/ 79 w 157"/>
                <a:gd name="T27" fmla="*/ 100 h 107"/>
                <a:gd name="T28" fmla="*/ 103 w 157"/>
                <a:gd name="T29" fmla="*/ 75 h 107"/>
                <a:gd name="T30" fmla="*/ 102 w 157"/>
                <a:gd name="T31" fmla="*/ 72 h 107"/>
                <a:gd name="T32" fmla="*/ 92 w 157"/>
                <a:gd name="T33" fmla="*/ 72 h 107"/>
                <a:gd name="T34" fmla="*/ 92 w 157"/>
                <a:gd name="T35" fmla="*/ 68 h 107"/>
                <a:gd name="T36" fmla="*/ 92 w 157"/>
                <a:gd name="T37" fmla="*/ 37 h 107"/>
                <a:gd name="T38" fmla="*/ 90 w 157"/>
                <a:gd name="T39" fmla="*/ 36 h 107"/>
                <a:gd name="T40" fmla="*/ 64 w 157"/>
                <a:gd name="T41" fmla="*/ 36 h 107"/>
                <a:gd name="T42" fmla="*/ 62 w 157"/>
                <a:gd name="T43" fmla="*/ 38 h 107"/>
                <a:gd name="T44" fmla="*/ 62 w 157"/>
                <a:gd name="T45" fmla="*/ 68 h 107"/>
                <a:gd name="T46" fmla="*/ 62 w 157"/>
                <a:gd name="T47" fmla="*/ 73 h 107"/>
                <a:gd name="T48" fmla="*/ 51 w 157"/>
                <a:gd name="T49" fmla="*/ 73 h 107"/>
                <a:gd name="T50" fmla="*/ 50 w 157"/>
                <a:gd name="T51" fmla="*/ 76 h 107"/>
                <a:gd name="T52" fmla="*/ 75 w 157"/>
                <a:gd name="T53" fmla="*/ 100 h 107"/>
                <a:gd name="T54" fmla="*/ 38 w 157"/>
                <a:gd name="T55" fmla="*/ 100 h 107"/>
                <a:gd name="T56" fmla="*/ 11 w 157"/>
                <a:gd name="T57" fmla="*/ 74 h 107"/>
                <a:gd name="T58" fmla="*/ 29 w 157"/>
                <a:gd name="T59" fmla="*/ 50 h 107"/>
                <a:gd name="T60" fmla="*/ 28 w 157"/>
                <a:gd name="T61" fmla="*/ 44 h 107"/>
                <a:gd name="T62" fmla="*/ 50 w 157"/>
                <a:gd name="T63" fmla="*/ 17 h 107"/>
                <a:gd name="T64" fmla="*/ 74 w 157"/>
                <a:gd name="T65" fmla="*/ 29 h 107"/>
                <a:gd name="T66" fmla="*/ 97 w 157"/>
                <a:gd name="T67" fmla="*/ 11 h 107"/>
                <a:gd name="T68" fmla="*/ 128 w 157"/>
                <a:gd name="T69" fmla="*/ 42 h 107"/>
                <a:gd name="T70" fmla="*/ 127 w 157"/>
                <a:gd name="T71" fmla="*/ 50 h 107"/>
                <a:gd name="T72" fmla="*/ 147 w 157"/>
                <a:gd name="T73" fmla="*/ 74 h 107"/>
                <a:gd name="T74" fmla="*/ 120 w 157"/>
                <a:gd name="T75" fmla="*/ 10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7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7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40"/>
                  </a:cubicBezTo>
                  <a:cubicBezTo>
                    <a:pt x="19" y="42"/>
                    <a:pt x="20" y="45"/>
                    <a:pt x="20" y="47"/>
                  </a:cubicBezTo>
                  <a:cubicBezTo>
                    <a:pt x="9" y="51"/>
                    <a:pt x="0" y="63"/>
                    <a:pt x="0" y="76"/>
                  </a:cubicBezTo>
                  <a:cubicBezTo>
                    <a:pt x="0" y="93"/>
                    <a:pt x="14" y="107"/>
                    <a:pt x="31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43" y="107"/>
                    <a:pt x="157" y="93"/>
                    <a:pt x="157" y="76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1"/>
                    <a:pt x="92" y="68"/>
                  </a:cubicBezTo>
                  <a:cubicBezTo>
                    <a:pt x="92" y="60"/>
                    <a:pt x="92" y="43"/>
                    <a:pt x="92" y="37"/>
                  </a:cubicBezTo>
                  <a:cubicBezTo>
                    <a:pt x="92" y="37"/>
                    <a:pt x="92" y="36"/>
                    <a:pt x="90" y="36"/>
                  </a:cubicBezTo>
                  <a:cubicBezTo>
                    <a:pt x="88" y="36"/>
                    <a:pt x="67" y="36"/>
                    <a:pt x="64" y="36"/>
                  </a:cubicBezTo>
                  <a:cubicBezTo>
                    <a:pt x="61" y="36"/>
                    <a:pt x="62" y="38"/>
                    <a:pt x="62" y="38"/>
                  </a:cubicBezTo>
                  <a:cubicBezTo>
                    <a:pt x="62" y="44"/>
                    <a:pt x="62" y="60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9"/>
                    <a:pt x="11" y="74"/>
                  </a:cubicBezTo>
                  <a:cubicBezTo>
                    <a:pt x="11" y="63"/>
                    <a:pt x="18" y="54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2"/>
                    <a:pt x="37" y="20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1"/>
                    <a:pt x="97" y="11"/>
                  </a:cubicBezTo>
                  <a:cubicBezTo>
                    <a:pt x="115" y="11"/>
                    <a:pt x="128" y="25"/>
                    <a:pt x="128" y="42"/>
                  </a:cubicBezTo>
                  <a:cubicBezTo>
                    <a:pt x="128" y="45"/>
                    <a:pt x="127" y="47"/>
                    <a:pt x="127" y="50"/>
                  </a:cubicBezTo>
                  <a:cubicBezTo>
                    <a:pt x="138" y="53"/>
                    <a:pt x="147" y="63"/>
                    <a:pt x="147" y="74"/>
                  </a:cubicBezTo>
                  <a:cubicBezTo>
                    <a:pt x="147" y="89"/>
                    <a:pt x="135" y="100"/>
                    <a:pt x="120" y="10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ea typeface="宋体" panose="02010600030101010101" pitchFamily="2" charset="-122"/>
              </a:endParaRPr>
            </a:p>
          </p:txBody>
        </p:sp>
        <p:grpSp>
          <p:nvGrpSpPr>
            <p:cNvPr id="207" name="Group 20"/>
            <p:cNvGrpSpPr/>
            <p:nvPr/>
          </p:nvGrpSpPr>
          <p:grpSpPr>
            <a:xfrm>
              <a:off x="5101619" y="3208351"/>
              <a:ext cx="309454" cy="214312"/>
              <a:chOff x="7416800" y="1122363"/>
              <a:chExt cx="366713" cy="254000"/>
            </a:xfrm>
            <a:solidFill>
              <a:sysClr val="window" lastClr="FFFFFF"/>
            </a:solidFill>
          </p:grpSpPr>
          <p:sp>
            <p:nvSpPr>
              <p:cNvPr id="235" name="Freeform 48"/>
              <p:cNvSpPr>
                <a:spLocks noEditPoints="1"/>
              </p:cNvSpPr>
              <p:nvPr/>
            </p:nvSpPr>
            <p:spPr bwMode="auto">
              <a:xfrm>
                <a:off x="7416800" y="1122363"/>
                <a:ext cx="260350" cy="254000"/>
              </a:xfrm>
              <a:custGeom>
                <a:avLst/>
                <a:gdLst>
                  <a:gd name="T0" fmla="*/ 86 w 99"/>
                  <a:gd name="T1" fmla="*/ 59 h 97"/>
                  <a:gd name="T2" fmla="*/ 99 w 99"/>
                  <a:gd name="T3" fmla="*/ 53 h 97"/>
                  <a:gd name="T4" fmla="*/ 99 w 99"/>
                  <a:gd name="T5" fmla="*/ 42 h 97"/>
                  <a:gd name="T6" fmla="*/ 86 w 99"/>
                  <a:gd name="T7" fmla="*/ 37 h 97"/>
                  <a:gd name="T8" fmla="*/ 83 w 99"/>
                  <a:gd name="T9" fmla="*/ 31 h 97"/>
                  <a:gd name="T10" fmla="*/ 89 w 99"/>
                  <a:gd name="T11" fmla="*/ 17 h 97"/>
                  <a:gd name="T12" fmla="*/ 81 w 99"/>
                  <a:gd name="T13" fmla="*/ 10 h 97"/>
                  <a:gd name="T14" fmla="*/ 67 w 99"/>
                  <a:gd name="T15" fmla="*/ 15 h 97"/>
                  <a:gd name="T16" fmla="*/ 61 w 99"/>
                  <a:gd name="T17" fmla="*/ 13 h 97"/>
                  <a:gd name="T18" fmla="*/ 55 w 99"/>
                  <a:gd name="T19" fmla="*/ 0 h 97"/>
                  <a:gd name="T20" fmla="*/ 44 w 99"/>
                  <a:gd name="T21" fmla="*/ 0 h 97"/>
                  <a:gd name="T22" fmla="*/ 39 w 99"/>
                  <a:gd name="T23" fmla="*/ 13 h 97"/>
                  <a:gd name="T24" fmla="*/ 32 w 99"/>
                  <a:gd name="T25" fmla="*/ 15 h 97"/>
                  <a:gd name="T26" fmla="*/ 19 w 99"/>
                  <a:gd name="T27" fmla="*/ 10 h 97"/>
                  <a:gd name="T28" fmla="*/ 11 w 99"/>
                  <a:gd name="T29" fmla="*/ 18 h 97"/>
                  <a:gd name="T30" fmla="*/ 16 w 99"/>
                  <a:gd name="T31" fmla="*/ 31 h 97"/>
                  <a:gd name="T32" fmla="*/ 14 w 99"/>
                  <a:gd name="T33" fmla="*/ 37 h 97"/>
                  <a:gd name="T34" fmla="*/ 0 w 99"/>
                  <a:gd name="T35" fmla="*/ 43 h 97"/>
                  <a:gd name="T36" fmla="*/ 0 w 99"/>
                  <a:gd name="T37" fmla="*/ 54 h 97"/>
                  <a:gd name="T38" fmla="*/ 14 w 99"/>
                  <a:gd name="T39" fmla="*/ 59 h 97"/>
                  <a:gd name="T40" fmla="*/ 16 w 99"/>
                  <a:gd name="T41" fmla="*/ 65 h 97"/>
                  <a:gd name="T42" fmla="*/ 11 w 99"/>
                  <a:gd name="T43" fmla="*/ 79 h 97"/>
                  <a:gd name="T44" fmla="*/ 19 w 99"/>
                  <a:gd name="T45" fmla="*/ 86 h 97"/>
                  <a:gd name="T46" fmla="*/ 33 w 99"/>
                  <a:gd name="T47" fmla="*/ 81 h 97"/>
                  <a:gd name="T48" fmla="*/ 39 w 99"/>
                  <a:gd name="T49" fmla="*/ 83 h 97"/>
                  <a:gd name="T50" fmla="*/ 45 w 99"/>
                  <a:gd name="T51" fmla="*/ 97 h 97"/>
                  <a:gd name="T52" fmla="*/ 56 w 99"/>
                  <a:gd name="T53" fmla="*/ 97 h 97"/>
                  <a:gd name="T54" fmla="*/ 61 w 99"/>
                  <a:gd name="T55" fmla="*/ 83 h 97"/>
                  <a:gd name="T56" fmla="*/ 67 w 99"/>
                  <a:gd name="T57" fmla="*/ 81 h 97"/>
                  <a:gd name="T58" fmla="*/ 81 w 99"/>
                  <a:gd name="T59" fmla="*/ 86 h 97"/>
                  <a:gd name="T60" fmla="*/ 89 w 99"/>
                  <a:gd name="T61" fmla="*/ 78 h 97"/>
                  <a:gd name="T62" fmla="*/ 83 w 99"/>
                  <a:gd name="T63" fmla="*/ 65 h 97"/>
                  <a:gd name="T64" fmla="*/ 86 w 99"/>
                  <a:gd name="T65" fmla="*/ 59 h 97"/>
                  <a:gd name="T66" fmla="*/ 50 w 99"/>
                  <a:gd name="T67" fmla="*/ 64 h 97"/>
                  <a:gd name="T68" fmla="*/ 34 w 99"/>
                  <a:gd name="T69" fmla="*/ 48 h 97"/>
                  <a:gd name="T70" fmla="*/ 50 w 99"/>
                  <a:gd name="T71" fmla="*/ 33 h 97"/>
                  <a:gd name="T72" fmla="*/ 66 w 99"/>
                  <a:gd name="T73" fmla="*/ 48 h 97"/>
                  <a:gd name="T74" fmla="*/ 50 w 99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9" h="97">
                    <a:moveTo>
                      <a:pt x="86" y="59"/>
                    </a:moveTo>
                    <a:cubicBezTo>
                      <a:pt x="86" y="59"/>
                      <a:pt x="99" y="54"/>
                      <a:pt x="99" y="53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2"/>
                      <a:pt x="86" y="37"/>
                      <a:pt x="86" y="37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3" y="31"/>
                      <a:pt x="89" y="18"/>
                      <a:pt x="89" y="17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0" y="9"/>
                      <a:pt x="67" y="15"/>
                      <a:pt x="67" y="15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39" y="13"/>
                      <a:pt x="39" y="13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19" y="10"/>
                      <a:pt x="19" y="10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0" y="18"/>
                      <a:pt x="16" y="31"/>
                      <a:pt x="16" y="31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0" y="42"/>
                      <a:pt x="0" y="43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14" y="59"/>
                      <a:pt x="14" y="59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6" y="65"/>
                      <a:pt x="11" y="78"/>
                      <a:pt x="11" y="79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19" y="87"/>
                      <a:pt x="33" y="81"/>
                      <a:pt x="33" y="81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3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3"/>
                      <a:pt x="61" y="83"/>
                    </a:cubicBezTo>
                    <a:cubicBezTo>
                      <a:pt x="67" y="81"/>
                      <a:pt x="67" y="81"/>
                      <a:pt x="67" y="81"/>
                    </a:cubicBezTo>
                    <a:cubicBezTo>
                      <a:pt x="67" y="81"/>
                      <a:pt x="81" y="86"/>
                      <a:pt x="81" y="8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78"/>
                      <a:pt x="83" y="65"/>
                      <a:pt x="83" y="65"/>
                    </a:cubicBezTo>
                    <a:lnTo>
                      <a:pt x="86" y="59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8"/>
                    </a:cubicBezTo>
                    <a:cubicBezTo>
                      <a:pt x="34" y="39"/>
                      <a:pt x="41" y="33"/>
                      <a:pt x="50" y="33"/>
                    </a:cubicBezTo>
                    <a:cubicBezTo>
                      <a:pt x="59" y="33"/>
                      <a:pt x="66" y="39"/>
                      <a:pt x="66" y="48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36" name="Freeform 49"/>
              <p:cNvSpPr>
                <a:spLocks noEditPoints="1"/>
              </p:cNvSpPr>
              <p:nvPr/>
            </p:nvSpPr>
            <p:spPr bwMode="auto">
              <a:xfrm>
                <a:off x="7661275" y="1247775"/>
                <a:ext cx="122238" cy="123825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2 w 47"/>
                  <a:gd name="T17" fmla="*/ 6 h 47"/>
                  <a:gd name="T18" fmla="*/ 19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0 w 47"/>
                  <a:gd name="T31" fmla="*/ 21 h 47"/>
                  <a:gd name="T32" fmla="*/ 6 w 47"/>
                  <a:gd name="T33" fmla="*/ 25 h 47"/>
                  <a:gd name="T34" fmla="*/ 6 w 47"/>
                  <a:gd name="T35" fmla="*/ 28 h 47"/>
                  <a:gd name="T36" fmla="*/ 2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0 w 47"/>
                  <a:gd name="T47" fmla="*/ 47 h 47"/>
                  <a:gd name="T48" fmla="*/ 25 w 47"/>
                  <a:gd name="T49" fmla="*/ 42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5 w 47"/>
                  <a:gd name="T61" fmla="*/ 32 h 47"/>
                  <a:gd name="T62" fmla="*/ 47 w 47"/>
                  <a:gd name="T63" fmla="*/ 27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2" y="6"/>
                      <a:pt x="22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2" y="34"/>
                      <a:pt x="2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9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1" y="47"/>
                      <a:pt x="25" y="42"/>
                      <a:pt x="25" y="42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5" y="32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1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6635603" y="3620825"/>
              <a:ext cx="316759" cy="302754"/>
              <a:chOff x="3294063" y="754063"/>
              <a:chExt cx="5600701" cy="5353051"/>
            </a:xfrm>
            <a:solidFill>
              <a:sysClr val="window" lastClr="FFFFFF"/>
            </a:solidFill>
          </p:grpSpPr>
          <p:sp>
            <p:nvSpPr>
              <p:cNvPr id="224" name="Freeform 458"/>
              <p:cNvSpPr/>
              <p:nvPr/>
            </p:nvSpPr>
            <p:spPr bwMode="auto">
              <a:xfrm>
                <a:off x="8235951" y="3122613"/>
                <a:ext cx="658813" cy="307975"/>
              </a:xfrm>
              <a:custGeom>
                <a:avLst/>
                <a:gdLst>
                  <a:gd name="T0" fmla="*/ 135 w 175"/>
                  <a:gd name="T1" fmla="*/ 0 h 82"/>
                  <a:gd name="T2" fmla="*/ 175 w 175"/>
                  <a:gd name="T3" fmla="*/ 41 h 82"/>
                  <a:gd name="T4" fmla="*/ 135 w 175"/>
                  <a:gd name="T5" fmla="*/ 82 h 82"/>
                  <a:gd name="T6" fmla="*/ 41 w 175"/>
                  <a:gd name="T7" fmla="*/ 82 h 82"/>
                  <a:gd name="T8" fmla="*/ 0 w 175"/>
                  <a:gd name="T9" fmla="*/ 41 h 82"/>
                  <a:gd name="T10" fmla="*/ 12 w 175"/>
                  <a:gd name="T11" fmla="*/ 12 h 82"/>
                  <a:gd name="T12" fmla="*/ 41 w 175"/>
                  <a:gd name="T13" fmla="*/ 0 h 82"/>
                  <a:gd name="T14" fmla="*/ 135 w 175"/>
                  <a:gd name="T15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" h="82">
                    <a:moveTo>
                      <a:pt x="135" y="0"/>
                    </a:moveTo>
                    <a:cubicBezTo>
                      <a:pt x="157" y="0"/>
                      <a:pt x="175" y="19"/>
                      <a:pt x="175" y="41"/>
                    </a:cubicBezTo>
                    <a:cubicBezTo>
                      <a:pt x="175" y="64"/>
                      <a:pt x="157" y="82"/>
                      <a:pt x="135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19" y="82"/>
                      <a:pt x="0" y="64"/>
                      <a:pt x="0" y="41"/>
                    </a:cubicBezTo>
                    <a:cubicBezTo>
                      <a:pt x="0" y="30"/>
                      <a:pt x="5" y="20"/>
                      <a:pt x="12" y="12"/>
                    </a:cubicBezTo>
                    <a:cubicBezTo>
                      <a:pt x="20" y="5"/>
                      <a:pt x="30" y="0"/>
                      <a:pt x="41" y="0"/>
                    </a:cubicBezTo>
                    <a:lnTo>
                      <a:pt x="1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84530">
                  <a:defRPr/>
                </a:pPr>
                <a:endParaRPr lang="zh-CN" alt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25" name="Freeform 459"/>
              <p:cNvSpPr/>
              <p:nvPr/>
            </p:nvSpPr>
            <p:spPr bwMode="auto">
              <a:xfrm>
                <a:off x="7646988" y="1539876"/>
                <a:ext cx="571500" cy="587375"/>
              </a:xfrm>
              <a:custGeom>
                <a:avLst/>
                <a:gdLst>
                  <a:gd name="T0" fmla="*/ 136 w 152"/>
                  <a:gd name="T1" fmla="*/ 16 h 156"/>
                  <a:gd name="T2" fmla="*/ 136 w 152"/>
                  <a:gd name="T3" fmla="*/ 74 h 156"/>
                  <a:gd name="T4" fmla="*/ 70 w 152"/>
                  <a:gd name="T5" fmla="*/ 140 h 156"/>
                  <a:gd name="T6" fmla="*/ 12 w 152"/>
                  <a:gd name="T7" fmla="*/ 140 h 156"/>
                  <a:gd name="T8" fmla="*/ 0 w 152"/>
                  <a:gd name="T9" fmla="*/ 111 h 156"/>
                  <a:gd name="T10" fmla="*/ 12 w 152"/>
                  <a:gd name="T11" fmla="*/ 82 h 156"/>
                  <a:gd name="T12" fmla="*/ 78 w 152"/>
                  <a:gd name="T13" fmla="*/ 16 h 156"/>
                  <a:gd name="T14" fmla="*/ 136 w 152"/>
                  <a:gd name="T15" fmla="*/ 1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2" h="156">
                    <a:moveTo>
                      <a:pt x="136" y="16"/>
                    </a:moveTo>
                    <a:cubicBezTo>
                      <a:pt x="152" y="32"/>
                      <a:pt x="152" y="58"/>
                      <a:pt x="136" y="74"/>
                    </a:cubicBezTo>
                    <a:cubicBezTo>
                      <a:pt x="70" y="140"/>
                      <a:pt x="70" y="140"/>
                      <a:pt x="70" y="140"/>
                    </a:cubicBezTo>
                    <a:cubicBezTo>
                      <a:pt x="54" y="156"/>
                      <a:pt x="28" y="156"/>
                      <a:pt x="12" y="140"/>
                    </a:cubicBezTo>
                    <a:cubicBezTo>
                      <a:pt x="4" y="132"/>
                      <a:pt x="0" y="121"/>
                      <a:pt x="0" y="111"/>
                    </a:cubicBezTo>
                    <a:cubicBezTo>
                      <a:pt x="0" y="100"/>
                      <a:pt x="4" y="90"/>
                      <a:pt x="12" y="82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94" y="0"/>
                      <a:pt x="120" y="0"/>
                      <a:pt x="13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84530">
                  <a:defRPr/>
                </a:pPr>
                <a:endParaRPr lang="zh-CN" alt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26" name="Freeform 460"/>
              <p:cNvSpPr>
                <a:spLocks noEditPoints="1"/>
              </p:cNvSpPr>
              <p:nvPr/>
            </p:nvSpPr>
            <p:spPr bwMode="auto">
              <a:xfrm>
                <a:off x="4170363" y="1525588"/>
                <a:ext cx="3863975" cy="3567113"/>
              </a:xfrm>
              <a:custGeom>
                <a:avLst/>
                <a:gdLst>
                  <a:gd name="T0" fmla="*/ 1028 w 1028"/>
                  <a:gd name="T1" fmla="*/ 514 h 949"/>
                  <a:gd name="T2" fmla="*/ 787 w 1028"/>
                  <a:gd name="T3" fmla="*/ 949 h 949"/>
                  <a:gd name="T4" fmla="*/ 241 w 1028"/>
                  <a:gd name="T5" fmla="*/ 949 h 949"/>
                  <a:gd name="T6" fmla="*/ 0 w 1028"/>
                  <a:gd name="T7" fmla="*/ 514 h 949"/>
                  <a:gd name="T8" fmla="*/ 514 w 1028"/>
                  <a:gd name="T9" fmla="*/ 0 h 949"/>
                  <a:gd name="T10" fmla="*/ 1028 w 1028"/>
                  <a:gd name="T11" fmla="*/ 514 h 949"/>
                  <a:gd name="T12" fmla="*/ 714 w 1028"/>
                  <a:gd name="T13" fmla="*/ 345 h 949"/>
                  <a:gd name="T14" fmla="*/ 714 w 1028"/>
                  <a:gd name="T15" fmla="*/ 251 h 949"/>
                  <a:gd name="T16" fmla="*/ 632 w 1028"/>
                  <a:gd name="T17" fmla="*/ 187 h 949"/>
                  <a:gd name="T18" fmla="*/ 563 w 1028"/>
                  <a:gd name="T19" fmla="*/ 187 h 949"/>
                  <a:gd name="T20" fmla="*/ 563 w 1028"/>
                  <a:gd name="T21" fmla="*/ 153 h 949"/>
                  <a:gd name="T22" fmla="*/ 466 w 1028"/>
                  <a:gd name="T23" fmla="*/ 153 h 949"/>
                  <a:gd name="T24" fmla="*/ 466 w 1028"/>
                  <a:gd name="T25" fmla="*/ 187 h 949"/>
                  <a:gd name="T26" fmla="*/ 397 w 1028"/>
                  <a:gd name="T27" fmla="*/ 187 h 949"/>
                  <a:gd name="T28" fmla="*/ 316 w 1028"/>
                  <a:gd name="T29" fmla="*/ 251 h 949"/>
                  <a:gd name="T30" fmla="*/ 316 w 1028"/>
                  <a:gd name="T31" fmla="*/ 438 h 949"/>
                  <a:gd name="T32" fmla="*/ 397 w 1028"/>
                  <a:gd name="T33" fmla="*/ 503 h 949"/>
                  <a:gd name="T34" fmla="*/ 466 w 1028"/>
                  <a:gd name="T35" fmla="*/ 503 h 949"/>
                  <a:gd name="T36" fmla="*/ 466 w 1028"/>
                  <a:gd name="T37" fmla="*/ 701 h 949"/>
                  <a:gd name="T38" fmla="*/ 440 w 1028"/>
                  <a:gd name="T39" fmla="*/ 701 h 949"/>
                  <a:gd name="T40" fmla="*/ 389 w 1028"/>
                  <a:gd name="T41" fmla="*/ 661 h 949"/>
                  <a:gd name="T42" fmla="*/ 389 w 1028"/>
                  <a:gd name="T43" fmla="*/ 602 h 949"/>
                  <a:gd name="T44" fmla="*/ 315 w 1028"/>
                  <a:gd name="T45" fmla="*/ 602 h 949"/>
                  <a:gd name="T46" fmla="*/ 315 w 1028"/>
                  <a:gd name="T47" fmla="*/ 696 h 949"/>
                  <a:gd name="T48" fmla="*/ 396 w 1028"/>
                  <a:gd name="T49" fmla="*/ 760 h 949"/>
                  <a:gd name="T50" fmla="*/ 466 w 1028"/>
                  <a:gd name="T51" fmla="*/ 760 h 949"/>
                  <a:gd name="T52" fmla="*/ 466 w 1028"/>
                  <a:gd name="T53" fmla="*/ 796 h 949"/>
                  <a:gd name="T54" fmla="*/ 563 w 1028"/>
                  <a:gd name="T55" fmla="*/ 796 h 949"/>
                  <a:gd name="T56" fmla="*/ 563 w 1028"/>
                  <a:gd name="T57" fmla="*/ 760 h 949"/>
                  <a:gd name="T58" fmla="*/ 632 w 1028"/>
                  <a:gd name="T59" fmla="*/ 760 h 949"/>
                  <a:gd name="T60" fmla="*/ 713 w 1028"/>
                  <a:gd name="T61" fmla="*/ 696 h 949"/>
                  <a:gd name="T62" fmla="*/ 713 w 1028"/>
                  <a:gd name="T63" fmla="*/ 509 h 949"/>
                  <a:gd name="T64" fmla="*/ 632 w 1028"/>
                  <a:gd name="T65" fmla="*/ 444 h 949"/>
                  <a:gd name="T66" fmla="*/ 563 w 1028"/>
                  <a:gd name="T67" fmla="*/ 444 h 949"/>
                  <a:gd name="T68" fmla="*/ 563 w 1028"/>
                  <a:gd name="T69" fmla="*/ 246 h 949"/>
                  <a:gd name="T70" fmla="*/ 588 w 1028"/>
                  <a:gd name="T71" fmla="*/ 246 h 949"/>
                  <a:gd name="T72" fmla="*/ 639 w 1028"/>
                  <a:gd name="T73" fmla="*/ 286 h 949"/>
                  <a:gd name="T74" fmla="*/ 639 w 1028"/>
                  <a:gd name="T75" fmla="*/ 345 h 949"/>
                  <a:gd name="T76" fmla="*/ 714 w 1028"/>
                  <a:gd name="T77" fmla="*/ 345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28" h="949">
                    <a:moveTo>
                      <a:pt x="1028" y="514"/>
                    </a:moveTo>
                    <a:cubicBezTo>
                      <a:pt x="1028" y="697"/>
                      <a:pt x="932" y="858"/>
                      <a:pt x="787" y="949"/>
                    </a:cubicBezTo>
                    <a:cubicBezTo>
                      <a:pt x="241" y="949"/>
                      <a:pt x="241" y="949"/>
                      <a:pt x="241" y="949"/>
                    </a:cubicBezTo>
                    <a:cubicBezTo>
                      <a:pt x="97" y="858"/>
                      <a:pt x="0" y="697"/>
                      <a:pt x="0" y="514"/>
                    </a:cubicBezTo>
                    <a:cubicBezTo>
                      <a:pt x="0" y="230"/>
                      <a:pt x="231" y="0"/>
                      <a:pt x="514" y="0"/>
                    </a:cubicBezTo>
                    <a:cubicBezTo>
                      <a:pt x="798" y="0"/>
                      <a:pt x="1028" y="230"/>
                      <a:pt x="1028" y="514"/>
                    </a:cubicBezTo>
                    <a:close/>
                    <a:moveTo>
                      <a:pt x="714" y="345"/>
                    </a:moveTo>
                    <a:cubicBezTo>
                      <a:pt x="714" y="251"/>
                      <a:pt x="714" y="251"/>
                      <a:pt x="714" y="251"/>
                    </a:cubicBezTo>
                    <a:cubicBezTo>
                      <a:pt x="714" y="216"/>
                      <a:pt x="677" y="187"/>
                      <a:pt x="632" y="187"/>
                    </a:cubicBezTo>
                    <a:cubicBezTo>
                      <a:pt x="563" y="187"/>
                      <a:pt x="563" y="187"/>
                      <a:pt x="563" y="187"/>
                    </a:cubicBezTo>
                    <a:cubicBezTo>
                      <a:pt x="563" y="153"/>
                      <a:pt x="563" y="153"/>
                      <a:pt x="563" y="153"/>
                    </a:cubicBezTo>
                    <a:cubicBezTo>
                      <a:pt x="466" y="153"/>
                      <a:pt x="466" y="153"/>
                      <a:pt x="466" y="153"/>
                    </a:cubicBezTo>
                    <a:cubicBezTo>
                      <a:pt x="466" y="187"/>
                      <a:pt x="466" y="187"/>
                      <a:pt x="466" y="187"/>
                    </a:cubicBezTo>
                    <a:cubicBezTo>
                      <a:pt x="397" y="187"/>
                      <a:pt x="397" y="187"/>
                      <a:pt x="397" y="187"/>
                    </a:cubicBezTo>
                    <a:cubicBezTo>
                      <a:pt x="352" y="187"/>
                      <a:pt x="316" y="216"/>
                      <a:pt x="316" y="251"/>
                    </a:cubicBezTo>
                    <a:cubicBezTo>
                      <a:pt x="316" y="438"/>
                      <a:pt x="316" y="438"/>
                      <a:pt x="316" y="438"/>
                    </a:cubicBezTo>
                    <a:cubicBezTo>
                      <a:pt x="316" y="474"/>
                      <a:pt x="352" y="503"/>
                      <a:pt x="397" y="503"/>
                    </a:cubicBezTo>
                    <a:cubicBezTo>
                      <a:pt x="466" y="503"/>
                      <a:pt x="466" y="503"/>
                      <a:pt x="466" y="503"/>
                    </a:cubicBezTo>
                    <a:cubicBezTo>
                      <a:pt x="466" y="701"/>
                      <a:pt x="466" y="701"/>
                      <a:pt x="466" y="701"/>
                    </a:cubicBezTo>
                    <a:cubicBezTo>
                      <a:pt x="440" y="701"/>
                      <a:pt x="440" y="701"/>
                      <a:pt x="440" y="701"/>
                    </a:cubicBezTo>
                    <a:cubicBezTo>
                      <a:pt x="412" y="701"/>
                      <a:pt x="389" y="683"/>
                      <a:pt x="389" y="661"/>
                    </a:cubicBezTo>
                    <a:cubicBezTo>
                      <a:pt x="389" y="602"/>
                      <a:pt x="389" y="602"/>
                      <a:pt x="389" y="602"/>
                    </a:cubicBezTo>
                    <a:cubicBezTo>
                      <a:pt x="315" y="602"/>
                      <a:pt x="315" y="602"/>
                      <a:pt x="315" y="602"/>
                    </a:cubicBezTo>
                    <a:cubicBezTo>
                      <a:pt x="315" y="696"/>
                      <a:pt x="315" y="696"/>
                      <a:pt x="315" y="696"/>
                    </a:cubicBezTo>
                    <a:cubicBezTo>
                      <a:pt x="315" y="731"/>
                      <a:pt x="351" y="760"/>
                      <a:pt x="396" y="760"/>
                    </a:cubicBezTo>
                    <a:cubicBezTo>
                      <a:pt x="466" y="760"/>
                      <a:pt x="466" y="760"/>
                      <a:pt x="466" y="760"/>
                    </a:cubicBezTo>
                    <a:cubicBezTo>
                      <a:pt x="466" y="796"/>
                      <a:pt x="466" y="796"/>
                      <a:pt x="466" y="796"/>
                    </a:cubicBezTo>
                    <a:cubicBezTo>
                      <a:pt x="563" y="796"/>
                      <a:pt x="563" y="796"/>
                      <a:pt x="563" y="796"/>
                    </a:cubicBezTo>
                    <a:cubicBezTo>
                      <a:pt x="563" y="760"/>
                      <a:pt x="563" y="760"/>
                      <a:pt x="563" y="760"/>
                    </a:cubicBezTo>
                    <a:cubicBezTo>
                      <a:pt x="632" y="760"/>
                      <a:pt x="632" y="760"/>
                      <a:pt x="632" y="760"/>
                    </a:cubicBezTo>
                    <a:cubicBezTo>
                      <a:pt x="677" y="760"/>
                      <a:pt x="713" y="731"/>
                      <a:pt x="713" y="696"/>
                    </a:cubicBezTo>
                    <a:cubicBezTo>
                      <a:pt x="713" y="509"/>
                      <a:pt x="713" y="509"/>
                      <a:pt x="713" y="509"/>
                    </a:cubicBezTo>
                    <a:cubicBezTo>
                      <a:pt x="713" y="473"/>
                      <a:pt x="677" y="444"/>
                      <a:pt x="632" y="444"/>
                    </a:cubicBezTo>
                    <a:cubicBezTo>
                      <a:pt x="563" y="444"/>
                      <a:pt x="563" y="444"/>
                      <a:pt x="563" y="444"/>
                    </a:cubicBezTo>
                    <a:cubicBezTo>
                      <a:pt x="563" y="246"/>
                      <a:pt x="563" y="246"/>
                      <a:pt x="563" y="246"/>
                    </a:cubicBezTo>
                    <a:cubicBezTo>
                      <a:pt x="588" y="246"/>
                      <a:pt x="588" y="246"/>
                      <a:pt x="588" y="246"/>
                    </a:cubicBezTo>
                    <a:cubicBezTo>
                      <a:pt x="617" y="246"/>
                      <a:pt x="639" y="264"/>
                      <a:pt x="639" y="286"/>
                    </a:cubicBezTo>
                    <a:cubicBezTo>
                      <a:pt x="639" y="345"/>
                      <a:pt x="639" y="345"/>
                      <a:pt x="639" y="345"/>
                    </a:cubicBezTo>
                    <a:lnTo>
                      <a:pt x="714" y="3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84530">
                  <a:defRPr/>
                </a:pPr>
                <a:endParaRPr lang="zh-CN" alt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27" name="Freeform 461"/>
              <p:cNvSpPr/>
              <p:nvPr/>
            </p:nvSpPr>
            <p:spPr bwMode="auto">
              <a:xfrm>
                <a:off x="5187951" y="5254626"/>
                <a:ext cx="1827213" cy="209550"/>
              </a:xfrm>
              <a:custGeom>
                <a:avLst/>
                <a:gdLst>
                  <a:gd name="T0" fmla="*/ 436 w 486"/>
                  <a:gd name="T1" fmla="*/ 0 h 56"/>
                  <a:gd name="T2" fmla="*/ 486 w 486"/>
                  <a:gd name="T3" fmla="*/ 28 h 56"/>
                  <a:gd name="T4" fmla="*/ 436 w 486"/>
                  <a:gd name="T5" fmla="*/ 56 h 56"/>
                  <a:gd name="T6" fmla="*/ 51 w 486"/>
                  <a:gd name="T7" fmla="*/ 56 h 56"/>
                  <a:gd name="T8" fmla="*/ 0 w 486"/>
                  <a:gd name="T9" fmla="*/ 28 h 56"/>
                  <a:gd name="T10" fmla="*/ 15 w 486"/>
                  <a:gd name="T11" fmla="*/ 8 h 56"/>
                  <a:gd name="T12" fmla="*/ 51 w 486"/>
                  <a:gd name="T13" fmla="*/ 0 h 56"/>
                  <a:gd name="T14" fmla="*/ 436 w 486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6" h="56">
                    <a:moveTo>
                      <a:pt x="436" y="0"/>
                    </a:moveTo>
                    <a:cubicBezTo>
                      <a:pt x="464" y="0"/>
                      <a:pt x="486" y="13"/>
                      <a:pt x="486" y="28"/>
                    </a:cubicBezTo>
                    <a:cubicBezTo>
                      <a:pt x="486" y="44"/>
                      <a:pt x="464" y="56"/>
                      <a:pt x="436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23" y="56"/>
                      <a:pt x="0" y="44"/>
                      <a:pt x="0" y="28"/>
                    </a:cubicBezTo>
                    <a:cubicBezTo>
                      <a:pt x="0" y="20"/>
                      <a:pt x="6" y="13"/>
                      <a:pt x="15" y="8"/>
                    </a:cubicBezTo>
                    <a:cubicBezTo>
                      <a:pt x="24" y="3"/>
                      <a:pt x="37" y="0"/>
                      <a:pt x="51" y="0"/>
                    </a:cubicBezTo>
                    <a:lnTo>
                      <a:pt x="4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84530">
                  <a:defRPr/>
                </a:pPr>
                <a:endParaRPr lang="zh-CN" alt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28" name="Freeform 462"/>
              <p:cNvSpPr/>
              <p:nvPr/>
            </p:nvSpPr>
            <p:spPr bwMode="auto">
              <a:xfrm>
                <a:off x="5368926" y="5576888"/>
                <a:ext cx="1470025" cy="211138"/>
              </a:xfrm>
              <a:custGeom>
                <a:avLst/>
                <a:gdLst>
                  <a:gd name="T0" fmla="*/ 341 w 391"/>
                  <a:gd name="T1" fmla="*/ 0 h 56"/>
                  <a:gd name="T2" fmla="*/ 391 w 391"/>
                  <a:gd name="T3" fmla="*/ 28 h 56"/>
                  <a:gd name="T4" fmla="*/ 341 w 391"/>
                  <a:gd name="T5" fmla="*/ 56 h 56"/>
                  <a:gd name="T6" fmla="*/ 50 w 391"/>
                  <a:gd name="T7" fmla="*/ 56 h 56"/>
                  <a:gd name="T8" fmla="*/ 0 w 391"/>
                  <a:gd name="T9" fmla="*/ 28 h 56"/>
                  <a:gd name="T10" fmla="*/ 14 w 391"/>
                  <a:gd name="T11" fmla="*/ 8 h 56"/>
                  <a:gd name="T12" fmla="*/ 50 w 391"/>
                  <a:gd name="T13" fmla="*/ 0 h 56"/>
                  <a:gd name="T14" fmla="*/ 341 w 391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1" h="56">
                    <a:moveTo>
                      <a:pt x="341" y="0"/>
                    </a:moveTo>
                    <a:cubicBezTo>
                      <a:pt x="369" y="0"/>
                      <a:pt x="391" y="12"/>
                      <a:pt x="391" y="28"/>
                    </a:cubicBezTo>
                    <a:cubicBezTo>
                      <a:pt x="391" y="43"/>
                      <a:pt x="369" y="56"/>
                      <a:pt x="341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22" y="56"/>
                      <a:pt x="0" y="43"/>
                      <a:pt x="0" y="28"/>
                    </a:cubicBezTo>
                    <a:cubicBezTo>
                      <a:pt x="0" y="20"/>
                      <a:pt x="5" y="13"/>
                      <a:pt x="14" y="8"/>
                    </a:cubicBezTo>
                    <a:cubicBezTo>
                      <a:pt x="24" y="3"/>
                      <a:pt x="36" y="0"/>
                      <a:pt x="50" y="0"/>
                    </a:cubicBezTo>
                    <a:lnTo>
                      <a:pt x="3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84530">
                  <a:defRPr/>
                </a:pPr>
                <a:endParaRPr lang="zh-CN" alt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29" name="Freeform 463"/>
              <p:cNvSpPr/>
              <p:nvPr/>
            </p:nvSpPr>
            <p:spPr bwMode="auto">
              <a:xfrm>
                <a:off x="5556251" y="5895976"/>
                <a:ext cx="1090613" cy="211138"/>
              </a:xfrm>
              <a:custGeom>
                <a:avLst/>
                <a:gdLst>
                  <a:gd name="T0" fmla="*/ 240 w 290"/>
                  <a:gd name="T1" fmla="*/ 0 h 56"/>
                  <a:gd name="T2" fmla="*/ 290 w 290"/>
                  <a:gd name="T3" fmla="*/ 28 h 56"/>
                  <a:gd name="T4" fmla="*/ 240 w 290"/>
                  <a:gd name="T5" fmla="*/ 56 h 56"/>
                  <a:gd name="T6" fmla="*/ 50 w 290"/>
                  <a:gd name="T7" fmla="*/ 56 h 56"/>
                  <a:gd name="T8" fmla="*/ 0 w 290"/>
                  <a:gd name="T9" fmla="*/ 28 h 56"/>
                  <a:gd name="T10" fmla="*/ 15 w 290"/>
                  <a:gd name="T11" fmla="*/ 8 h 56"/>
                  <a:gd name="T12" fmla="*/ 50 w 290"/>
                  <a:gd name="T13" fmla="*/ 0 h 56"/>
                  <a:gd name="T14" fmla="*/ 240 w 29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56">
                    <a:moveTo>
                      <a:pt x="240" y="0"/>
                    </a:moveTo>
                    <a:cubicBezTo>
                      <a:pt x="268" y="0"/>
                      <a:pt x="290" y="12"/>
                      <a:pt x="290" y="28"/>
                    </a:cubicBezTo>
                    <a:cubicBezTo>
                      <a:pt x="290" y="43"/>
                      <a:pt x="268" y="56"/>
                      <a:pt x="240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23" y="56"/>
                      <a:pt x="0" y="43"/>
                      <a:pt x="0" y="28"/>
                    </a:cubicBezTo>
                    <a:cubicBezTo>
                      <a:pt x="0" y="20"/>
                      <a:pt x="6" y="13"/>
                      <a:pt x="15" y="8"/>
                    </a:cubicBezTo>
                    <a:cubicBezTo>
                      <a:pt x="24" y="3"/>
                      <a:pt x="37" y="0"/>
                      <a:pt x="50" y="0"/>
                    </a:cubicBezTo>
                    <a:lnTo>
                      <a:pt x="2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84530">
                  <a:defRPr/>
                </a:pPr>
                <a:endParaRPr lang="zh-CN" alt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30" name="Freeform 464"/>
              <p:cNvSpPr/>
              <p:nvPr/>
            </p:nvSpPr>
            <p:spPr bwMode="auto">
              <a:xfrm>
                <a:off x="6286501" y="3416301"/>
                <a:ext cx="285750" cy="744538"/>
              </a:xfrm>
              <a:custGeom>
                <a:avLst/>
                <a:gdLst>
                  <a:gd name="T0" fmla="*/ 76 w 76"/>
                  <a:gd name="T1" fmla="*/ 41 h 198"/>
                  <a:gd name="T2" fmla="*/ 76 w 76"/>
                  <a:gd name="T3" fmla="*/ 158 h 198"/>
                  <a:gd name="T4" fmla="*/ 25 w 76"/>
                  <a:gd name="T5" fmla="*/ 198 h 198"/>
                  <a:gd name="T6" fmla="*/ 0 w 76"/>
                  <a:gd name="T7" fmla="*/ 198 h 198"/>
                  <a:gd name="T8" fmla="*/ 0 w 76"/>
                  <a:gd name="T9" fmla="*/ 0 h 198"/>
                  <a:gd name="T10" fmla="*/ 25 w 76"/>
                  <a:gd name="T11" fmla="*/ 0 h 198"/>
                  <a:gd name="T12" fmla="*/ 76 w 76"/>
                  <a:gd name="T13" fmla="*/ 41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98">
                    <a:moveTo>
                      <a:pt x="76" y="41"/>
                    </a:moveTo>
                    <a:cubicBezTo>
                      <a:pt x="76" y="158"/>
                      <a:pt x="76" y="158"/>
                      <a:pt x="76" y="158"/>
                    </a:cubicBezTo>
                    <a:cubicBezTo>
                      <a:pt x="76" y="180"/>
                      <a:pt x="53" y="198"/>
                      <a:pt x="25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53" y="0"/>
                      <a:pt x="76" y="18"/>
                      <a:pt x="7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84530">
                  <a:defRPr/>
                </a:pPr>
                <a:endParaRPr lang="zh-CN" alt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31" name="Freeform 465"/>
              <p:cNvSpPr/>
              <p:nvPr/>
            </p:nvSpPr>
            <p:spPr bwMode="auto">
              <a:xfrm>
                <a:off x="5948363" y="754063"/>
                <a:ext cx="307975" cy="658813"/>
              </a:xfrm>
              <a:custGeom>
                <a:avLst/>
                <a:gdLst>
                  <a:gd name="T0" fmla="*/ 82 w 82"/>
                  <a:gd name="T1" fmla="*/ 41 h 175"/>
                  <a:gd name="T2" fmla="*/ 82 w 82"/>
                  <a:gd name="T3" fmla="*/ 134 h 175"/>
                  <a:gd name="T4" fmla="*/ 41 w 82"/>
                  <a:gd name="T5" fmla="*/ 175 h 175"/>
                  <a:gd name="T6" fmla="*/ 12 w 82"/>
                  <a:gd name="T7" fmla="*/ 163 h 175"/>
                  <a:gd name="T8" fmla="*/ 0 w 82"/>
                  <a:gd name="T9" fmla="*/ 134 h 175"/>
                  <a:gd name="T10" fmla="*/ 0 w 82"/>
                  <a:gd name="T11" fmla="*/ 41 h 175"/>
                  <a:gd name="T12" fmla="*/ 41 w 82"/>
                  <a:gd name="T13" fmla="*/ 0 h 175"/>
                  <a:gd name="T14" fmla="*/ 82 w 82"/>
                  <a:gd name="T15" fmla="*/ 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75">
                    <a:moveTo>
                      <a:pt x="82" y="41"/>
                    </a:moveTo>
                    <a:cubicBezTo>
                      <a:pt x="82" y="134"/>
                      <a:pt x="82" y="134"/>
                      <a:pt x="82" y="134"/>
                    </a:cubicBezTo>
                    <a:cubicBezTo>
                      <a:pt x="82" y="157"/>
                      <a:pt x="64" y="175"/>
                      <a:pt x="41" y="175"/>
                    </a:cubicBezTo>
                    <a:cubicBezTo>
                      <a:pt x="30" y="175"/>
                      <a:pt x="20" y="171"/>
                      <a:pt x="12" y="163"/>
                    </a:cubicBezTo>
                    <a:cubicBezTo>
                      <a:pt x="5" y="156"/>
                      <a:pt x="0" y="146"/>
                      <a:pt x="0" y="134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19"/>
                      <a:pt x="19" y="0"/>
                      <a:pt x="41" y="0"/>
                    </a:cubicBezTo>
                    <a:cubicBezTo>
                      <a:pt x="64" y="0"/>
                      <a:pt x="82" y="19"/>
                      <a:pt x="8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84530">
                  <a:defRPr/>
                </a:pPr>
                <a:endParaRPr lang="zh-CN" alt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32" name="Freeform 466"/>
              <p:cNvSpPr/>
              <p:nvPr/>
            </p:nvSpPr>
            <p:spPr bwMode="auto">
              <a:xfrm>
                <a:off x="5635626" y="2449513"/>
                <a:ext cx="285750" cy="744538"/>
              </a:xfrm>
              <a:custGeom>
                <a:avLst/>
                <a:gdLst>
                  <a:gd name="T0" fmla="*/ 76 w 76"/>
                  <a:gd name="T1" fmla="*/ 0 h 198"/>
                  <a:gd name="T2" fmla="*/ 76 w 76"/>
                  <a:gd name="T3" fmla="*/ 198 h 198"/>
                  <a:gd name="T4" fmla="*/ 51 w 76"/>
                  <a:gd name="T5" fmla="*/ 198 h 198"/>
                  <a:gd name="T6" fmla="*/ 0 w 76"/>
                  <a:gd name="T7" fmla="*/ 157 h 198"/>
                  <a:gd name="T8" fmla="*/ 0 w 76"/>
                  <a:gd name="T9" fmla="*/ 40 h 198"/>
                  <a:gd name="T10" fmla="*/ 51 w 76"/>
                  <a:gd name="T11" fmla="*/ 0 h 198"/>
                  <a:gd name="T12" fmla="*/ 76 w 76"/>
                  <a:gd name="T13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98">
                    <a:moveTo>
                      <a:pt x="76" y="0"/>
                    </a:moveTo>
                    <a:cubicBezTo>
                      <a:pt x="76" y="198"/>
                      <a:pt x="76" y="198"/>
                      <a:pt x="76" y="198"/>
                    </a:cubicBezTo>
                    <a:cubicBezTo>
                      <a:pt x="51" y="198"/>
                      <a:pt x="51" y="198"/>
                      <a:pt x="51" y="198"/>
                    </a:cubicBezTo>
                    <a:cubicBezTo>
                      <a:pt x="23" y="198"/>
                      <a:pt x="0" y="180"/>
                      <a:pt x="0" y="15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23" y="0"/>
                      <a:pt x="51" y="0"/>
                    </a:cubicBez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84530">
                  <a:defRPr/>
                </a:pPr>
                <a:endParaRPr lang="zh-CN" alt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33" name="Freeform 467"/>
              <p:cNvSpPr/>
              <p:nvPr/>
            </p:nvSpPr>
            <p:spPr bwMode="auto">
              <a:xfrm>
                <a:off x="3951288" y="1539876"/>
                <a:ext cx="571500" cy="587375"/>
              </a:xfrm>
              <a:custGeom>
                <a:avLst/>
                <a:gdLst>
                  <a:gd name="T0" fmla="*/ 140 w 152"/>
                  <a:gd name="T1" fmla="*/ 82 h 156"/>
                  <a:gd name="T2" fmla="*/ 152 w 152"/>
                  <a:gd name="T3" fmla="*/ 111 h 156"/>
                  <a:gd name="T4" fmla="*/ 140 w 152"/>
                  <a:gd name="T5" fmla="*/ 140 h 156"/>
                  <a:gd name="T6" fmla="*/ 82 w 152"/>
                  <a:gd name="T7" fmla="*/ 140 h 156"/>
                  <a:gd name="T8" fmla="*/ 16 w 152"/>
                  <a:gd name="T9" fmla="*/ 74 h 156"/>
                  <a:gd name="T10" fmla="*/ 16 w 152"/>
                  <a:gd name="T11" fmla="*/ 16 h 156"/>
                  <a:gd name="T12" fmla="*/ 74 w 152"/>
                  <a:gd name="T13" fmla="*/ 16 h 156"/>
                  <a:gd name="T14" fmla="*/ 140 w 152"/>
                  <a:gd name="T15" fmla="*/ 8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2" h="156">
                    <a:moveTo>
                      <a:pt x="140" y="82"/>
                    </a:moveTo>
                    <a:cubicBezTo>
                      <a:pt x="148" y="90"/>
                      <a:pt x="152" y="100"/>
                      <a:pt x="152" y="111"/>
                    </a:cubicBezTo>
                    <a:cubicBezTo>
                      <a:pt x="152" y="121"/>
                      <a:pt x="148" y="132"/>
                      <a:pt x="140" y="140"/>
                    </a:cubicBezTo>
                    <a:cubicBezTo>
                      <a:pt x="124" y="156"/>
                      <a:pt x="98" y="156"/>
                      <a:pt x="82" y="140"/>
                    </a:cubicBezTo>
                    <a:cubicBezTo>
                      <a:pt x="16" y="74"/>
                      <a:pt x="16" y="74"/>
                      <a:pt x="16" y="74"/>
                    </a:cubicBezTo>
                    <a:cubicBezTo>
                      <a:pt x="0" y="58"/>
                      <a:pt x="0" y="32"/>
                      <a:pt x="16" y="16"/>
                    </a:cubicBezTo>
                    <a:cubicBezTo>
                      <a:pt x="32" y="0"/>
                      <a:pt x="58" y="0"/>
                      <a:pt x="74" y="16"/>
                    </a:cubicBezTo>
                    <a:lnTo>
                      <a:pt x="14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84530">
                  <a:defRPr/>
                </a:pPr>
                <a:endParaRPr lang="zh-CN" alt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34" name="Freeform 468"/>
              <p:cNvSpPr/>
              <p:nvPr/>
            </p:nvSpPr>
            <p:spPr bwMode="auto">
              <a:xfrm>
                <a:off x="3294063" y="3122613"/>
                <a:ext cx="657225" cy="307975"/>
              </a:xfrm>
              <a:custGeom>
                <a:avLst/>
                <a:gdLst>
                  <a:gd name="T0" fmla="*/ 134 w 175"/>
                  <a:gd name="T1" fmla="*/ 0 h 82"/>
                  <a:gd name="T2" fmla="*/ 175 w 175"/>
                  <a:gd name="T3" fmla="*/ 41 h 82"/>
                  <a:gd name="T4" fmla="*/ 134 w 175"/>
                  <a:gd name="T5" fmla="*/ 82 h 82"/>
                  <a:gd name="T6" fmla="*/ 41 w 175"/>
                  <a:gd name="T7" fmla="*/ 82 h 82"/>
                  <a:gd name="T8" fmla="*/ 0 w 175"/>
                  <a:gd name="T9" fmla="*/ 41 h 82"/>
                  <a:gd name="T10" fmla="*/ 12 w 175"/>
                  <a:gd name="T11" fmla="*/ 12 h 82"/>
                  <a:gd name="T12" fmla="*/ 41 w 175"/>
                  <a:gd name="T13" fmla="*/ 0 h 82"/>
                  <a:gd name="T14" fmla="*/ 134 w 175"/>
                  <a:gd name="T15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" h="82">
                    <a:moveTo>
                      <a:pt x="134" y="0"/>
                    </a:moveTo>
                    <a:cubicBezTo>
                      <a:pt x="156" y="0"/>
                      <a:pt x="175" y="19"/>
                      <a:pt x="175" y="41"/>
                    </a:cubicBezTo>
                    <a:cubicBezTo>
                      <a:pt x="175" y="64"/>
                      <a:pt x="156" y="82"/>
                      <a:pt x="134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18" y="82"/>
                      <a:pt x="0" y="64"/>
                      <a:pt x="0" y="41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19" y="5"/>
                      <a:pt x="29" y="0"/>
                      <a:pt x="41" y="0"/>
                    </a:cubicBezTo>
                    <a:lnTo>
                      <a:pt x="1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684530">
                  <a:defRPr/>
                </a:pPr>
                <a:endParaRPr lang="zh-CN" altLang="en-US" kern="0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9" name="Group 23"/>
            <p:cNvGrpSpPr/>
            <p:nvPr/>
          </p:nvGrpSpPr>
          <p:grpSpPr>
            <a:xfrm>
              <a:off x="5160809" y="4184205"/>
              <a:ext cx="256978" cy="224003"/>
              <a:chOff x="7540014" y="4306907"/>
              <a:chExt cx="389342" cy="339426"/>
            </a:xfrm>
            <a:solidFill>
              <a:sysClr val="window" lastClr="FFFFFF"/>
            </a:solidFill>
          </p:grpSpPr>
          <p:sp>
            <p:nvSpPr>
              <p:cNvPr id="213" name="Freeform 110"/>
              <p:cNvSpPr/>
              <p:nvPr/>
            </p:nvSpPr>
            <p:spPr bwMode="auto">
              <a:xfrm>
                <a:off x="7799575" y="4409234"/>
                <a:ext cx="102328" cy="102328"/>
              </a:xfrm>
              <a:custGeom>
                <a:avLst/>
                <a:gdLst>
                  <a:gd name="T0" fmla="*/ 0 w 41"/>
                  <a:gd name="T1" fmla="*/ 39 h 41"/>
                  <a:gd name="T2" fmla="*/ 3 w 41"/>
                  <a:gd name="T3" fmla="*/ 41 h 41"/>
                  <a:gd name="T4" fmla="*/ 41 w 41"/>
                  <a:gd name="T5" fmla="*/ 3 h 41"/>
                  <a:gd name="T6" fmla="*/ 39 w 41"/>
                  <a:gd name="T7" fmla="*/ 0 h 41"/>
                  <a:gd name="T8" fmla="*/ 0 w 41"/>
                  <a:gd name="T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14" name="Freeform 111"/>
              <p:cNvSpPr/>
              <p:nvPr/>
            </p:nvSpPr>
            <p:spPr bwMode="auto">
              <a:xfrm>
                <a:off x="7777112" y="4381780"/>
                <a:ext cx="109814" cy="114806"/>
              </a:xfrm>
              <a:custGeom>
                <a:avLst/>
                <a:gdLst>
                  <a:gd name="T0" fmla="*/ 37 w 44"/>
                  <a:gd name="T1" fmla="*/ 0 h 46"/>
                  <a:gd name="T2" fmla="*/ 0 w 44"/>
                  <a:gd name="T3" fmla="*/ 39 h 46"/>
                  <a:gd name="T4" fmla="*/ 6 w 44"/>
                  <a:gd name="T5" fmla="*/ 46 h 46"/>
                  <a:gd name="T6" fmla="*/ 44 w 44"/>
                  <a:gd name="T7" fmla="*/ 8 h 46"/>
                  <a:gd name="T8" fmla="*/ 37 w 44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15" name="Freeform 112"/>
              <p:cNvSpPr/>
              <p:nvPr/>
            </p:nvSpPr>
            <p:spPr bwMode="auto">
              <a:xfrm>
                <a:off x="7757146" y="4366805"/>
                <a:ext cx="104823" cy="104823"/>
              </a:xfrm>
              <a:custGeom>
                <a:avLst/>
                <a:gdLst>
                  <a:gd name="T0" fmla="*/ 0 w 42"/>
                  <a:gd name="T1" fmla="*/ 38 h 42"/>
                  <a:gd name="T2" fmla="*/ 4 w 42"/>
                  <a:gd name="T3" fmla="*/ 42 h 42"/>
                  <a:gd name="T4" fmla="*/ 42 w 42"/>
                  <a:gd name="T5" fmla="*/ 4 h 42"/>
                  <a:gd name="T6" fmla="*/ 38 w 42"/>
                  <a:gd name="T7" fmla="*/ 0 h 42"/>
                  <a:gd name="T8" fmla="*/ 0 w 42"/>
                  <a:gd name="T9" fmla="*/ 3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16" name="Freeform 113"/>
              <p:cNvSpPr/>
              <p:nvPr/>
            </p:nvSpPr>
            <p:spPr bwMode="auto">
              <a:xfrm>
                <a:off x="7729693" y="4469133"/>
                <a:ext cx="69882" cy="69882"/>
              </a:xfrm>
              <a:custGeom>
                <a:avLst/>
                <a:gdLst>
                  <a:gd name="T0" fmla="*/ 28 w 28"/>
                  <a:gd name="T1" fmla="*/ 20 h 28"/>
                  <a:gd name="T2" fmla="*/ 8 w 28"/>
                  <a:gd name="T3" fmla="*/ 0 h 28"/>
                  <a:gd name="T4" fmla="*/ 0 w 28"/>
                  <a:gd name="T5" fmla="*/ 20 h 28"/>
                  <a:gd name="T6" fmla="*/ 9 w 28"/>
                  <a:gd name="T7" fmla="*/ 28 h 28"/>
                  <a:gd name="T8" fmla="*/ 28 w 28"/>
                  <a:gd name="T9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17" name="Freeform 114"/>
              <p:cNvSpPr/>
              <p:nvPr/>
            </p:nvSpPr>
            <p:spPr bwMode="auto">
              <a:xfrm>
                <a:off x="7712222" y="4526535"/>
                <a:ext cx="34941" cy="32446"/>
              </a:xfrm>
              <a:custGeom>
                <a:avLst/>
                <a:gdLst>
                  <a:gd name="T0" fmla="*/ 0 w 14"/>
                  <a:gd name="T1" fmla="*/ 13 h 13"/>
                  <a:gd name="T2" fmla="*/ 14 w 14"/>
                  <a:gd name="T3" fmla="*/ 6 h 13"/>
                  <a:gd name="T4" fmla="*/ 6 w 14"/>
                  <a:gd name="T5" fmla="*/ 0 h 13"/>
                  <a:gd name="T6" fmla="*/ 0 w 14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18" name="Freeform 115"/>
              <p:cNvSpPr/>
              <p:nvPr/>
            </p:nvSpPr>
            <p:spPr bwMode="auto">
              <a:xfrm>
                <a:off x="7859474" y="4341848"/>
                <a:ext cx="69882" cy="69882"/>
              </a:xfrm>
              <a:custGeom>
                <a:avLst/>
                <a:gdLst>
                  <a:gd name="T0" fmla="*/ 7 w 28"/>
                  <a:gd name="T1" fmla="*/ 0 h 28"/>
                  <a:gd name="T2" fmla="*/ 0 w 28"/>
                  <a:gd name="T3" fmla="*/ 8 h 28"/>
                  <a:gd name="T4" fmla="*/ 20 w 28"/>
                  <a:gd name="T5" fmla="*/ 28 h 28"/>
                  <a:gd name="T6" fmla="*/ 28 w 28"/>
                  <a:gd name="T7" fmla="*/ 20 h 28"/>
                  <a:gd name="T8" fmla="*/ 7 w 28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19" name="Freeform 116"/>
              <p:cNvSpPr/>
              <p:nvPr/>
            </p:nvSpPr>
            <p:spPr bwMode="auto">
              <a:xfrm>
                <a:off x="7540014" y="4306907"/>
                <a:ext cx="279527" cy="339426"/>
              </a:xfrm>
              <a:custGeom>
                <a:avLst/>
                <a:gdLst>
                  <a:gd name="T0" fmla="*/ 104 w 112"/>
                  <a:gd name="T1" fmla="*/ 101 h 136"/>
                  <a:gd name="T2" fmla="*/ 83 w 112"/>
                  <a:gd name="T3" fmla="*/ 101 h 136"/>
                  <a:gd name="T4" fmla="*/ 83 w 112"/>
                  <a:gd name="T5" fmla="*/ 129 h 136"/>
                  <a:gd name="T6" fmla="*/ 7 w 112"/>
                  <a:gd name="T7" fmla="*/ 129 h 136"/>
                  <a:gd name="T8" fmla="*/ 7 w 112"/>
                  <a:gd name="T9" fmla="*/ 32 h 136"/>
                  <a:gd name="T10" fmla="*/ 104 w 112"/>
                  <a:gd name="T11" fmla="*/ 32 h 136"/>
                  <a:gd name="T12" fmla="*/ 104 w 112"/>
                  <a:gd name="T13" fmla="*/ 40 h 136"/>
                  <a:gd name="T14" fmla="*/ 112 w 112"/>
                  <a:gd name="T15" fmla="*/ 32 h 136"/>
                  <a:gd name="T16" fmla="*/ 112 w 112"/>
                  <a:gd name="T17" fmla="*/ 6 h 136"/>
                  <a:gd name="T18" fmla="*/ 97 w 112"/>
                  <a:gd name="T19" fmla="*/ 6 h 136"/>
                  <a:gd name="T20" fmla="*/ 97 w 112"/>
                  <a:gd name="T21" fmla="*/ 20 h 136"/>
                  <a:gd name="T22" fmla="*/ 95 w 112"/>
                  <a:gd name="T23" fmla="*/ 20 h 136"/>
                  <a:gd name="T24" fmla="*/ 95 w 112"/>
                  <a:gd name="T25" fmla="*/ 0 h 136"/>
                  <a:gd name="T26" fmla="*/ 89 w 112"/>
                  <a:gd name="T27" fmla="*/ 0 h 136"/>
                  <a:gd name="T28" fmla="*/ 89 w 112"/>
                  <a:gd name="T29" fmla="*/ 20 h 136"/>
                  <a:gd name="T30" fmla="*/ 87 w 112"/>
                  <a:gd name="T31" fmla="*/ 20 h 136"/>
                  <a:gd name="T32" fmla="*/ 87 w 112"/>
                  <a:gd name="T33" fmla="*/ 6 h 136"/>
                  <a:gd name="T34" fmla="*/ 79 w 112"/>
                  <a:gd name="T35" fmla="*/ 6 h 136"/>
                  <a:gd name="T36" fmla="*/ 79 w 112"/>
                  <a:gd name="T37" fmla="*/ 20 h 136"/>
                  <a:gd name="T38" fmla="*/ 76 w 112"/>
                  <a:gd name="T39" fmla="*/ 20 h 136"/>
                  <a:gd name="T40" fmla="*/ 76 w 112"/>
                  <a:gd name="T41" fmla="*/ 0 h 136"/>
                  <a:gd name="T42" fmla="*/ 72 w 112"/>
                  <a:gd name="T43" fmla="*/ 0 h 136"/>
                  <a:gd name="T44" fmla="*/ 72 w 112"/>
                  <a:gd name="T45" fmla="*/ 20 h 136"/>
                  <a:gd name="T46" fmla="*/ 68 w 112"/>
                  <a:gd name="T47" fmla="*/ 20 h 136"/>
                  <a:gd name="T48" fmla="*/ 68 w 112"/>
                  <a:gd name="T49" fmla="*/ 6 h 136"/>
                  <a:gd name="T50" fmla="*/ 60 w 112"/>
                  <a:gd name="T51" fmla="*/ 6 h 136"/>
                  <a:gd name="T52" fmla="*/ 60 w 112"/>
                  <a:gd name="T53" fmla="*/ 20 h 136"/>
                  <a:gd name="T54" fmla="*/ 57 w 112"/>
                  <a:gd name="T55" fmla="*/ 20 h 136"/>
                  <a:gd name="T56" fmla="*/ 57 w 112"/>
                  <a:gd name="T57" fmla="*/ 0 h 136"/>
                  <a:gd name="T58" fmla="*/ 53 w 112"/>
                  <a:gd name="T59" fmla="*/ 0 h 136"/>
                  <a:gd name="T60" fmla="*/ 53 w 112"/>
                  <a:gd name="T61" fmla="*/ 20 h 136"/>
                  <a:gd name="T62" fmla="*/ 51 w 112"/>
                  <a:gd name="T63" fmla="*/ 20 h 136"/>
                  <a:gd name="T64" fmla="*/ 51 w 112"/>
                  <a:gd name="T65" fmla="*/ 6 h 136"/>
                  <a:gd name="T66" fmla="*/ 43 w 112"/>
                  <a:gd name="T67" fmla="*/ 6 h 136"/>
                  <a:gd name="T68" fmla="*/ 43 w 112"/>
                  <a:gd name="T69" fmla="*/ 20 h 136"/>
                  <a:gd name="T70" fmla="*/ 40 w 112"/>
                  <a:gd name="T71" fmla="*/ 20 h 136"/>
                  <a:gd name="T72" fmla="*/ 40 w 112"/>
                  <a:gd name="T73" fmla="*/ 0 h 136"/>
                  <a:gd name="T74" fmla="*/ 35 w 112"/>
                  <a:gd name="T75" fmla="*/ 0 h 136"/>
                  <a:gd name="T76" fmla="*/ 35 w 112"/>
                  <a:gd name="T77" fmla="*/ 20 h 136"/>
                  <a:gd name="T78" fmla="*/ 32 w 112"/>
                  <a:gd name="T79" fmla="*/ 20 h 136"/>
                  <a:gd name="T80" fmla="*/ 32 w 112"/>
                  <a:gd name="T81" fmla="*/ 6 h 136"/>
                  <a:gd name="T82" fmla="*/ 25 w 112"/>
                  <a:gd name="T83" fmla="*/ 6 h 136"/>
                  <a:gd name="T84" fmla="*/ 25 w 112"/>
                  <a:gd name="T85" fmla="*/ 20 h 136"/>
                  <a:gd name="T86" fmla="*/ 23 w 112"/>
                  <a:gd name="T87" fmla="*/ 20 h 136"/>
                  <a:gd name="T88" fmla="*/ 23 w 112"/>
                  <a:gd name="T89" fmla="*/ 0 h 136"/>
                  <a:gd name="T90" fmla="*/ 17 w 112"/>
                  <a:gd name="T91" fmla="*/ 0 h 136"/>
                  <a:gd name="T92" fmla="*/ 17 w 112"/>
                  <a:gd name="T93" fmla="*/ 20 h 136"/>
                  <a:gd name="T94" fmla="*/ 15 w 112"/>
                  <a:gd name="T95" fmla="*/ 20 h 136"/>
                  <a:gd name="T96" fmla="*/ 15 w 112"/>
                  <a:gd name="T97" fmla="*/ 6 h 136"/>
                  <a:gd name="T98" fmla="*/ 0 w 112"/>
                  <a:gd name="T99" fmla="*/ 6 h 136"/>
                  <a:gd name="T100" fmla="*/ 0 w 112"/>
                  <a:gd name="T101" fmla="*/ 24 h 136"/>
                  <a:gd name="T102" fmla="*/ 0 w 112"/>
                  <a:gd name="T103" fmla="*/ 28 h 136"/>
                  <a:gd name="T104" fmla="*/ 0 w 112"/>
                  <a:gd name="T105" fmla="*/ 136 h 136"/>
                  <a:gd name="T106" fmla="*/ 89 w 112"/>
                  <a:gd name="T107" fmla="*/ 136 h 136"/>
                  <a:gd name="T108" fmla="*/ 112 w 112"/>
                  <a:gd name="T109" fmla="*/ 110 h 136"/>
                  <a:gd name="T110" fmla="*/ 112 w 112"/>
                  <a:gd name="T111" fmla="*/ 84 h 136"/>
                  <a:gd name="T112" fmla="*/ 104 w 112"/>
                  <a:gd name="T113" fmla="*/ 92 h 136"/>
                  <a:gd name="T114" fmla="*/ 104 w 112"/>
                  <a:gd name="T115" fmla="*/ 101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20" name="Rectangle 117"/>
              <p:cNvSpPr>
                <a:spLocks noChangeArrowheads="1"/>
              </p:cNvSpPr>
              <p:nvPr/>
            </p:nvSpPr>
            <p:spPr bwMode="auto">
              <a:xfrm>
                <a:off x="7589930" y="4421713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21" name="Rectangle 118"/>
              <p:cNvSpPr>
                <a:spLocks noChangeArrowheads="1"/>
              </p:cNvSpPr>
              <p:nvPr/>
            </p:nvSpPr>
            <p:spPr bwMode="auto">
              <a:xfrm>
                <a:off x="7589930" y="4461645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22" name="Rectangle 119"/>
              <p:cNvSpPr>
                <a:spLocks noChangeArrowheads="1"/>
              </p:cNvSpPr>
              <p:nvPr/>
            </p:nvSpPr>
            <p:spPr bwMode="auto">
              <a:xfrm>
                <a:off x="7589930" y="4506569"/>
                <a:ext cx="109814" cy="149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23" name="Rectangle 120"/>
              <p:cNvSpPr>
                <a:spLocks noChangeArrowheads="1"/>
              </p:cNvSpPr>
              <p:nvPr/>
            </p:nvSpPr>
            <p:spPr bwMode="auto">
              <a:xfrm>
                <a:off x="7589930" y="4548998"/>
                <a:ext cx="109814" cy="1747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10" name="Group 9"/>
            <p:cNvGrpSpPr/>
            <p:nvPr/>
          </p:nvGrpSpPr>
          <p:grpSpPr>
            <a:xfrm>
              <a:off x="5877189" y="5029481"/>
              <a:ext cx="288646" cy="214010"/>
              <a:chOff x="4572000" y="3414713"/>
              <a:chExt cx="374651" cy="277813"/>
            </a:xfrm>
            <a:solidFill>
              <a:sysClr val="window" lastClr="FFFFFF"/>
            </a:solidFill>
          </p:grpSpPr>
          <p:sp>
            <p:nvSpPr>
              <p:cNvPr id="211" name="Freeform 17"/>
              <p:cNvSpPr/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  <p:sp>
            <p:nvSpPr>
              <p:cNvPr id="212" name="Freeform 18"/>
              <p:cNvSpPr/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kern="0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64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2595910" y="306267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65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595910" y="2737680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66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2595910" y="415096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67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595910" y="3825977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68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7611324" y="279338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69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7611324" y="2468391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70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7611324" y="388167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71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7611324" y="355668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415129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20688" y="198438"/>
            <a:ext cx="495300" cy="635000"/>
            <a:chOff x="420688" y="198438"/>
            <a:chExt cx="495300" cy="635000"/>
          </a:xfrm>
        </p:grpSpPr>
        <p:sp>
          <p:nvSpPr>
            <p:cNvPr id="13" name="Freeform 510"/>
            <p:cNvSpPr>
              <a:spLocks noEditPoints="1"/>
            </p:cNvSpPr>
            <p:nvPr/>
          </p:nvSpPr>
          <p:spPr bwMode="auto">
            <a:xfrm>
              <a:off x="420688" y="198438"/>
              <a:ext cx="495300" cy="635000"/>
            </a:xfrm>
            <a:custGeom>
              <a:avLst/>
              <a:gdLst>
                <a:gd name="T0" fmla="*/ 94 w 107"/>
                <a:gd name="T1" fmla="*/ 125 h 140"/>
                <a:gd name="T2" fmla="*/ 101 w 107"/>
                <a:gd name="T3" fmla="*/ 55 h 140"/>
                <a:gd name="T4" fmla="*/ 91 w 107"/>
                <a:gd name="T5" fmla="*/ 1 h 140"/>
                <a:gd name="T6" fmla="*/ 54 w 107"/>
                <a:gd name="T7" fmla="*/ 9 h 140"/>
                <a:gd name="T8" fmla="*/ 20 w 107"/>
                <a:gd name="T9" fmla="*/ 8 h 140"/>
                <a:gd name="T10" fmla="*/ 8 w 107"/>
                <a:gd name="T11" fmla="*/ 62 h 140"/>
                <a:gd name="T12" fmla="*/ 13 w 107"/>
                <a:gd name="T13" fmla="*/ 132 h 140"/>
                <a:gd name="T14" fmla="*/ 0 w 107"/>
                <a:gd name="T15" fmla="*/ 132 h 140"/>
                <a:gd name="T16" fmla="*/ 27 w 107"/>
                <a:gd name="T17" fmla="*/ 140 h 140"/>
                <a:gd name="T18" fmla="*/ 28 w 107"/>
                <a:gd name="T19" fmla="*/ 135 h 140"/>
                <a:gd name="T20" fmla="*/ 27 w 107"/>
                <a:gd name="T21" fmla="*/ 86 h 140"/>
                <a:gd name="T22" fmla="*/ 48 w 107"/>
                <a:gd name="T23" fmla="*/ 69 h 140"/>
                <a:gd name="T24" fmla="*/ 61 w 107"/>
                <a:gd name="T25" fmla="*/ 61 h 140"/>
                <a:gd name="T26" fmla="*/ 82 w 107"/>
                <a:gd name="T27" fmla="*/ 78 h 140"/>
                <a:gd name="T28" fmla="*/ 79 w 107"/>
                <a:gd name="T29" fmla="*/ 128 h 140"/>
                <a:gd name="T30" fmla="*/ 80 w 107"/>
                <a:gd name="T31" fmla="*/ 133 h 140"/>
                <a:gd name="T32" fmla="*/ 107 w 107"/>
                <a:gd name="T33" fmla="*/ 126 h 140"/>
                <a:gd name="T34" fmla="*/ 43 w 107"/>
                <a:gd name="T35" fmla="*/ 68 h 140"/>
                <a:gd name="T36" fmla="*/ 13 w 107"/>
                <a:gd name="T37" fmla="*/ 63 h 140"/>
                <a:gd name="T38" fmla="*/ 22 w 107"/>
                <a:gd name="T39" fmla="*/ 41 h 140"/>
                <a:gd name="T40" fmla="*/ 41 w 107"/>
                <a:gd name="T41" fmla="*/ 47 h 140"/>
                <a:gd name="T42" fmla="*/ 43 w 107"/>
                <a:gd name="T43" fmla="*/ 68 h 140"/>
                <a:gd name="T44" fmla="*/ 45 w 107"/>
                <a:gd name="T45" fmla="*/ 41 h 140"/>
                <a:gd name="T46" fmla="*/ 20 w 107"/>
                <a:gd name="T47" fmla="*/ 36 h 140"/>
                <a:gd name="T48" fmla="*/ 22 w 107"/>
                <a:gd name="T49" fmla="*/ 13 h 140"/>
                <a:gd name="T50" fmla="*/ 48 w 107"/>
                <a:gd name="T51" fmla="*/ 40 h 140"/>
                <a:gd name="T52" fmla="*/ 89 w 107"/>
                <a:gd name="T53" fmla="*/ 6 h 140"/>
                <a:gd name="T54" fmla="*/ 90 w 107"/>
                <a:gd name="T55" fmla="*/ 30 h 140"/>
                <a:gd name="T56" fmla="*/ 64 w 107"/>
                <a:gd name="T57" fmla="*/ 33 h 140"/>
                <a:gd name="T58" fmla="*/ 59 w 107"/>
                <a:gd name="T59" fmla="*/ 10 h 140"/>
                <a:gd name="T60" fmla="*/ 64 w 107"/>
                <a:gd name="T61" fmla="*/ 42 h 140"/>
                <a:gd name="T62" fmla="*/ 78 w 107"/>
                <a:gd name="T63" fmla="*/ 35 h 140"/>
                <a:gd name="T64" fmla="*/ 96 w 107"/>
                <a:gd name="T65" fmla="*/ 56 h 140"/>
                <a:gd name="T66" fmla="*/ 66 w 107"/>
                <a:gd name="T67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140">
                  <a:moveTo>
                    <a:pt x="104" y="124"/>
                  </a:moveTo>
                  <a:cubicBezTo>
                    <a:pt x="94" y="125"/>
                    <a:pt x="94" y="125"/>
                    <a:pt x="94" y="125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96" y="75"/>
                    <a:pt x="103" y="65"/>
                    <a:pt x="101" y="5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3" y="1"/>
                    <a:pt x="92" y="0"/>
                    <a:pt x="91" y="1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6"/>
                    <a:pt x="53" y="7"/>
                    <a:pt x="54" y="9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7"/>
                    <a:pt x="18" y="8"/>
                    <a:pt x="17" y="10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6" y="72"/>
                    <a:pt x="12" y="82"/>
                    <a:pt x="22" y="85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2" y="130"/>
                    <a:pt x="0" y="131"/>
                    <a:pt x="0" y="132"/>
                  </a:cubicBezTo>
                  <a:cubicBezTo>
                    <a:pt x="0" y="134"/>
                    <a:pt x="1" y="135"/>
                    <a:pt x="2" y="135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8" y="140"/>
                    <a:pt x="30" y="139"/>
                    <a:pt x="30" y="138"/>
                  </a:cubicBezTo>
                  <a:cubicBezTo>
                    <a:pt x="30" y="137"/>
                    <a:pt x="29" y="135"/>
                    <a:pt x="28" y="135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8" y="86"/>
                  </a:cubicBezTo>
                  <a:cubicBezTo>
                    <a:pt x="37" y="86"/>
                    <a:pt x="46" y="79"/>
                    <a:pt x="48" y="69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3" y="71"/>
                    <a:pt x="71" y="78"/>
                    <a:pt x="81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9" y="126"/>
                    <a:pt x="89" y="126"/>
                    <a:pt x="89" y="126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7" y="128"/>
                    <a:pt x="76" y="129"/>
                    <a:pt x="77" y="131"/>
                  </a:cubicBezTo>
                  <a:cubicBezTo>
                    <a:pt x="77" y="132"/>
                    <a:pt x="78" y="133"/>
                    <a:pt x="80" y="133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6" y="129"/>
                    <a:pt x="107" y="127"/>
                    <a:pt x="107" y="126"/>
                  </a:cubicBezTo>
                  <a:cubicBezTo>
                    <a:pt x="106" y="125"/>
                    <a:pt x="105" y="124"/>
                    <a:pt x="104" y="124"/>
                  </a:cubicBezTo>
                  <a:close/>
                  <a:moveTo>
                    <a:pt x="43" y="68"/>
                  </a:moveTo>
                  <a:cubicBezTo>
                    <a:pt x="41" y="77"/>
                    <a:pt x="33" y="82"/>
                    <a:pt x="25" y="80"/>
                  </a:cubicBezTo>
                  <a:cubicBezTo>
                    <a:pt x="17" y="79"/>
                    <a:pt x="11" y="71"/>
                    <a:pt x="13" y="6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5" y="39"/>
                    <a:pt x="29" y="40"/>
                    <a:pt x="32" y="43"/>
                  </a:cubicBezTo>
                  <a:cubicBezTo>
                    <a:pt x="34" y="46"/>
                    <a:pt x="38" y="47"/>
                    <a:pt x="41" y="47"/>
                  </a:cubicBezTo>
                  <a:cubicBezTo>
                    <a:pt x="43" y="47"/>
                    <a:pt x="45" y="47"/>
                    <a:pt x="47" y="46"/>
                  </a:cubicBezTo>
                  <a:lnTo>
                    <a:pt x="43" y="68"/>
                  </a:lnTo>
                  <a:close/>
                  <a:moveTo>
                    <a:pt x="48" y="40"/>
                  </a:moveTo>
                  <a:cubicBezTo>
                    <a:pt x="45" y="41"/>
                    <a:pt x="45" y="41"/>
                    <a:pt x="45" y="41"/>
                  </a:cubicBezTo>
                  <a:cubicBezTo>
                    <a:pt x="42" y="43"/>
                    <a:pt x="38" y="42"/>
                    <a:pt x="36" y="39"/>
                  </a:cubicBezTo>
                  <a:cubicBezTo>
                    <a:pt x="32" y="35"/>
                    <a:pt x="25" y="34"/>
                    <a:pt x="20" y="3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52" y="19"/>
                    <a:pt x="52" y="19"/>
                    <a:pt x="52" y="19"/>
                  </a:cubicBezTo>
                  <a:lnTo>
                    <a:pt x="48" y="40"/>
                  </a:lnTo>
                  <a:close/>
                  <a:moveTo>
                    <a:pt x="59" y="10"/>
                  </a:moveTo>
                  <a:cubicBezTo>
                    <a:pt x="89" y="6"/>
                    <a:pt x="89" y="6"/>
                    <a:pt x="89" y="6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7" y="32"/>
                    <a:pt x="83" y="33"/>
                    <a:pt x="80" y="31"/>
                  </a:cubicBezTo>
                  <a:cubicBezTo>
                    <a:pt x="75" y="28"/>
                    <a:pt x="69" y="29"/>
                    <a:pt x="64" y="33"/>
                  </a:cubicBezTo>
                  <a:cubicBezTo>
                    <a:pt x="63" y="35"/>
                    <a:pt x="63" y="35"/>
                    <a:pt x="63" y="35"/>
                  </a:cubicBezTo>
                  <a:lnTo>
                    <a:pt x="59" y="10"/>
                  </a:lnTo>
                  <a:close/>
                  <a:moveTo>
                    <a:pt x="66" y="60"/>
                  </a:moveTo>
                  <a:cubicBezTo>
                    <a:pt x="64" y="42"/>
                    <a:pt x="64" y="42"/>
                    <a:pt x="64" y="42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1" y="34"/>
                    <a:pt x="75" y="33"/>
                    <a:pt x="78" y="35"/>
                  </a:cubicBezTo>
                  <a:cubicBezTo>
                    <a:pt x="83" y="38"/>
                    <a:pt x="89" y="37"/>
                    <a:pt x="93" y="33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64"/>
                    <a:pt x="92" y="72"/>
                    <a:pt x="84" y="73"/>
                  </a:cubicBezTo>
                  <a:cubicBezTo>
                    <a:pt x="75" y="74"/>
                    <a:pt x="68" y="69"/>
                    <a:pt x="66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11"/>
            <p:cNvSpPr>
              <a:spLocks/>
            </p:cNvSpPr>
            <p:nvPr/>
          </p:nvSpPr>
          <p:spPr bwMode="auto">
            <a:xfrm>
              <a:off x="582613" y="452438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12"/>
            <p:cNvSpPr>
              <a:spLocks/>
            </p:cNvSpPr>
            <p:nvPr/>
          </p:nvSpPr>
          <p:spPr bwMode="auto">
            <a:xfrm>
              <a:off x="804863" y="415925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13"/>
            <p:cNvSpPr>
              <a:spLocks/>
            </p:cNvSpPr>
            <p:nvPr/>
          </p:nvSpPr>
          <p:spPr bwMode="auto">
            <a:xfrm>
              <a:off x="735013" y="393700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14"/>
            <p:cNvSpPr>
              <a:spLocks/>
            </p:cNvSpPr>
            <p:nvPr/>
          </p:nvSpPr>
          <p:spPr bwMode="auto">
            <a:xfrm>
              <a:off x="773113" y="474663"/>
              <a:ext cx="22225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2 w 5"/>
                <a:gd name="T7" fmla="*/ 5 h 5"/>
                <a:gd name="T8" fmla="*/ 0 w 5"/>
                <a:gd name="T9" fmla="*/ 2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15"/>
            <p:cNvSpPr>
              <a:spLocks/>
            </p:cNvSpPr>
            <p:nvPr/>
          </p:nvSpPr>
          <p:spPr bwMode="auto">
            <a:xfrm>
              <a:off x="512763" y="430213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16"/>
            <p:cNvSpPr>
              <a:spLocks/>
            </p:cNvSpPr>
            <p:nvPr/>
          </p:nvSpPr>
          <p:spPr bwMode="auto">
            <a:xfrm>
              <a:off x="527050" y="506413"/>
              <a:ext cx="23813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3908" y="22569"/>
            <a:ext cx="2033807" cy="2695237"/>
            <a:chOff x="201669" y="8597"/>
            <a:chExt cx="3284998" cy="4353338"/>
          </a:xfrm>
        </p:grpSpPr>
        <p:grpSp>
          <p:nvGrpSpPr>
            <p:cNvPr id="21" name="组合 20"/>
            <p:cNvGrpSpPr/>
            <p:nvPr/>
          </p:nvGrpSpPr>
          <p:grpSpPr>
            <a:xfrm>
              <a:off x="201669" y="8598"/>
              <a:ext cx="2101383" cy="4353337"/>
              <a:chOff x="711200" y="368300"/>
              <a:chExt cx="2525713" cy="5232401"/>
            </a:xfrm>
          </p:grpSpPr>
          <p:sp>
            <p:nvSpPr>
              <p:cNvPr id="44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267309" y="8597"/>
              <a:ext cx="1219358" cy="2526087"/>
              <a:chOff x="711200" y="368300"/>
              <a:chExt cx="2525713" cy="5232401"/>
            </a:xfrm>
          </p:grpSpPr>
          <p:sp>
            <p:nvSpPr>
              <p:cNvPr id="23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 flipH="1">
            <a:off x="10091900" y="22569"/>
            <a:ext cx="1930359" cy="2672668"/>
            <a:chOff x="201669" y="8597"/>
            <a:chExt cx="3284998" cy="4353338"/>
          </a:xfrm>
        </p:grpSpPr>
        <p:grpSp>
          <p:nvGrpSpPr>
            <p:cNvPr id="66" name="组合 65"/>
            <p:cNvGrpSpPr/>
            <p:nvPr/>
          </p:nvGrpSpPr>
          <p:grpSpPr>
            <a:xfrm>
              <a:off x="201669" y="8598"/>
              <a:ext cx="2101383" cy="4353337"/>
              <a:chOff x="711200" y="368300"/>
              <a:chExt cx="2525713" cy="5232401"/>
            </a:xfrm>
          </p:grpSpPr>
          <p:sp>
            <p:nvSpPr>
              <p:cNvPr id="89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2267309" y="8597"/>
              <a:ext cx="1219358" cy="2526087"/>
              <a:chOff x="711200" y="368300"/>
              <a:chExt cx="2525713" cy="5232401"/>
            </a:xfrm>
          </p:grpSpPr>
          <p:sp>
            <p:nvSpPr>
              <p:cNvPr id="68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86655" y="72691"/>
            <a:ext cx="11929394" cy="2082651"/>
            <a:chOff x="776288" y="-1990725"/>
            <a:chExt cx="11358562" cy="2165351"/>
          </a:xfrm>
        </p:grpSpPr>
        <p:sp>
          <p:nvSpPr>
            <p:cNvPr id="111" name="Freeform 520"/>
            <p:cNvSpPr>
              <a:spLocks/>
            </p:cNvSpPr>
            <p:nvPr/>
          </p:nvSpPr>
          <p:spPr bwMode="auto">
            <a:xfrm>
              <a:off x="7512050" y="-1835150"/>
              <a:ext cx="92075" cy="38100"/>
            </a:xfrm>
            <a:custGeom>
              <a:avLst/>
              <a:gdLst>
                <a:gd name="T0" fmla="*/ 58 w 58"/>
                <a:gd name="T1" fmla="*/ 6 h 24"/>
                <a:gd name="T2" fmla="*/ 32 w 58"/>
                <a:gd name="T3" fmla="*/ 24 h 24"/>
                <a:gd name="T4" fmla="*/ 0 w 58"/>
                <a:gd name="T5" fmla="*/ 12 h 24"/>
                <a:gd name="T6" fmla="*/ 9 w 58"/>
                <a:gd name="T7" fmla="*/ 0 h 24"/>
                <a:gd name="T8" fmla="*/ 58 w 58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4">
                  <a:moveTo>
                    <a:pt x="58" y="6"/>
                  </a:moveTo>
                  <a:lnTo>
                    <a:pt x="32" y="24"/>
                  </a:lnTo>
                  <a:lnTo>
                    <a:pt x="0" y="12"/>
                  </a:lnTo>
                  <a:lnTo>
                    <a:pt x="9" y="0"/>
                  </a:lnTo>
                  <a:lnTo>
                    <a:pt x="58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21"/>
            <p:cNvSpPr>
              <a:spLocks/>
            </p:cNvSpPr>
            <p:nvPr/>
          </p:nvSpPr>
          <p:spPr bwMode="auto">
            <a:xfrm>
              <a:off x="5651500" y="-1484313"/>
              <a:ext cx="85725" cy="36513"/>
            </a:xfrm>
            <a:custGeom>
              <a:avLst/>
              <a:gdLst>
                <a:gd name="T0" fmla="*/ 54 w 54"/>
                <a:gd name="T1" fmla="*/ 2 h 23"/>
                <a:gd name="T2" fmla="*/ 31 w 54"/>
                <a:gd name="T3" fmla="*/ 23 h 23"/>
                <a:gd name="T4" fmla="*/ 0 w 54"/>
                <a:gd name="T5" fmla="*/ 8 h 23"/>
                <a:gd name="T6" fmla="*/ 5 w 54"/>
                <a:gd name="T7" fmla="*/ 0 h 23"/>
                <a:gd name="T8" fmla="*/ 54 w 54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2"/>
                  </a:moveTo>
                  <a:lnTo>
                    <a:pt x="31" y="23"/>
                  </a:lnTo>
                  <a:lnTo>
                    <a:pt x="0" y="8"/>
                  </a:lnTo>
                  <a:lnTo>
                    <a:pt x="5" y="0"/>
                  </a:lnTo>
                  <a:lnTo>
                    <a:pt x="54" y="2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22"/>
            <p:cNvSpPr>
              <a:spLocks/>
            </p:cNvSpPr>
            <p:nvPr/>
          </p:nvSpPr>
          <p:spPr bwMode="auto">
            <a:xfrm>
              <a:off x="5907088" y="-827088"/>
              <a:ext cx="87312" cy="36513"/>
            </a:xfrm>
            <a:custGeom>
              <a:avLst/>
              <a:gdLst>
                <a:gd name="T0" fmla="*/ 55 w 55"/>
                <a:gd name="T1" fmla="*/ 5 h 23"/>
                <a:gd name="T2" fmla="*/ 32 w 55"/>
                <a:gd name="T3" fmla="*/ 23 h 23"/>
                <a:gd name="T4" fmla="*/ 0 w 55"/>
                <a:gd name="T5" fmla="*/ 8 h 23"/>
                <a:gd name="T6" fmla="*/ 6 w 55"/>
                <a:gd name="T7" fmla="*/ 0 h 23"/>
                <a:gd name="T8" fmla="*/ 55 w 55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3">
                  <a:moveTo>
                    <a:pt x="55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6" y="0"/>
                  </a:lnTo>
                  <a:lnTo>
                    <a:pt x="55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23"/>
            <p:cNvSpPr>
              <a:spLocks/>
            </p:cNvSpPr>
            <p:nvPr/>
          </p:nvSpPr>
          <p:spPr bwMode="auto">
            <a:xfrm>
              <a:off x="3290888" y="-606425"/>
              <a:ext cx="179387" cy="46038"/>
            </a:xfrm>
            <a:custGeom>
              <a:avLst/>
              <a:gdLst>
                <a:gd name="T0" fmla="*/ 49 w 113"/>
                <a:gd name="T1" fmla="*/ 26 h 29"/>
                <a:gd name="T2" fmla="*/ 0 w 113"/>
                <a:gd name="T3" fmla="*/ 0 h 29"/>
                <a:gd name="T4" fmla="*/ 64 w 113"/>
                <a:gd name="T5" fmla="*/ 3 h 29"/>
                <a:gd name="T6" fmla="*/ 113 w 113"/>
                <a:gd name="T7" fmla="*/ 29 h 29"/>
                <a:gd name="T8" fmla="*/ 49 w 113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9">
                  <a:moveTo>
                    <a:pt x="49" y="26"/>
                  </a:moveTo>
                  <a:lnTo>
                    <a:pt x="0" y="0"/>
                  </a:lnTo>
                  <a:lnTo>
                    <a:pt x="64" y="3"/>
                  </a:lnTo>
                  <a:lnTo>
                    <a:pt x="113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24"/>
            <p:cNvSpPr>
              <a:spLocks/>
            </p:cNvSpPr>
            <p:nvPr/>
          </p:nvSpPr>
          <p:spPr bwMode="auto">
            <a:xfrm>
              <a:off x="63277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25"/>
            <p:cNvSpPr>
              <a:spLocks/>
            </p:cNvSpPr>
            <p:nvPr/>
          </p:nvSpPr>
          <p:spPr bwMode="auto">
            <a:xfrm>
              <a:off x="4905375" y="-414338"/>
              <a:ext cx="60325" cy="120650"/>
            </a:xfrm>
            <a:custGeom>
              <a:avLst/>
              <a:gdLst>
                <a:gd name="T0" fmla="*/ 0 w 38"/>
                <a:gd name="T1" fmla="*/ 38 h 76"/>
                <a:gd name="T2" fmla="*/ 14 w 38"/>
                <a:gd name="T3" fmla="*/ 0 h 76"/>
                <a:gd name="T4" fmla="*/ 38 w 38"/>
                <a:gd name="T5" fmla="*/ 38 h 76"/>
                <a:gd name="T6" fmla="*/ 23 w 38"/>
                <a:gd name="T7" fmla="*/ 76 h 76"/>
                <a:gd name="T8" fmla="*/ 0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0" y="38"/>
                  </a:moveTo>
                  <a:lnTo>
                    <a:pt x="14" y="0"/>
                  </a:lnTo>
                  <a:lnTo>
                    <a:pt x="38" y="38"/>
                  </a:lnTo>
                  <a:lnTo>
                    <a:pt x="23" y="7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26"/>
            <p:cNvSpPr>
              <a:spLocks/>
            </p:cNvSpPr>
            <p:nvPr/>
          </p:nvSpPr>
          <p:spPr bwMode="auto">
            <a:xfrm>
              <a:off x="6381750" y="-1765300"/>
              <a:ext cx="138112" cy="82550"/>
            </a:xfrm>
            <a:custGeom>
              <a:avLst/>
              <a:gdLst>
                <a:gd name="T0" fmla="*/ 29 w 87"/>
                <a:gd name="T1" fmla="*/ 35 h 52"/>
                <a:gd name="T2" fmla="*/ 0 w 87"/>
                <a:gd name="T3" fmla="*/ 0 h 52"/>
                <a:gd name="T4" fmla="*/ 58 w 87"/>
                <a:gd name="T5" fmla="*/ 17 h 52"/>
                <a:gd name="T6" fmla="*/ 87 w 87"/>
                <a:gd name="T7" fmla="*/ 52 h 52"/>
                <a:gd name="T8" fmla="*/ 29 w 87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2">
                  <a:moveTo>
                    <a:pt x="29" y="35"/>
                  </a:moveTo>
                  <a:lnTo>
                    <a:pt x="0" y="0"/>
                  </a:lnTo>
                  <a:lnTo>
                    <a:pt x="58" y="17"/>
                  </a:lnTo>
                  <a:lnTo>
                    <a:pt x="87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27"/>
            <p:cNvSpPr>
              <a:spLocks/>
            </p:cNvSpPr>
            <p:nvPr/>
          </p:nvSpPr>
          <p:spPr bwMode="auto">
            <a:xfrm>
              <a:off x="6327775" y="-1296988"/>
              <a:ext cx="109537" cy="96838"/>
            </a:xfrm>
            <a:custGeom>
              <a:avLst/>
              <a:gdLst>
                <a:gd name="T0" fmla="*/ 37 w 69"/>
                <a:gd name="T1" fmla="*/ 18 h 61"/>
                <a:gd name="T2" fmla="*/ 69 w 69"/>
                <a:gd name="T3" fmla="*/ 0 h 61"/>
                <a:gd name="T4" fmla="*/ 34 w 69"/>
                <a:gd name="T5" fmla="*/ 47 h 61"/>
                <a:gd name="T6" fmla="*/ 0 w 69"/>
                <a:gd name="T7" fmla="*/ 61 h 61"/>
                <a:gd name="T8" fmla="*/ 37 w 69"/>
                <a:gd name="T9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1">
                  <a:moveTo>
                    <a:pt x="37" y="18"/>
                  </a:moveTo>
                  <a:lnTo>
                    <a:pt x="69" y="0"/>
                  </a:lnTo>
                  <a:lnTo>
                    <a:pt x="34" y="47"/>
                  </a:lnTo>
                  <a:lnTo>
                    <a:pt x="0" y="61"/>
                  </a:lnTo>
                  <a:lnTo>
                    <a:pt x="37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28"/>
            <p:cNvSpPr>
              <a:spLocks/>
            </p:cNvSpPr>
            <p:nvPr/>
          </p:nvSpPr>
          <p:spPr bwMode="auto">
            <a:xfrm>
              <a:off x="4141788" y="-528638"/>
              <a:ext cx="63500" cy="119063"/>
            </a:xfrm>
            <a:custGeom>
              <a:avLst/>
              <a:gdLst>
                <a:gd name="T0" fmla="*/ 0 w 40"/>
                <a:gd name="T1" fmla="*/ 38 h 75"/>
                <a:gd name="T2" fmla="*/ 17 w 40"/>
                <a:gd name="T3" fmla="*/ 0 h 75"/>
                <a:gd name="T4" fmla="*/ 40 w 40"/>
                <a:gd name="T5" fmla="*/ 35 h 75"/>
                <a:gd name="T6" fmla="*/ 23 w 40"/>
                <a:gd name="T7" fmla="*/ 75 h 75"/>
                <a:gd name="T8" fmla="*/ 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0" y="38"/>
                  </a:moveTo>
                  <a:lnTo>
                    <a:pt x="17" y="0"/>
                  </a:lnTo>
                  <a:lnTo>
                    <a:pt x="40" y="35"/>
                  </a:lnTo>
                  <a:lnTo>
                    <a:pt x="23" y="75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29"/>
            <p:cNvSpPr>
              <a:spLocks/>
            </p:cNvSpPr>
            <p:nvPr/>
          </p:nvSpPr>
          <p:spPr bwMode="auto">
            <a:xfrm>
              <a:off x="4525963" y="-635000"/>
              <a:ext cx="160337" cy="69850"/>
            </a:xfrm>
            <a:custGeom>
              <a:avLst/>
              <a:gdLst>
                <a:gd name="T0" fmla="*/ 37 w 101"/>
                <a:gd name="T1" fmla="*/ 12 h 44"/>
                <a:gd name="T2" fmla="*/ 101 w 101"/>
                <a:gd name="T3" fmla="*/ 0 h 44"/>
                <a:gd name="T4" fmla="*/ 60 w 101"/>
                <a:gd name="T5" fmla="*/ 32 h 44"/>
                <a:gd name="T6" fmla="*/ 0 w 101"/>
                <a:gd name="T7" fmla="*/ 44 h 44"/>
                <a:gd name="T8" fmla="*/ 37 w 101"/>
                <a:gd name="T9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4">
                  <a:moveTo>
                    <a:pt x="37" y="12"/>
                  </a:moveTo>
                  <a:lnTo>
                    <a:pt x="101" y="0"/>
                  </a:lnTo>
                  <a:lnTo>
                    <a:pt x="60" y="32"/>
                  </a:lnTo>
                  <a:lnTo>
                    <a:pt x="0" y="44"/>
                  </a:lnTo>
                  <a:lnTo>
                    <a:pt x="37" y="1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30"/>
            <p:cNvSpPr>
              <a:spLocks/>
            </p:cNvSpPr>
            <p:nvPr/>
          </p:nvSpPr>
          <p:spPr bwMode="auto">
            <a:xfrm>
              <a:off x="2216150" y="-419100"/>
              <a:ext cx="187325" cy="41275"/>
            </a:xfrm>
            <a:custGeom>
              <a:avLst/>
              <a:gdLst>
                <a:gd name="T0" fmla="*/ 64 w 118"/>
                <a:gd name="T1" fmla="*/ 0 h 26"/>
                <a:gd name="T2" fmla="*/ 118 w 118"/>
                <a:gd name="T3" fmla="*/ 21 h 26"/>
                <a:gd name="T4" fmla="*/ 58 w 118"/>
                <a:gd name="T5" fmla="*/ 26 h 26"/>
                <a:gd name="T6" fmla="*/ 0 w 118"/>
                <a:gd name="T7" fmla="*/ 6 h 26"/>
                <a:gd name="T8" fmla="*/ 64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4" y="0"/>
                  </a:moveTo>
                  <a:lnTo>
                    <a:pt x="118" y="21"/>
                  </a:lnTo>
                  <a:lnTo>
                    <a:pt x="58" y="26"/>
                  </a:lnTo>
                  <a:lnTo>
                    <a:pt x="0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31"/>
            <p:cNvSpPr>
              <a:spLocks/>
            </p:cNvSpPr>
            <p:nvPr/>
          </p:nvSpPr>
          <p:spPr bwMode="auto">
            <a:xfrm>
              <a:off x="5724525" y="-1268413"/>
              <a:ext cx="158750" cy="155575"/>
            </a:xfrm>
            <a:custGeom>
              <a:avLst/>
              <a:gdLst>
                <a:gd name="T0" fmla="*/ 100 w 100"/>
                <a:gd name="T1" fmla="*/ 29 h 98"/>
                <a:gd name="T2" fmla="*/ 77 w 100"/>
                <a:gd name="T3" fmla="*/ 98 h 98"/>
                <a:gd name="T4" fmla="*/ 0 w 100"/>
                <a:gd name="T5" fmla="*/ 69 h 98"/>
                <a:gd name="T6" fmla="*/ 23 w 100"/>
                <a:gd name="T7" fmla="*/ 0 h 98"/>
                <a:gd name="T8" fmla="*/ 100 w 100"/>
                <a:gd name="T9" fmla="*/ 2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00" y="29"/>
                  </a:moveTo>
                  <a:lnTo>
                    <a:pt x="77" y="98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32"/>
            <p:cNvSpPr>
              <a:spLocks/>
            </p:cNvSpPr>
            <p:nvPr/>
          </p:nvSpPr>
          <p:spPr bwMode="auto">
            <a:xfrm>
              <a:off x="895350" y="-1263650"/>
              <a:ext cx="119062" cy="133350"/>
            </a:xfrm>
            <a:custGeom>
              <a:avLst/>
              <a:gdLst>
                <a:gd name="T0" fmla="*/ 72 w 75"/>
                <a:gd name="T1" fmla="*/ 84 h 84"/>
                <a:gd name="T2" fmla="*/ 0 w 75"/>
                <a:gd name="T3" fmla="*/ 84 h 84"/>
                <a:gd name="T4" fmla="*/ 3 w 75"/>
                <a:gd name="T5" fmla="*/ 0 h 84"/>
                <a:gd name="T6" fmla="*/ 75 w 75"/>
                <a:gd name="T7" fmla="*/ 0 h 84"/>
                <a:gd name="T8" fmla="*/ 72 w 75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4">
                  <a:moveTo>
                    <a:pt x="72" y="84"/>
                  </a:moveTo>
                  <a:lnTo>
                    <a:pt x="0" y="84"/>
                  </a:lnTo>
                  <a:lnTo>
                    <a:pt x="3" y="0"/>
                  </a:lnTo>
                  <a:lnTo>
                    <a:pt x="75" y="0"/>
                  </a:lnTo>
                  <a:lnTo>
                    <a:pt x="72" y="8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33"/>
            <p:cNvSpPr>
              <a:spLocks/>
            </p:cNvSpPr>
            <p:nvPr/>
          </p:nvSpPr>
          <p:spPr bwMode="auto">
            <a:xfrm>
              <a:off x="2697163" y="-1268413"/>
              <a:ext cx="141287" cy="138113"/>
            </a:xfrm>
            <a:custGeom>
              <a:avLst/>
              <a:gdLst>
                <a:gd name="T0" fmla="*/ 89 w 89"/>
                <a:gd name="T1" fmla="*/ 20 h 87"/>
                <a:gd name="T2" fmla="*/ 78 w 89"/>
                <a:gd name="T3" fmla="*/ 87 h 87"/>
                <a:gd name="T4" fmla="*/ 0 w 89"/>
                <a:gd name="T5" fmla="*/ 66 h 87"/>
                <a:gd name="T6" fmla="*/ 14 w 89"/>
                <a:gd name="T7" fmla="*/ 0 h 87"/>
                <a:gd name="T8" fmla="*/ 89 w 89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89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34"/>
            <p:cNvSpPr>
              <a:spLocks/>
            </p:cNvSpPr>
            <p:nvPr/>
          </p:nvSpPr>
          <p:spPr bwMode="auto">
            <a:xfrm>
              <a:off x="844550" y="-1614488"/>
              <a:ext cx="142875" cy="138113"/>
            </a:xfrm>
            <a:custGeom>
              <a:avLst/>
              <a:gdLst>
                <a:gd name="T0" fmla="*/ 90 w 90"/>
                <a:gd name="T1" fmla="*/ 21 h 87"/>
                <a:gd name="T2" fmla="*/ 78 w 90"/>
                <a:gd name="T3" fmla="*/ 87 h 87"/>
                <a:gd name="T4" fmla="*/ 0 w 90"/>
                <a:gd name="T5" fmla="*/ 67 h 87"/>
                <a:gd name="T6" fmla="*/ 15 w 90"/>
                <a:gd name="T7" fmla="*/ 0 h 87"/>
                <a:gd name="T8" fmla="*/ 90 w 90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7">
                  <a:moveTo>
                    <a:pt x="90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0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35"/>
            <p:cNvSpPr>
              <a:spLocks/>
            </p:cNvSpPr>
            <p:nvPr/>
          </p:nvSpPr>
          <p:spPr bwMode="auto">
            <a:xfrm>
              <a:off x="2682875" y="-635000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2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2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36"/>
            <p:cNvSpPr>
              <a:spLocks/>
            </p:cNvSpPr>
            <p:nvPr/>
          </p:nvSpPr>
          <p:spPr bwMode="auto">
            <a:xfrm>
              <a:off x="4100513" y="-252413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5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5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37"/>
            <p:cNvSpPr>
              <a:spLocks/>
            </p:cNvSpPr>
            <p:nvPr/>
          </p:nvSpPr>
          <p:spPr bwMode="auto">
            <a:xfrm>
              <a:off x="2967038" y="-368300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38"/>
            <p:cNvSpPr>
              <a:spLocks/>
            </p:cNvSpPr>
            <p:nvPr/>
          </p:nvSpPr>
          <p:spPr bwMode="auto">
            <a:xfrm>
              <a:off x="4352925" y="-1549400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7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7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39"/>
            <p:cNvSpPr>
              <a:spLocks/>
            </p:cNvSpPr>
            <p:nvPr/>
          </p:nvSpPr>
          <p:spPr bwMode="auto">
            <a:xfrm>
              <a:off x="5294313" y="-1493838"/>
              <a:ext cx="114300" cy="138113"/>
            </a:xfrm>
            <a:custGeom>
              <a:avLst/>
              <a:gdLst>
                <a:gd name="T0" fmla="*/ 72 w 72"/>
                <a:gd name="T1" fmla="*/ 78 h 87"/>
                <a:gd name="T2" fmla="*/ 6 w 72"/>
                <a:gd name="T3" fmla="*/ 87 h 87"/>
                <a:gd name="T4" fmla="*/ 0 w 72"/>
                <a:gd name="T5" fmla="*/ 6 h 87"/>
                <a:gd name="T6" fmla="*/ 69 w 72"/>
                <a:gd name="T7" fmla="*/ 0 h 87"/>
                <a:gd name="T8" fmla="*/ 72 w 72"/>
                <a:gd name="T9" fmla="*/ 7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7">
                  <a:moveTo>
                    <a:pt x="72" y="78"/>
                  </a:moveTo>
                  <a:lnTo>
                    <a:pt x="6" y="87"/>
                  </a:lnTo>
                  <a:lnTo>
                    <a:pt x="0" y="6"/>
                  </a:lnTo>
                  <a:lnTo>
                    <a:pt x="69" y="0"/>
                  </a:lnTo>
                  <a:lnTo>
                    <a:pt x="72" y="7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40"/>
            <p:cNvSpPr>
              <a:spLocks/>
            </p:cNvSpPr>
            <p:nvPr/>
          </p:nvSpPr>
          <p:spPr bwMode="auto">
            <a:xfrm>
              <a:off x="10164763" y="-1881188"/>
              <a:ext cx="158750" cy="157163"/>
            </a:xfrm>
            <a:custGeom>
              <a:avLst/>
              <a:gdLst>
                <a:gd name="T0" fmla="*/ 100 w 100"/>
                <a:gd name="T1" fmla="*/ 29 h 99"/>
                <a:gd name="T2" fmla="*/ 77 w 100"/>
                <a:gd name="T3" fmla="*/ 99 h 99"/>
                <a:gd name="T4" fmla="*/ 0 w 100"/>
                <a:gd name="T5" fmla="*/ 70 h 99"/>
                <a:gd name="T6" fmla="*/ 23 w 100"/>
                <a:gd name="T7" fmla="*/ 0 h 99"/>
                <a:gd name="T8" fmla="*/ 100 w 100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9">
                  <a:moveTo>
                    <a:pt x="100" y="29"/>
                  </a:moveTo>
                  <a:lnTo>
                    <a:pt x="77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41"/>
            <p:cNvSpPr>
              <a:spLocks/>
            </p:cNvSpPr>
            <p:nvPr/>
          </p:nvSpPr>
          <p:spPr bwMode="auto">
            <a:xfrm>
              <a:off x="5591175" y="-642938"/>
              <a:ext cx="160337" cy="155575"/>
            </a:xfrm>
            <a:custGeom>
              <a:avLst/>
              <a:gdLst>
                <a:gd name="T0" fmla="*/ 101 w 101"/>
                <a:gd name="T1" fmla="*/ 31 h 98"/>
                <a:gd name="T2" fmla="*/ 78 w 101"/>
                <a:gd name="T3" fmla="*/ 98 h 98"/>
                <a:gd name="T4" fmla="*/ 0 w 101"/>
                <a:gd name="T5" fmla="*/ 69 h 98"/>
                <a:gd name="T6" fmla="*/ 20 w 101"/>
                <a:gd name="T7" fmla="*/ 0 h 98"/>
                <a:gd name="T8" fmla="*/ 101 w 101"/>
                <a:gd name="T9" fmla="*/ 3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101" y="31"/>
                  </a:moveTo>
                  <a:lnTo>
                    <a:pt x="78" y="98"/>
                  </a:lnTo>
                  <a:lnTo>
                    <a:pt x="0" y="69"/>
                  </a:lnTo>
                  <a:lnTo>
                    <a:pt x="20" y="0"/>
                  </a:lnTo>
                  <a:lnTo>
                    <a:pt x="101" y="3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42"/>
            <p:cNvSpPr>
              <a:spLocks/>
            </p:cNvSpPr>
            <p:nvPr/>
          </p:nvSpPr>
          <p:spPr bwMode="auto">
            <a:xfrm>
              <a:off x="3433763" y="-225425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8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8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43"/>
            <p:cNvSpPr>
              <a:spLocks/>
            </p:cNvSpPr>
            <p:nvPr/>
          </p:nvSpPr>
          <p:spPr bwMode="auto">
            <a:xfrm>
              <a:off x="2308225" y="-170973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44"/>
            <p:cNvSpPr>
              <a:spLocks/>
            </p:cNvSpPr>
            <p:nvPr/>
          </p:nvSpPr>
          <p:spPr bwMode="auto">
            <a:xfrm>
              <a:off x="5851525" y="-1862138"/>
              <a:ext cx="146050" cy="160338"/>
            </a:xfrm>
            <a:custGeom>
              <a:avLst/>
              <a:gdLst>
                <a:gd name="T0" fmla="*/ 92 w 92"/>
                <a:gd name="T1" fmla="*/ 75 h 101"/>
                <a:gd name="T2" fmla="*/ 29 w 92"/>
                <a:gd name="T3" fmla="*/ 101 h 101"/>
                <a:gd name="T4" fmla="*/ 0 w 92"/>
                <a:gd name="T5" fmla="*/ 29 h 101"/>
                <a:gd name="T6" fmla="*/ 64 w 92"/>
                <a:gd name="T7" fmla="*/ 0 h 101"/>
                <a:gd name="T8" fmla="*/ 92 w 92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1">
                  <a:moveTo>
                    <a:pt x="92" y="75"/>
                  </a:moveTo>
                  <a:lnTo>
                    <a:pt x="29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45"/>
            <p:cNvSpPr>
              <a:spLocks/>
            </p:cNvSpPr>
            <p:nvPr/>
          </p:nvSpPr>
          <p:spPr bwMode="auto">
            <a:xfrm>
              <a:off x="8856663" y="-1806575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46"/>
            <p:cNvSpPr>
              <a:spLocks/>
            </p:cNvSpPr>
            <p:nvPr/>
          </p:nvSpPr>
          <p:spPr bwMode="auto">
            <a:xfrm>
              <a:off x="1841500" y="-239713"/>
              <a:ext cx="201612" cy="128588"/>
            </a:xfrm>
            <a:custGeom>
              <a:avLst/>
              <a:gdLst>
                <a:gd name="T0" fmla="*/ 84 w 127"/>
                <a:gd name="T1" fmla="*/ 26 h 81"/>
                <a:gd name="T2" fmla="*/ 127 w 127"/>
                <a:gd name="T3" fmla="*/ 81 h 81"/>
                <a:gd name="T4" fmla="*/ 43 w 127"/>
                <a:gd name="T5" fmla="*/ 55 h 81"/>
                <a:gd name="T6" fmla="*/ 0 w 127"/>
                <a:gd name="T7" fmla="*/ 0 h 81"/>
                <a:gd name="T8" fmla="*/ 84 w 127"/>
                <a:gd name="T9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1">
                  <a:moveTo>
                    <a:pt x="84" y="26"/>
                  </a:moveTo>
                  <a:lnTo>
                    <a:pt x="127" y="81"/>
                  </a:lnTo>
                  <a:lnTo>
                    <a:pt x="43" y="55"/>
                  </a:lnTo>
                  <a:lnTo>
                    <a:pt x="0" y="0"/>
                  </a:lnTo>
                  <a:lnTo>
                    <a:pt x="84" y="26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47"/>
            <p:cNvSpPr>
              <a:spLocks/>
            </p:cNvSpPr>
            <p:nvPr/>
          </p:nvSpPr>
          <p:spPr bwMode="auto">
            <a:xfrm>
              <a:off x="6753225" y="-1838325"/>
              <a:ext cx="131762" cy="53975"/>
            </a:xfrm>
            <a:custGeom>
              <a:avLst/>
              <a:gdLst>
                <a:gd name="T0" fmla="*/ 0 w 83"/>
                <a:gd name="T1" fmla="*/ 28 h 34"/>
                <a:gd name="T2" fmla="*/ 34 w 83"/>
                <a:gd name="T3" fmla="*/ 0 h 34"/>
                <a:gd name="T4" fmla="*/ 83 w 83"/>
                <a:gd name="T5" fmla="*/ 20 h 34"/>
                <a:gd name="T6" fmla="*/ 72 w 83"/>
                <a:gd name="T7" fmla="*/ 34 h 34"/>
                <a:gd name="T8" fmla="*/ 0 w 83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4">
                  <a:moveTo>
                    <a:pt x="0" y="28"/>
                  </a:moveTo>
                  <a:lnTo>
                    <a:pt x="34" y="0"/>
                  </a:lnTo>
                  <a:lnTo>
                    <a:pt x="83" y="20"/>
                  </a:lnTo>
                  <a:lnTo>
                    <a:pt x="72" y="3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48"/>
            <p:cNvSpPr>
              <a:spLocks/>
            </p:cNvSpPr>
            <p:nvPr/>
          </p:nvSpPr>
          <p:spPr bwMode="auto">
            <a:xfrm>
              <a:off x="8207375" y="-1651000"/>
              <a:ext cx="95250" cy="184150"/>
            </a:xfrm>
            <a:custGeom>
              <a:avLst/>
              <a:gdLst>
                <a:gd name="T0" fmla="*/ 60 w 60"/>
                <a:gd name="T1" fmla="*/ 55 h 116"/>
                <a:gd name="T2" fmla="*/ 37 w 60"/>
                <a:gd name="T3" fmla="*/ 116 h 116"/>
                <a:gd name="T4" fmla="*/ 0 w 60"/>
                <a:gd name="T5" fmla="*/ 61 h 116"/>
                <a:gd name="T6" fmla="*/ 26 w 60"/>
                <a:gd name="T7" fmla="*/ 0 h 116"/>
                <a:gd name="T8" fmla="*/ 60 w 60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16">
                  <a:moveTo>
                    <a:pt x="60" y="55"/>
                  </a:moveTo>
                  <a:lnTo>
                    <a:pt x="37" y="116"/>
                  </a:lnTo>
                  <a:lnTo>
                    <a:pt x="0" y="61"/>
                  </a:lnTo>
                  <a:lnTo>
                    <a:pt x="26" y="0"/>
                  </a:lnTo>
                  <a:lnTo>
                    <a:pt x="60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49"/>
            <p:cNvSpPr>
              <a:spLocks/>
            </p:cNvSpPr>
            <p:nvPr/>
          </p:nvSpPr>
          <p:spPr bwMode="auto">
            <a:xfrm>
              <a:off x="8042275" y="-822325"/>
              <a:ext cx="92075" cy="182563"/>
            </a:xfrm>
            <a:custGeom>
              <a:avLst/>
              <a:gdLst>
                <a:gd name="T0" fmla="*/ 58 w 58"/>
                <a:gd name="T1" fmla="*/ 55 h 115"/>
                <a:gd name="T2" fmla="*/ 35 w 58"/>
                <a:gd name="T3" fmla="*/ 115 h 115"/>
                <a:gd name="T4" fmla="*/ 0 w 58"/>
                <a:gd name="T5" fmla="*/ 57 h 115"/>
                <a:gd name="T6" fmla="*/ 23 w 58"/>
                <a:gd name="T7" fmla="*/ 0 h 115"/>
                <a:gd name="T8" fmla="*/ 58 w 58"/>
                <a:gd name="T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5">
                  <a:moveTo>
                    <a:pt x="58" y="55"/>
                  </a:moveTo>
                  <a:lnTo>
                    <a:pt x="35" y="115"/>
                  </a:lnTo>
                  <a:lnTo>
                    <a:pt x="0" y="57"/>
                  </a:lnTo>
                  <a:lnTo>
                    <a:pt x="23" y="0"/>
                  </a:lnTo>
                  <a:lnTo>
                    <a:pt x="58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50"/>
            <p:cNvSpPr>
              <a:spLocks/>
            </p:cNvSpPr>
            <p:nvPr/>
          </p:nvSpPr>
          <p:spPr bwMode="auto">
            <a:xfrm>
              <a:off x="7877175" y="-1779588"/>
              <a:ext cx="96837" cy="184150"/>
            </a:xfrm>
            <a:custGeom>
              <a:avLst/>
              <a:gdLst>
                <a:gd name="T0" fmla="*/ 61 w 61"/>
                <a:gd name="T1" fmla="*/ 55 h 116"/>
                <a:gd name="T2" fmla="*/ 35 w 61"/>
                <a:gd name="T3" fmla="*/ 116 h 116"/>
                <a:gd name="T4" fmla="*/ 0 w 61"/>
                <a:gd name="T5" fmla="*/ 58 h 116"/>
                <a:gd name="T6" fmla="*/ 26 w 61"/>
                <a:gd name="T7" fmla="*/ 0 h 116"/>
                <a:gd name="T8" fmla="*/ 61 w 61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6">
                  <a:moveTo>
                    <a:pt x="61" y="55"/>
                  </a:moveTo>
                  <a:lnTo>
                    <a:pt x="35" y="116"/>
                  </a:lnTo>
                  <a:lnTo>
                    <a:pt x="0" y="58"/>
                  </a:lnTo>
                  <a:lnTo>
                    <a:pt x="26" y="0"/>
                  </a:lnTo>
                  <a:lnTo>
                    <a:pt x="61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51"/>
            <p:cNvSpPr>
              <a:spLocks/>
            </p:cNvSpPr>
            <p:nvPr/>
          </p:nvSpPr>
          <p:spPr bwMode="auto">
            <a:xfrm>
              <a:off x="3278188" y="-1985963"/>
              <a:ext cx="90487" cy="179388"/>
            </a:xfrm>
            <a:custGeom>
              <a:avLst/>
              <a:gdLst>
                <a:gd name="T0" fmla="*/ 57 w 57"/>
                <a:gd name="T1" fmla="*/ 55 h 113"/>
                <a:gd name="T2" fmla="*/ 34 w 57"/>
                <a:gd name="T3" fmla="*/ 113 h 113"/>
                <a:gd name="T4" fmla="*/ 0 w 57"/>
                <a:gd name="T5" fmla="*/ 58 h 113"/>
                <a:gd name="T6" fmla="*/ 23 w 57"/>
                <a:gd name="T7" fmla="*/ 0 h 113"/>
                <a:gd name="T8" fmla="*/ 57 w 57"/>
                <a:gd name="T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3">
                  <a:moveTo>
                    <a:pt x="57" y="55"/>
                  </a:moveTo>
                  <a:lnTo>
                    <a:pt x="34" y="113"/>
                  </a:lnTo>
                  <a:lnTo>
                    <a:pt x="0" y="58"/>
                  </a:lnTo>
                  <a:lnTo>
                    <a:pt x="23" y="0"/>
                  </a:lnTo>
                  <a:lnTo>
                    <a:pt x="57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52"/>
            <p:cNvSpPr>
              <a:spLocks/>
            </p:cNvSpPr>
            <p:nvPr/>
          </p:nvSpPr>
          <p:spPr bwMode="auto">
            <a:xfrm>
              <a:off x="3436938" y="-1733550"/>
              <a:ext cx="101600" cy="119063"/>
            </a:xfrm>
            <a:custGeom>
              <a:avLst/>
              <a:gdLst>
                <a:gd name="T0" fmla="*/ 64 w 64"/>
                <a:gd name="T1" fmla="*/ 35 h 75"/>
                <a:gd name="T2" fmla="*/ 38 w 64"/>
                <a:gd name="T3" fmla="*/ 75 h 75"/>
                <a:gd name="T4" fmla="*/ 0 w 64"/>
                <a:gd name="T5" fmla="*/ 38 h 75"/>
                <a:gd name="T6" fmla="*/ 26 w 64"/>
                <a:gd name="T7" fmla="*/ 0 h 75"/>
                <a:gd name="T8" fmla="*/ 64 w 64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5">
                  <a:moveTo>
                    <a:pt x="64" y="35"/>
                  </a:moveTo>
                  <a:lnTo>
                    <a:pt x="38" y="75"/>
                  </a:lnTo>
                  <a:lnTo>
                    <a:pt x="0" y="38"/>
                  </a:lnTo>
                  <a:lnTo>
                    <a:pt x="26" y="0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53"/>
            <p:cNvSpPr>
              <a:spLocks/>
            </p:cNvSpPr>
            <p:nvPr/>
          </p:nvSpPr>
          <p:spPr bwMode="auto">
            <a:xfrm>
              <a:off x="4613275" y="-468313"/>
              <a:ext cx="90487" cy="36513"/>
            </a:xfrm>
            <a:custGeom>
              <a:avLst/>
              <a:gdLst>
                <a:gd name="T0" fmla="*/ 0 w 57"/>
                <a:gd name="T1" fmla="*/ 20 h 23"/>
                <a:gd name="T2" fmla="*/ 23 w 57"/>
                <a:gd name="T3" fmla="*/ 0 h 23"/>
                <a:gd name="T4" fmla="*/ 57 w 57"/>
                <a:gd name="T5" fmla="*/ 14 h 23"/>
                <a:gd name="T6" fmla="*/ 49 w 57"/>
                <a:gd name="T7" fmla="*/ 23 h 23"/>
                <a:gd name="T8" fmla="*/ 0 w 57"/>
                <a:gd name="T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3">
                  <a:moveTo>
                    <a:pt x="0" y="20"/>
                  </a:moveTo>
                  <a:lnTo>
                    <a:pt x="23" y="0"/>
                  </a:lnTo>
                  <a:lnTo>
                    <a:pt x="57" y="14"/>
                  </a:lnTo>
                  <a:lnTo>
                    <a:pt x="49" y="23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54"/>
            <p:cNvSpPr>
              <a:spLocks/>
            </p:cNvSpPr>
            <p:nvPr/>
          </p:nvSpPr>
          <p:spPr bwMode="auto">
            <a:xfrm>
              <a:off x="3789363" y="-1944688"/>
              <a:ext cx="101600" cy="312738"/>
            </a:xfrm>
            <a:custGeom>
              <a:avLst/>
              <a:gdLst>
                <a:gd name="T0" fmla="*/ 35 w 64"/>
                <a:gd name="T1" fmla="*/ 197 h 197"/>
                <a:gd name="T2" fmla="*/ 64 w 64"/>
                <a:gd name="T3" fmla="*/ 90 h 197"/>
                <a:gd name="T4" fmla="*/ 26 w 64"/>
                <a:gd name="T5" fmla="*/ 0 h 197"/>
                <a:gd name="T6" fmla="*/ 0 w 64"/>
                <a:gd name="T7" fmla="*/ 107 h 197"/>
                <a:gd name="T8" fmla="*/ 35 w 64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97">
                  <a:moveTo>
                    <a:pt x="35" y="197"/>
                  </a:moveTo>
                  <a:lnTo>
                    <a:pt x="64" y="90"/>
                  </a:lnTo>
                  <a:lnTo>
                    <a:pt x="26" y="0"/>
                  </a:lnTo>
                  <a:lnTo>
                    <a:pt x="0" y="107"/>
                  </a:lnTo>
                  <a:lnTo>
                    <a:pt x="35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55"/>
            <p:cNvSpPr>
              <a:spLocks/>
            </p:cNvSpPr>
            <p:nvPr/>
          </p:nvSpPr>
          <p:spPr bwMode="auto">
            <a:xfrm>
              <a:off x="3808413" y="-1847850"/>
              <a:ext cx="63500" cy="119063"/>
            </a:xfrm>
            <a:custGeom>
              <a:avLst/>
              <a:gdLst>
                <a:gd name="T0" fmla="*/ 40 w 40"/>
                <a:gd name="T1" fmla="*/ 34 h 75"/>
                <a:gd name="T2" fmla="*/ 23 w 40"/>
                <a:gd name="T3" fmla="*/ 75 h 75"/>
                <a:gd name="T4" fmla="*/ 0 w 40"/>
                <a:gd name="T5" fmla="*/ 37 h 75"/>
                <a:gd name="T6" fmla="*/ 17 w 40"/>
                <a:gd name="T7" fmla="*/ 0 h 75"/>
                <a:gd name="T8" fmla="*/ 40 w 40"/>
                <a:gd name="T9" fmla="*/ 3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4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7" y="0"/>
                  </a:lnTo>
                  <a:lnTo>
                    <a:pt x="40" y="34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556"/>
            <p:cNvSpPr>
              <a:spLocks noChangeArrowheads="1"/>
            </p:cNvSpPr>
            <p:nvPr/>
          </p:nvSpPr>
          <p:spPr bwMode="auto">
            <a:xfrm>
              <a:off x="3886200" y="-1481138"/>
              <a:ext cx="85725" cy="38100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57"/>
            <p:cNvSpPr>
              <a:spLocks/>
            </p:cNvSpPr>
            <p:nvPr/>
          </p:nvSpPr>
          <p:spPr bwMode="auto">
            <a:xfrm>
              <a:off x="3886200" y="-1481138"/>
              <a:ext cx="85725" cy="38100"/>
            </a:xfrm>
            <a:custGeom>
              <a:avLst/>
              <a:gdLst>
                <a:gd name="T0" fmla="*/ 0 w 54"/>
                <a:gd name="T1" fmla="*/ 18 h 24"/>
                <a:gd name="T2" fmla="*/ 23 w 54"/>
                <a:gd name="T3" fmla="*/ 0 h 24"/>
                <a:gd name="T4" fmla="*/ 54 w 54"/>
                <a:gd name="T5" fmla="*/ 15 h 24"/>
                <a:gd name="T6" fmla="*/ 46 w 54"/>
                <a:gd name="T7" fmla="*/ 24 h 24"/>
                <a:gd name="T8" fmla="*/ 0 w 54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4">
                  <a:moveTo>
                    <a:pt x="0" y="18"/>
                  </a:moveTo>
                  <a:lnTo>
                    <a:pt x="23" y="0"/>
                  </a:lnTo>
                  <a:lnTo>
                    <a:pt x="54" y="15"/>
                  </a:lnTo>
                  <a:lnTo>
                    <a:pt x="46" y="24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58"/>
            <p:cNvSpPr>
              <a:spLocks/>
            </p:cNvSpPr>
            <p:nvPr/>
          </p:nvSpPr>
          <p:spPr bwMode="auto">
            <a:xfrm>
              <a:off x="2276475" y="-942975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1 h 26"/>
                <a:gd name="T4" fmla="*/ 55 w 118"/>
                <a:gd name="T5" fmla="*/ 26 h 26"/>
                <a:gd name="T6" fmla="*/ 0 w 118"/>
                <a:gd name="T7" fmla="*/ 3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1"/>
                  </a:lnTo>
                  <a:lnTo>
                    <a:pt x="55" y="26"/>
                  </a:lnTo>
                  <a:lnTo>
                    <a:pt x="0" y="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59"/>
            <p:cNvSpPr>
              <a:spLocks/>
            </p:cNvSpPr>
            <p:nvPr/>
          </p:nvSpPr>
          <p:spPr bwMode="auto">
            <a:xfrm>
              <a:off x="2463800" y="-1406525"/>
              <a:ext cx="150812" cy="77788"/>
            </a:xfrm>
            <a:custGeom>
              <a:avLst/>
              <a:gdLst>
                <a:gd name="T0" fmla="*/ 69 w 95"/>
                <a:gd name="T1" fmla="*/ 46 h 49"/>
                <a:gd name="T2" fmla="*/ 0 w 95"/>
                <a:gd name="T3" fmla="*/ 49 h 49"/>
                <a:gd name="T4" fmla="*/ 26 w 95"/>
                <a:gd name="T5" fmla="*/ 3 h 49"/>
                <a:gd name="T6" fmla="*/ 95 w 95"/>
                <a:gd name="T7" fmla="*/ 0 h 49"/>
                <a:gd name="T8" fmla="*/ 69 w 9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9">
                  <a:moveTo>
                    <a:pt x="69" y="46"/>
                  </a:moveTo>
                  <a:lnTo>
                    <a:pt x="0" y="49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60"/>
            <p:cNvSpPr>
              <a:spLocks/>
            </p:cNvSpPr>
            <p:nvPr/>
          </p:nvSpPr>
          <p:spPr bwMode="auto">
            <a:xfrm>
              <a:off x="3789363" y="-506413"/>
              <a:ext cx="150812" cy="74613"/>
            </a:xfrm>
            <a:custGeom>
              <a:avLst/>
              <a:gdLst>
                <a:gd name="T0" fmla="*/ 69 w 95"/>
                <a:gd name="T1" fmla="*/ 44 h 47"/>
                <a:gd name="T2" fmla="*/ 0 w 95"/>
                <a:gd name="T3" fmla="*/ 47 h 47"/>
                <a:gd name="T4" fmla="*/ 26 w 95"/>
                <a:gd name="T5" fmla="*/ 3 h 47"/>
                <a:gd name="T6" fmla="*/ 95 w 95"/>
                <a:gd name="T7" fmla="*/ 0 h 47"/>
                <a:gd name="T8" fmla="*/ 69 w 95"/>
                <a:gd name="T9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7">
                  <a:moveTo>
                    <a:pt x="69" y="44"/>
                  </a:moveTo>
                  <a:lnTo>
                    <a:pt x="0" y="47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61"/>
            <p:cNvSpPr>
              <a:spLocks/>
            </p:cNvSpPr>
            <p:nvPr/>
          </p:nvSpPr>
          <p:spPr bwMode="auto">
            <a:xfrm>
              <a:off x="7018338" y="-1544638"/>
              <a:ext cx="141287" cy="82550"/>
            </a:xfrm>
            <a:custGeom>
              <a:avLst/>
              <a:gdLst>
                <a:gd name="T0" fmla="*/ 72 w 89"/>
                <a:gd name="T1" fmla="*/ 9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9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62"/>
            <p:cNvSpPr>
              <a:spLocks/>
            </p:cNvSpPr>
            <p:nvPr/>
          </p:nvSpPr>
          <p:spPr bwMode="auto">
            <a:xfrm>
              <a:off x="6643688" y="-381000"/>
              <a:ext cx="141287" cy="82550"/>
            </a:xfrm>
            <a:custGeom>
              <a:avLst/>
              <a:gdLst>
                <a:gd name="T0" fmla="*/ 72 w 89"/>
                <a:gd name="T1" fmla="*/ 8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8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563"/>
            <p:cNvSpPr>
              <a:spLocks noChangeArrowheads="1"/>
            </p:cNvSpPr>
            <p:nvPr/>
          </p:nvSpPr>
          <p:spPr bwMode="auto">
            <a:xfrm>
              <a:off x="1841500" y="-1857375"/>
              <a:ext cx="87312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64"/>
            <p:cNvSpPr>
              <a:spLocks/>
            </p:cNvSpPr>
            <p:nvPr/>
          </p:nvSpPr>
          <p:spPr bwMode="auto">
            <a:xfrm>
              <a:off x="3249613" y="-1660525"/>
              <a:ext cx="60325" cy="120650"/>
            </a:xfrm>
            <a:custGeom>
              <a:avLst/>
              <a:gdLst>
                <a:gd name="T0" fmla="*/ 38 w 38"/>
                <a:gd name="T1" fmla="*/ 38 h 76"/>
                <a:gd name="T2" fmla="*/ 23 w 38"/>
                <a:gd name="T3" fmla="*/ 76 h 76"/>
                <a:gd name="T4" fmla="*/ 0 w 38"/>
                <a:gd name="T5" fmla="*/ 41 h 76"/>
                <a:gd name="T6" fmla="*/ 15 w 38"/>
                <a:gd name="T7" fmla="*/ 0 h 76"/>
                <a:gd name="T8" fmla="*/ 38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38" y="38"/>
                  </a:moveTo>
                  <a:lnTo>
                    <a:pt x="23" y="76"/>
                  </a:lnTo>
                  <a:lnTo>
                    <a:pt x="0" y="41"/>
                  </a:lnTo>
                  <a:lnTo>
                    <a:pt x="15" y="0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65"/>
            <p:cNvSpPr>
              <a:spLocks/>
            </p:cNvSpPr>
            <p:nvPr/>
          </p:nvSpPr>
          <p:spPr bwMode="auto">
            <a:xfrm>
              <a:off x="4083050" y="-1793875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66"/>
            <p:cNvSpPr>
              <a:spLocks/>
            </p:cNvSpPr>
            <p:nvPr/>
          </p:nvSpPr>
          <p:spPr bwMode="auto">
            <a:xfrm>
              <a:off x="776288" y="-933450"/>
              <a:ext cx="100012" cy="312738"/>
            </a:xfrm>
            <a:custGeom>
              <a:avLst/>
              <a:gdLst>
                <a:gd name="T0" fmla="*/ 37 w 63"/>
                <a:gd name="T1" fmla="*/ 197 h 197"/>
                <a:gd name="T2" fmla="*/ 63 w 63"/>
                <a:gd name="T3" fmla="*/ 90 h 197"/>
                <a:gd name="T4" fmla="*/ 29 w 63"/>
                <a:gd name="T5" fmla="*/ 0 h 197"/>
                <a:gd name="T6" fmla="*/ 0 w 63"/>
                <a:gd name="T7" fmla="*/ 107 h 197"/>
                <a:gd name="T8" fmla="*/ 37 w 63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97">
                  <a:moveTo>
                    <a:pt x="37" y="197"/>
                  </a:moveTo>
                  <a:lnTo>
                    <a:pt x="63" y="90"/>
                  </a:lnTo>
                  <a:lnTo>
                    <a:pt x="29" y="0"/>
                  </a:lnTo>
                  <a:lnTo>
                    <a:pt x="0" y="107"/>
                  </a:lnTo>
                  <a:lnTo>
                    <a:pt x="37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67"/>
            <p:cNvSpPr>
              <a:spLocks/>
            </p:cNvSpPr>
            <p:nvPr/>
          </p:nvSpPr>
          <p:spPr bwMode="auto">
            <a:xfrm>
              <a:off x="795338" y="-836613"/>
              <a:ext cx="63500" cy="119063"/>
            </a:xfrm>
            <a:custGeom>
              <a:avLst/>
              <a:gdLst>
                <a:gd name="T0" fmla="*/ 40 w 40"/>
                <a:gd name="T1" fmla="*/ 35 h 75"/>
                <a:gd name="T2" fmla="*/ 25 w 40"/>
                <a:gd name="T3" fmla="*/ 75 h 75"/>
                <a:gd name="T4" fmla="*/ 0 w 40"/>
                <a:gd name="T5" fmla="*/ 38 h 75"/>
                <a:gd name="T6" fmla="*/ 17 w 40"/>
                <a:gd name="T7" fmla="*/ 0 h 75"/>
                <a:gd name="T8" fmla="*/ 40 w 40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5"/>
                  </a:moveTo>
                  <a:lnTo>
                    <a:pt x="25" y="75"/>
                  </a:lnTo>
                  <a:lnTo>
                    <a:pt x="0" y="38"/>
                  </a:lnTo>
                  <a:lnTo>
                    <a:pt x="17" y="0"/>
                  </a:lnTo>
                  <a:lnTo>
                    <a:pt x="40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568"/>
            <p:cNvSpPr>
              <a:spLocks noChangeArrowheads="1"/>
            </p:cNvSpPr>
            <p:nvPr/>
          </p:nvSpPr>
          <p:spPr bwMode="auto">
            <a:xfrm>
              <a:off x="873125" y="-468313"/>
              <a:ext cx="85725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69"/>
            <p:cNvSpPr>
              <a:spLocks/>
            </p:cNvSpPr>
            <p:nvPr/>
          </p:nvSpPr>
          <p:spPr bwMode="auto">
            <a:xfrm>
              <a:off x="873125" y="-468313"/>
              <a:ext cx="85725" cy="36513"/>
            </a:xfrm>
            <a:custGeom>
              <a:avLst/>
              <a:gdLst>
                <a:gd name="T0" fmla="*/ 0 w 54"/>
                <a:gd name="T1" fmla="*/ 17 h 23"/>
                <a:gd name="T2" fmla="*/ 23 w 54"/>
                <a:gd name="T3" fmla="*/ 0 h 23"/>
                <a:gd name="T4" fmla="*/ 54 w 54"/>
                <a:gd name="T5" fmla="*/ 14 h 23"/>
                <a:gd name="T6" fmla="*/ 48 w 54"/>
                <a:gd name="T7" fmla="*/ 23 h 23"/>
                <a:gd name="T8" fmla="*/ 0 w 54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0" y="17"/>
                  </a:moveTo>
                  <a:lnTo>
                    <a:pt x="23" y="0"/>
                  </a:lnTo>
                  <a:lnTo>
                    <a:pt x="54" y="14"/>
                  </a:lnTo>
                  <a:lnTo>
                    <a:pt x="48" y="23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70"/>
            <p:cNvSpPr>
              <a:spLocks/>
            </p:cNvSpPr>
            <p:nvPr/>
          </p:nvSpPr>
          <p:spPr bwMode="auto">
            <a:xfrm>
              <a:off x="1068388" y="-781050"/>
              <a:ext cx="65087" cy="123825"/>
            </a:xfrm>
            <a:custGeom>
              <a:avLst/>
              <a:gdLst>
                <a:gd name="T0" fmla="*/ 41 w 41"/>
                <a:gd name="T1" fmla="*/ 37 h 78"/>
                <a:gd name="T2" fmla="*/ 23 w 41"/>
                <a:gd name="T3" fmla="*/ 78 h 78"/>
                <a:gd name="T4" fmla="*/ 0 w 41"/>
                <a:gd name="T5" fmla="*/ 40 h 78"/>
                <a:gd name="T6" fmla="*/ 18 w 41"/>
                <a:gd name="T7" fmla="*/ 0 h 78"/>
                <a:gd name="T8" fmla="*/ 41 w 41"/>
                <a:gd name="T9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37"/>
                  </a:moveTo>
                  <a:lnTo>
                    <a:pt x="23" y="78"/>
                  </a:lnTo>
                  <a:lnTo>
                    <a:pt x="0" y="40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71"/>
            <p:cNvSpPr>
              <a:spLocks/>
            </p:cNvSpPr>
            <p:nvPr/>
          </p:nvSpPr>
          <p:spPr bwMode="auto">
            <a:xfrm>
              <a:off x="4749800" y="-1697038"/>
              <a:ext cx="63500" cy="125413"/>
            </a:xfrm>
            <a:custGeom>
              <a:avLst/>
              <a:gdLst>
                <a:gd name="T0" fmla="*/ 40 w 40"/>
                <a:gd name="T1" fmla="*/ 38 h 79"/>
                <a:gd name="T2" fmla="*/ 23 w 40"/>
                <a:gd name="T3" fmla="*/ 79 h 79"/>
                <a:gd name="T4" fmla="*/ 0 w 40"/>
                <a:gd name="T5" fmla="*/ 41 h 79"/>
                <a:gd name="T6" fmla="*/ 17 w 40"/>
                <a:gd name="T7" fmla="*/ 0 h 79"/>
                <a:gd name="T8" fmla="*/ 40 w 40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9">
                  <a:moveTo>
                    <a:pt x="40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72"/>
            <p:cNvSpPr>
              <a:spLocks/>
            </p:cNvSpPr>
            <p:nvPr/>
          </p:nvSpPr>
          <p:spPr bwMode="auto">
            <a:xfrm>
              <a:off x="4411663" y="-1990725"/>
              <a:ext cx="160337" cy="68263"/>
            </a:xfrm>
            <a:custGeom>
              <a:avLst/>
              <a:gdLst>
                <a:gd name="T0" fmla="*/ 63 w 101"/>
                <a:gd name="T1" fmla="*/ 32 h 43"/>
                <a:gd name="T2" fmla="*/ 0 w 101"/>
                <a:gd name="T3" fmla="*/ 43 h 43"/>
                <a:gd name="T4" fmla="*/ 37 w 101"/>
                <a:gd name="T5" fmla="*/ 12 h 43"/>
                <a:gd name="T6" fmla="*/ 101 w 101"/>
                <a:gd name="T7" fmla="*/ 0 h 43"/>
                <a:gd name="T8" fmla="*/ 63 w 101"/>
                <a:gd name="T9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3" y="32"/>
                  </a:moveTo>
                  <a:lnTo>
                    <a:pt x="0" y="43"/>
                  </a:lnTo>
                  <a:lnTo>
                    <a:pt x="37" y="12"/>
                  </a:lnTo>
                  <a:lnTo>
                    <a:pt x="101" y="0"/>
                  </a:lnTo>
                  <a:lnTo>
                    <a:pt x="63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73"/>
            <p:cNvSpPr>
              <a:spLocks/>
            </p:cNvSpPr>
            <p:nvPr/>
          </p:nvSpPr>
          <p:spPr bwMode="auto">
            <a:xfrm>
              <a:off x="2339975" y="-1944688"/>
              <a:ext cx="138112" cy="87313"/>
            </a:xfrm>
            <a:custGeom>
              <a:avLst/>
              <a:gdLst>
                <a:gd name="T0" fmla="*/ 55 w 87"/>
                <a:gd name="T1" fmla="*/ 17 h 55"/>
                <a:gd name="T2" fmla="*/ 87 w 87"/>
                <a:gd name="T3" fmla="*/ 55 h 55"/>
                <a:gd name="T4" fmla="*/ 29 w 87"/>
                <a:gd name="T5" fmla="*/ 38 h 55"/>
                <a:gd name="T6" fmla="*/ 0 w 87"/>
                <a:gd name="T7" fmla="*/ 0 h 55"/>
                <a:gd name="T8" fmla="*/ 55 w 87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5">
                  <a:moveTo>
                    <a:pt x="55" y="17"/>
                  </a:moveTo>
                  <a:lnTo>
                    <a:pt x="87" y="55"/>
                  </a:lnTo>
                  <a:lnTo>
                    <a:pt x="29" y="38"/>
                  </a:lnTo>
                  <a:lnTo>
                    <a:pt x="0" y="0"/>
                  </a:lnTo>
                  <a:lnTo>
                    <a:pt x="55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74"/>
            <p:cNvSpPr>
              <a:spLocks/>
            </p:cNvSpPr>
            <p:nvPr/>
          </p:nvSpPr>
          <p:spPr bwMode="auto">
            <a:xfrm>
              <a:off x="2994025" y="-923925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40 h 75"/>
                <a:gd name="T6" fmla="*/ 17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40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75"/>
            <p:cNvSpPr>
              <a:spLocks/>
            </p:cNvSpPr>
            <p:nvPr/>
          </p:nvSpPr>
          <p:spPr bwMode="auto">
            <a:xfrm>
              <a:off x="5426075" y="-606425"/>
              <a:ext cx="65087" cy="119063"/>
            </a:xfrm>
            <a:custGeom>
              <a:avLst/>
              <a:gdLst>
                <a:gd name="T0" fmla="*/ 41 w 41"/>
                <a:gd name="T1" fmla="*/ 37 h 75"/>
                <a:gd name="T2" fmla="*/ 23 w 41"/>
                <a:gd name="T3" fmla="*/ 75 h 75"/>
                <a:gd name="T4" fmla="*/ 0 w 41"/>
                <a:gd name="T5" fmla="*/ 37 h 75"/>
                <a:gd name="T6" fmla="*/ 18 w 41"/>
                <a:gd name="T7" fmla="*/ 0 h 75"/>
                <a:gd name="T8" fmla="*/ 41 w 41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41" y="37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76"/>
            <p:cNvSpPr>
              <a:spLocks/>
            </p:cNvSpPr>
            <p:nvPr/>
          </p:nvSpPr>
          <p:spPr bwMode="auto">
            <a:xfrm>
              <a:off x="9053513" y="-625475"/>
              <a:ext cx="85725" cy="41275"/>
            </a:xfrm>
            <a:custGeom>
              <a:avLst/>
              <a:gdLst>
                <a:gd name="T0" fmla="*/ 0 w 54"/>
                <a:gd name="T1" fmla="*/ 0 h 26"/>
                <a:gd name="T2" fmla="*/ 0 w 54"/>
                <a:gd name="T3" fmla="*/ 23 h 26"/>
                <a:gd name="T4" fmla="*/ 54 w 54"/>
                <a:gd name="T5" fmla="*/ 26 h 26"/>
                <a:gd name="T6" fmla="*/ 54 w 54"/>
                <a:gd name="T7" fmla="*/ 0 h 26"/>
                <a:gd name="T8" fmla="*/ 0 w 5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0" y="0"/>
                  </a:moveTo>
                  <a:lnTo>
                    <a:pt x="0" y="23"/>
                  </a:lnTo>
                  <a:lnTo>
                    <a:pt x="54" y="26"/>
                  </a:ln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77"/>
            <p:cNvSpPr>
              <a:spLocks/>
            </p:cNvSpPr>
            <p:nvPr/>
          </p:nvSpPr>
          <p:spPr bwMode="auto">
            <a:xfrm>
              <a:off x="9053513" y="-625475"/>
              <a:ext cx="85725" cy="36513"/>
            </a:xfrm>
            <a:custGeom>
              <a:avLst/>
              <a:gdLst>
                <a:gd name="T0" fmla="*/ 54 w 54"/>
                <a:gd name="T1" fmla="*/ 6 h 23"/>
                <a:gd name="T2" fmla="*/ 31 w 54"/>
                <a:gd name="T3" fmla="*/ 23 h 23"/>
                <a:gd name="T4" fmla="*/ 0 w 54"/>
                <a:gd name="T5" fmla="*/ 12 h 23"/>
                <a:gd name="T6" fmla="*/ 8 w 54"/>
                <a:gd name="T7" fmla="*/ 0 h 23"/>
                <a:gd name="T8" fmla="*/ 54 w 54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6"/>
                  </a:moveTo>
                  <a:lnTo>
                    <a:pt x="31" y="23"/>
                  </a:lnTo>
                  <a:lnTo>
                    <a:pt x="0" y="12"/>
                  </a:lnTo>
                  <a:lnTo>
                    <a:pt x="8" y="0"/>
                  </a:lnTo>
                  <a:lnTo>
                    <a:pt x="54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78"/>
            <p:cNvSpPr>
              <a:spLocks/>
            </p:cNvSpPr>
            <p:nvPr/>
          </p:nvSpPr>
          <p:spPr bwMode="auto">
            <a:xfrm>
              <a:off x="10306050" y="-368300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79"/>
            <p:cNvSpPr>
              <a:spLocks/>
            </p:cNvSpPr>
            <p:nvPr/>
          </p:nvSpPr>
          <p:spPr bwMode="auto">
            <a:xfrm>
              <a:off x="9309100" y="-400050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0 h 26"/>
                <a:gd name="T4" fmla="*/ 55 w 118"/>
                <a:gd name="T5" fmla="*/ 26 h 26"/>
                <a:gd name="T6" fmla="*/ 0 w 118"/>
                <a:gd name="T7" fmla="*/ 6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0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80"/>
            <p:cNvSpPr>
              <a:spLocks/>
            </p:cNvSpPr>
            <p:nvPr/>
          </p:nvSpPr>
          <p:spPr bwMode="auto">
            <a:xfrm>
              <a:off x="11860213" y="-781050"/>
              <a:ext cx="123825" cy="138113"/>
            </a:xfrm>
            <a:custGeom>
              <a:avLst/>
              <a:gdLst>
                <a:gd name="T0" fmla="*/ 75 w 78"/>
                <a:gd name="T1" fmla="*/ 87 h 87"/>
                <a:gd name="T2" fmla="*/ 0 w 78"/>
                <a:gd name="T3" fmla="*/ 87 h 87"/>
                <a:gd name="T4" fmla="*/ 6 w 78"/>
                <a:gd name="T5" fmla="*/ 3 h 87"/>
                <a:gd name="T6" fmla="*/ 78 w 78"/>
                <a:gd name="T7" fmla="*/ 0 h 87"/>
                <a:gd name="T8" fmla="*/ 75 w 78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87">
                  <a:moveTo>
                    <a:pt x="75" y="87"/>
                  </a:moveTo>
                  <a:lnTo>
                    <a:pt x="0" y="87"/>
                  </a:lnTo>
                  <a:lnTo>
                    <a:pt x="6" y="3"/>
                  </a:lnTo>
                  <a:lnTo>
                    <a:pt x="78" y="0"/>
                  </a:lnTo>
                  <a:lnTo>
                    <a:pt x="75" y="87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81"/>
            <p:cNvSpPr>
              <a:spLocks/>
            </p:cNvSpPr>
            <p:nvPr/>
          </p:nvSpPr>
          <p:spPr bwMode="auto">
            <a:xfrm>
              <a:off x="10556875" y="-1871663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5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82"/>
            <p:cNvSpPr>
              <a:spLocks/>
            </p:cNvSpPr>
            <p:nvPr/>
          </p:nvSpPr>
          <p:spPr bwMode="auto">
            <a:xfrm>
              <a:off x="9693275" y="-395288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83"/>
            <p:cNvSpPr>
              <a:spLocks/>
            </p:cNvSpPr>
            <p:nvPr/>
          </p:nvSpPr>
          <p:spPr bwMode="auto">
            <a:xfrm>
              <a:off x="11842750" y="-547688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1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1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84"/>
            <p:cNvSpPr>
              <a:spLocks/>
            </p:cNvSpPr>
            <p:nvPr/>
          </p:nvSpPr>
          <p:spPr bwMode="auto">
            <a:xfrm>
              <a:off x="8851900" y="-419100"/>
              <a:ext cx="146050" cy="106363"/>
            </a:xfrm>
            <a:custGeom>
              <a:avLst/>
              <a:gdLst>
                <a:gd name="T0" fmla="*/ 92 w 92"/>
                <a:gd name="T1" fmla="*/ 21 h 67"/>
                <a:gd name="T2" fmla="*/ 55 w 92"/>
                <a:gd name="T3" fmla="*/ 61 h 67"/>
                <a:gd name="T4" fmla="*/ 0 w 92"/>
                <a:gd name="T5" fmla="*/ 67 h 67"/>
                <a:gd name="T6" fmla="*/ 14 w 92"/>
                <a:gd name="T7" fmla="*/ 0 h 67"/>
                <a:gd name="T8" fmla="*/ 92 w 92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67">
                  <a:moveTo>
                    <a:pt x="92" y="21"/>
                  </a:moveTo>
                  <a:lnTo>
                    <a:pt x="55" y="61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85"/>
            <p:cNvSpPr>
              <a:spLocks/>
            </p:cNvSpPr>
            <p:nvPr/>
          </p:nvSpPr>
          <p:spPr bwMode="auto">
            <a:xfrm>
              <a:off x="10447338" y="1428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1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1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86"/>
            <p:cNvSpPr>
              <a:spLocks/>
            </p:cNvSpPr>
            <p:nvPr/>
          </p:nvSpPr>
          <p:spPr bwMode="auto">
            <a:xfrm>
              <a:off x="10233025" y="-739775"/>
              <a:ext cx="146050" cy="165100"/>
            </a:xfrm>
            <a:custGeom>
              <a:avLst/>
              <a:gdLst>
                <a:gd name="T0" fmla="*/ 92 w 92"/>
                <a:gd name="T1" fmla="*/ 75 h 104"/>
                <a:gd name="T2" fmla="*/ 29 w 92"/>
                <a:gd name="T3" fmla="*/ 104 h 104"/>
                <a:gd name="T4" fmla="*/ 0 w 92"/>
                <a:gd name="T5" fmla="*/ 29 h 104"/>
                <a:gd name="T6" fmla="*/ 63 w 92"/>
                <a:gd name="T7" fmla="*/ 0 h 104"/>
                <a:gd name="T8" fmla="*/ 92 w 92"/>
                <a:gd name="T9" fmla="*/ 7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4">
                  <a:moveTo>
                    <a:pt x="92" y="75"/>
                  </a:moveTo>
                  <a:lnTo>
                    <a:pt x="29" y="104"/>
                  </a:lnTo>
                  <a:lnTo>
                    <a:pt x="0" y="29"/>
                  </a:lnTo>
                  <a:lnTo>
                    <a:pt x="63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87"/>
            <p:cNvSpPr>
              <a:spLocks/>
            </p:cNvSpPr>
            <p:nvPr/>
          </p:nvSpPr>
          <p:spPr bwMode="auto">
            <a:xfrm>
              <a:off x="8851900" y="0"/>
              <a:ext cx="204787" cy="128588"/>
            </a:xfrm>
            <a:custGeom>
              <a:avLst/>
              <a:gdLst>
                <a:gd name="T0" fmla="*/ 86 w 129"/>
                <a:gd name="T1" fmla="*/ 29 h 81"/>
                <a:gd name="T2" fmla="*/ 129 w 129"/>
                <a:gd name="T3" fmla="*/ 81 h 81"/>
                <a:gd name="T4" fmla="*/ 46 w 129"/>
                <a:gd name="T5" fmla="*/ 55 h 81"/>
                <a:gd name="T6" fmla="*/ 0 w 129"/>
                <a:gd name="T7" fmla="*/ 0 h 81"/>
                <a:gd name="T8" fmla="*/ 86 w 129"/>
                <a:gd name="T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86" y="29"/>
                  </a:moveTo>
                  <a:lnTo>
                    <a:pt x="129" y="81"/>
                  </a:lnTo>
                  <a:lnTo>
                    <a:pt x="46" y="55"/>
                  </a:lnTo>
                  <a:lnTo>
                    <a:pt x="0" y="0"/>
                  </a:lnTo>
                  <a:lnTo>
                    <a:pt x="86" y="2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588"/>
            <p:cNvSpPr>
              <a:spLocks/>
            </p:cNvSpPr>
            <p:nvPr/>
          </p:nvSpPr>
          <p:spPr bwMode="auto">
            <a:xfrm>
              <a:off x="9290050" y="-703263"/>
              <a:ext cx="184150" cy="41275"/>
            </a:xfrm>
            <a:custGeom>
              <a:avLst/>
              <a:gdLst>
                <a:gd name="T0" fmla="*/ 61 w 116"/>
                <a:gd name="T1" fmla="*/ 0 h 26"/>
                <a:gd name="T2" fmla="*/ 116 w 116"/>
                <a:gd name="T3" fmla="*/ 23 h 26"/>
                <a:gd name="T4" fmla="*/ 55 w 116"/>
                <a:gd name="T5" fmla="*/ 26 h 26"/>
                <a:gd name="T6" fmla="*/ 0 w 116"/>
                <a:gd name="T7" fmla="*/ 6 h 26"/>
                <a:gd name="T8" fmla="*/ 61 w 1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6">
                  <a:moveTo>
                    <a:pt x="61" y="0"/>
                  </a:moveTo>
                  <a:lnTo>
                    <a:pt x="116" y="23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89"/>
            <p:cNvSpPr>
              <a:spLocks/>
            </p:cNvSpPr>
            <p:nvPr/>
          </p:nvSpPr>
          <p:spPr bwMode="auto">
            <a:xfrm>
              <a:off x="9975850" y="-509588"/>
              <a:ext cx="60325" cy="119063"/>
            </a:xfrm>
            <a:custGeom>
              <a:avLst/>
              <a:gdLst>
                <a:gd name="T0" fmla="*/ 38 w 38"/>
                <a:gd name="T1" fmla="*/ 37 h 75"/>
                <a:gd name="T2" fmla="*/ 24 w 38"/>
                <a:gd name="T3" fmla="*/ 75 h 75"/>
                <a:gd name="T4" fmla="*/ 0 w 38"/>
                <a:gd name="T5" fmla="*/ 37 h 75"/>
                <a:gd name="T6" fmla="*/ 15 w 38"/>
                <a:gd name="T7" fmla="*/ 0 h 75"/>
                <a:gd name="T8" fmla="*/ 38 w 38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5">
                  <a:moveTo>
                    <a:pt x="38" y="37"/>
                  </a:moveTo>
                  <a:lnTo>
                    <a:pt x="24" y="75"/>
                  </a:lnTo>
                  <a:lnTo>
                    <a:pt x="0" y="37"/>
                  </a:lnTo>
                  <a:lnTo>
                    <a:pt x="15" y="0"/>
                  </a:lnTo>
                  <a:lnTo>
                    <a:pt x="38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590"/>
            <p:cNvSpPr>
              <a:spLocks/>
            </p:cNvSpPr>
            <p:nvPr/>
          </p:nvSpPr>
          <p:spPr bwMode="auto">
            <a:xfrm>
              <a:off x="10434638" y="-901700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591"/>
            <p:cNvSpPr>
              <a:spLocks/>
            </p:cNvSpPr>
            <p:nvPr/>
          </p:nvSpPr>
          <p:spPr bwMode="auto">
            <a:xfrm>
              <a:off x="2894013" y="-1862138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38 h 75"/>
                <a:gd name="T6" fmla="*/ 14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38"/>
                  </a:lnTo>
                  <a:lnTo>
                    <a:pt x="14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592"/>
            <p:cNvSpPr>
              <a:spLocks/>
            </p:cNvSpPr>
            <p:nvPr/>
          </p:nvSpPr>
          <p:spPr bwMode="auto">
            <a:xfrm>
              <a:off x="7512050" y="-1530350"/>
              <a:ext cx="160337" cy="68263"/>
            </a:xfrm>
            <a:custGeom>
              <a:avLst/>
              <a:gdLst>
                <a:gd name="T0" fmla="*/ 60 w 101"/>
                <a:gd name="T1" fmla="*/ 31 h 43"/>
                <a:gd name="T2" fmla="*/ 0 w 101"/>
                <a:gd name="T3" fmla="*/ 43 h 43"/>
                <a:gd name="T4" fmla="*/ 37 w 101"/>
                <a:gd name="T5" fmla="*/ 11 h 43"/>
                <a:gd name="T6" fmla="*/ 101 w 101"/>
                <a:gd name="T7" fmla="*/ 0 h 43"/>
                <a:gd name="T8" fmla="*/ 60 w 101"/>
                <a:gd name="T9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0" y="31"/>
                  </a:moveTo>
                  <a:lnTo>
                    <a:pt x="0" y="43"/>
                  </a:lnTo>
                  <a:lnTo>
                    <a:pt x="37" y="11"/>
                  </a:lnTo>
                  <a:lnTo>
                    <a:pt x="101" y="0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593"/>
            <p:cNvSpPr>
              <a:spLocks/>
            </p:cNvSpPr>
            <p:nvPr/>
          </p:nvSpPr>
          <p:spPr bwMode="auto">
            <a:xfrm>
              <a:off x="9382125" y="-827088"/>
              <a:ext cx="92075" cy="36513"/>
            </a:xfrm>
            <a:custGeom>
              <a:avLst/>
              <a:gdLst>
                <a:gd name="T0" fmla="*/ 58 w 58"/>
                <a:gd name="T1" fmla="*/ 5 h 23"/>
                <a:gd name="T2" fmla="*/ 32 w 58"/>
                <a:gd name="T3" fmla="*/ 23 h 23"/>
                <a:gd name="T4" fmla="*/ 0 w 58"/>
                <a:gd name="T5" fmla="*/ 8 h 23"/>
                <a:gd name="T6" fmla="*/ 9 w 58"/>
                <a:gd name="T7" fmla="*/ 0 h 23"/>
                <a:gd name="T8" fmla="*/ 58 w 58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58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9" y="0"/>
                  </a:lnTo>
                  <a:lnTo>
                    <a:pt x="58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594"/>
            <p:cNvSpPr>
              <a:spLocks/>
            </p:cNvSpPr>
            <p:nvPr/>
          </p:nvSpPr>
          <p:spPr bwMode="auto">
            <a:xfrm>
              <a:off x="98075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595"/>
            <p:cNvSpPr>
              <a:spLocks/>
            </p:cNvSpPr>
            <p:nvPr/>
          </p:nvSpPr>
          <p:spPr bwMode="auto">
            <a:xfrm>
              <a:off x="9861550" y="-1765300"/>
              <a:ext cx="133350" cy="82550"/>
            </a:xfrm>
            <a:custGeom>
              <a:avLst/>
              <a:gdLst>
                <a:gd name="T0" fmla="*/ 29 w 84"/>
                <a:gd name="T1" fmla="*/ 35 h 52"/>
                <a:gd name="T2" fmla="*/ 0 w 84"/>
                <a:gd name="T3" fmla="*/ 0 h 52"/>
                <a:gd name="T4" fmla="*/ 55 w 84"/>
                <a:gd name="T5" fmla="*/ 17 h 52"/>
                <a:gd name="T6" fmla="*/ 84 w 84"/>
                <a:gd name="T7" fmla="*/ 52 h 52"/>
                <a:gd name="T8" fmla="*/ 29 w 84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2">
                  <a:moveTo>
                    <a:pt x="29" y="35"/>
                  </a:moveTo>
                  <a:lnTo>
                    <a:pt x="0" y="0"/>
                  </a:lnTo>
                  <a:lnTo>
                    <a:pt x="55" y="17"/>
                  </a:lnTo>
                  <a:lnTo>
                    <a:pt x="84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596"/>
            <p:cNvSpPr>
              <a:spLocks/>
            </p:cNvSpPr>
            <p:nvPr/>
          </p:nvSpPr>
          <p:spPr bwMode="auto">
            <a:xfrm>
              <a:off x="10013950" y="-1350963"/>
              <a:ext cx="109537" cy="95250"/>
            </a:xfrm>
            <a:custGeom>
              <a:avLst/>
              <a:gdLst>
                <a:gd name="T0" fmla="*/ 34 w 69"/>
                <a:gd name="T1" fmla="*/ 14 h 60"/>
                <a:gd name="T2" fmla="*/ 69 w 69"/>
                <a:gd name="T3" fmla="*/ 0 h 60"/>
                <a:gd name="T4" fmla="*/ 31 w 69"/>
                <a:gd name="T5" fmla="*/ 43 h 60"/>
                <a:gd name="T6" fmla="*/ 0 w 69"/>
                <a:gd name="T7" fmla="*/ 60 h 60"/>
                <a:gd name="T8" fmla="*/ 34 w 69"/>
                <a:gd name="T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0">
                  <a:moveTo>
                    <a:pt x="34" y="14"/>
                  </a:moveTo>
                  <a:lnTo>
                    <a:pt x="69" y="0"/>
                  </a:lnTo>
                  <a:lnTo>
                    <a:pt x="31" y="43"/>
                  </a:lnTo>
                  <a:lnTo>
                    <a:pt x="0" y="60"/>
                  </a:lnTo>
                  <a:lnTo>
                    <a:pt x="34" y="14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597"/>
            <p:cNvSpPr>
              <a:spLocks/>
            </p:cNvSpPr>
            <p:nvPr/>
          </p:nvSpPr>
          <p:spPr bwMode="auto">
            <a:xfrm>
              <a:off x="9469438" y="-1425575"/>
              <a:ext cx="160337" cy="157163"/>
            </a:xfrm>
            <a:custGeom>
              <a:avLst/>
              <a:gdLst>
                <a:gd name="T0" fmla="*/ 101 w 101"/>
                <a:gd name="T1" fmla="*/ 29 h 99"/>
                <a:gd name="T2" fmla="*/ 80 w 101"/>
                <a:gd name="T3" fmla="*/ 99 h 99"/>
                <a:gd name="T4" fmla="*/ 0 w 101"/>
                <a:gd name="T5" fmla="*/ 70 h 99"/>
                <a:gd name="T6" fmla="*/ 23 w 101"/>
                <a:gd name="T7" fmla="*/ 0 h 99"/>
                <a:gd name="T8" fmla="*/ 101 w 101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9">
                  <a:moveTo>
                    <a:pt x="101" y="29"/>
                  </a:moveTo>
                  <a:lnTo>
                    <a:pt x="80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1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598"/>
            <p:cNvSpPr>
              <a:spLocks/>
            </p:cNvSpPr>
            <p:nvPr/>
          </p:nvSpPr>
          <p:spPr bwMode="auto">
            <a:xfrm>
              <a:off x="11974513" y="-1268413"/>
              <a:ext cx="160337" cy="160338"/>
            </a:xfrm>
            <a:custGeom>
              <a:avLst/>
              <a:gdLst>
                <a:gd name="T0" fmla="*/ 101 w 101"/>
                <a:gd name="T1" fmla="*/ 32 h 101"/>
                <a:gd name="T2" fmla="*/ 78 w 101"/>
                <a:gd name="T3" fmla="*/ 101 h 101"/>
                <a:gd name="T4" fmla="*/ 0 w 101"/>
                <a:gd name="T5" fmla="*/ 69 h 101"/>
                <a:gd name="T6" fmla="*/ 23 w 101"/>
                <a:gd name="T7" fmla="*/ 0 h 101"/>
                <a:gd name="T8" fmla="*/ 101 w 101"/>
                <a:gd name="T9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1">
                  <a:moveTo>
                    <a:pt x="101" y="32"/>
                  </a:moveTo>
                  <a:lnTo>
                    <a:pt x="78" y="101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1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599"/>
            <p:cNvSpPr>
              <a:spLocks/>
            </p:cNvSpPr>
            <p:nvPr/>
          </p:nvSpPr>
          <p:spPr bwMode="auto">
            <a:xfrm>
              <a:off x="9866313" y="-1549400"/>
              <a:ext cx="142875" cy="165100"/>
            </a:xfrm>
            <a:custGeom>
              <a:avLst/>
              <a:gdLst>
                <a:gd name="T0" fmla="*/ 90 w 90"/>
                <a:gd name="T1" fmla="*/ 81 h 104"/>
                <a:gd name="T2" fmla="*/ 20 w 90"/>
                <a:gd name="T3" fmla="*/ 104 h 104"/>
                <a:gd name="T4" fmla="*/ 0 w 90"/>
                <a:gd name="T5" fmla="*/ 20 h 104"/>
                <a:gd name="T6" fmla="*/ 69 w 90"/>
                <a:gd name="T7" fmla="*/ 0 h 104"/>
                <a:gd name="T8" fmla="*/ 90 w 90"/>
                <a:gd name="T9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4">
                  <a:moveTo>
                    <a:pt x="90" y="81"/>
                  </a:moveTo>
                  <a:lnTo>
                    <a:pt x="20" y="104"/>
                  </a:lnTo>
                  <a:lnTo>
                    <a:pt x="0" y="20"/>
                  </a:lnTo>
                  <a:lnTo>
                    <a:pt x="69" y="0"/>
                  </a:lnTo>
                  <a:lnTo>
                    <a:pt x="90" y="8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00"/>
            <p:cNvSpPr>
              <a:spLocks/>
            </p:cNvSpPr>
            <p:nvPr/>
          </p:nvSpPr>
          <p:spPr bwMode="auto">
            <a:xfrm>
              <a:off x="9331325" y="-1862138"/>
              <a:ext cx="142875" cy="160338"/>
            </a:xfrm>
            <a:custGeom>
              <a:avLst/>
              <a:gdLst>
                <a:gd name="T0" fmla="*/ 90 w 90"/>
                <a:gd name="T1" fmla="*/ 75 h 101"/>
                <a:gd name="T2" fmla="*/ 26 w 90"/>
                <a:gd name="T3" fmla="*/ 101 h 101"/>
                <a:gd name="T4" fmla="*/ 0 w 90"/>
                <a:gd name="T5" fmla="*/ 29 h 101"/>
                <a:gd name="T6" fmla="*/ 64 w 90"/>
                <a:gd name="T7" fmla="*/ 0 h 101"/>
                <a:gd name="T8" fmla="*/ 90 w 90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1">
                  <a:moveTo>
                    <a:pt x="90" y="75"/>
                  </a:moveTo>
                  <a:lnTo>
                    <a:pt x="26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0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01"/>
            <p:cNvSpPr>
              <a:spLocks/>
            </p:cNvSpPr>
            <p:nvPr/>
          </p:nvSpPr>
          <p:spPr bwMode="auto">
            <a:xfrm>
              <a:off x="11531600" y="-436563"/>
              <a:ext cx="131762" cy="58738"/>
            </a:xfrm>
            <a:custGeom>
              <a:avLst/>
              <a:gdLst>
                <a:gd name="T0" fmla="*/ 0 w 83"/>
                <a:gd name="T1" fmla="*/ 29 h 37"/>
                <a:gd name="T2" fmla="*/ 34 w 83"/>
                <a:gd name="T3" fmla="*/ 0 h 37"/>
                <a:gd name="T4" fmla="*/ 83 w 83"/>
                <a:gd name="T5" fmla="*/ 23 h 37"/>
                <a:gd name="T6" fmla="*/ 72 w 83"/>
                <a:gd name="T7" fmla="*/ 37 h 37"/>
                <a:gd name="T8" fmla="*/ 0 w 83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7">
                  <a:moveTo>
                    <a:pt x="0" y="29"/>
                  </a:moveTo>
                  <a:lnTo>
                    <a:pt x="34" y="0"/>
                  </a:lnTo>
                  <a:lnTo>
                    <a:pt x="83" y="23"/>
                  </a:lnTo>
                  <a:lnTo>
                    <a:pt x="72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02"/>
            <p:cNvSpPr>
              <a:spLocks/>
            </p:cNvSpPr>
            <p:nvPr/>
          </p:nvSpPr>
          <p:spPr bwMode="auto">
            <a:xfrm>
              <a:off x="10717213" y="-593725"/>
              <a:ext cx="133350" cy="55563"/>
            </a:xfrm>
            <a:custGeom>
              <a:avLst/>
              <a:gdLst>
                <a:gd name="T0" fmla="*/ 0 w 84"/>
                <a:gd name="T1" fmla="*/ 26 h 35"/>
                <a:gd name="T2" fmla="*/ 35 w 84"/>
                <a:gd name="T3" fmla="*/ 0 h 35"/>
                <a:gd name="T4" fmla="*/ 84 w 84"/>
                <a:gd name="T5" fmla="*/ 21 h 35"/>
                <a:gd name="T6" fmla="*/ 72 w 84"/>
                <a:gd name="T7" fmla="*/ 35 h 35"/>
                <a:gd name="T8" fmla="*/ 0 w 84"/>
                <a:gd name="T9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5">
                  <a:moveTo>
                    <a:pt x="0" y="26"/>
                  </a:moveTo>
                  <a:lnTo>
                    <a:pt x="35" y="0"/>
                  </a:lnTo>
                  <a:lnTo>
                    <a:pt x="84" y="21"/>
                  </a:lnTo>
                  <a:lnTo>
                    <a:pt x="72" y="35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603"/>
            <p:cNvSpPr>
              <a:spLocks/>
            </p:cNvSpPr>
            <p:nvPr/>
          </p:nvSpPr>
          <p:spPr bwMode="auto">
            <a:xfrm>
              <a:off x="10498138" y="-1544638"/>
              <a:ext cx="141287" cy="82550"/>
            </a:xfrm>
            <a:custGeom>
              <a:avLst/>
              <a:gdLst>
                <a:gd name="T0" fmla="*/ 69 w 89"/>
                <a:gd name="T1" fmla="*/ 9 h 52"/>
                <a:gd name="T2" fmla="*/ 89 w 89"/>
                <a:gd name="T3" fmla="*/ 52 h 52"/>
                <a:gd name="T4" fmla="*/ 17 w 89"/>
                <a:gd name="T5" fmla="*/ 40 h 52"/>
                <a:gd name="T6" fmla="*/ 0 w 89"/>
                <a:gd name="T7" fmla="*/ 0 h 52"/>
                <a:gd name="T8" fmla="*/ 69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69" y="9"/>
                  </a:moveTo>
                  <a:lnTo>
                    <a:pt x="89" y="52"/>
                  </a:lnTo>
                  <a:lnTo>
                    <a:pt x="17" y="40"/>
                  </a:lnTo>
                  <a:lnTo>
                    <a:pt x="0" y="0"/>
                  </a:lnTo>
                  <a:lnTo>
                    <a:pt x="69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604"/>
            <p:cNvSpPr>
              <a:spLocks/>
            </p:cNvSpPr>
            <p:nvPr/>
          </p:nvSpPr>
          <p:spPr bwMode="auto">
            <a:xfrm>
              <a:off x="11911013" y="-1673225"/>
              <a:ext cx="146050" cy="82550"/>
            </a:xfrm>
            <a:custGeom>
              <a:avLst/>
              <a:gdLst>
                <a:gd name="T0" fmla="*/ 72 w 92"/>
                <a:gd name="T1" fmla="*/ 8 h 52"/>
                <a:gd name="T2" fmla="*/ 92 w 92"/>
                <a:gd name="T3" fmla="*/ 52 h 52"/>
                <a:gd name="T4" fmla="*/ 20 w 92"/>
                <a:gd name="T5" fmla="*/ 40 h 52"/>
                <a:gd name="T6" fmla="*/ 0 w 92"/>
                <a:gd name="T7" fmla="*/ 0 h 52"/>
                <a:gd name="T8" fmla="*/ 72 w 92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2">
                  <a:moveTo>
                    <a:pt x="72" y="8"/>
                  </a:moveTo>
                  <a:lnTo>
                    <a:pt x="92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05"/>
            <p:cNvSpPr>
              <a:spLocks/>
            </p:cNvSpPr>
            <p:nvPr/>
          </p:nvSpPr>
          <p:spPr bwMode="auto">
            <a:xfrm>
              <a:off x="4594225" y="-1365250"/>
              <a:ext cx="192087" cy="41275"/>
            </a:xfrm>
            <a:custGeom>
              <a:avLst/>
              <a:gdLst>
                <a:gd name="T0" fmla="*/ 58 w 121"/>
                <a:gd name="T1" fmla="*/ 26 h 26"/>
                <a:gd name="T2" fmla="*/ 0 w 121"/>
                <a:gd name="T3" fmla="*/ 6 h 26"/>
                <a:gd name="T4" fmla="*/ 64 w 121"/>
                <a:gd name="T5" fmla="*/ 0 h 26"/>
                <a:gd name="T6" fmla="*/ 121 w 121"/>
                <a:gd name="T7" fmla="*/ 20 h 26"/>
                <a:gd name="T8" fmla="*/ 58 w 12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58" y="26"/>
                  </a:moveTo>
                  <a:lnTo>
                    <a:pt x="0" y="6"/>
                  </a:lnTo>
                  <a:lnTo>
                    <a:pt x="64" y="0"/>
                  </a:lnTo>
                  <a:lnTo>
                    <a:pt x="121" y="20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4489814" y="2071728"/>
            <a:ext cx="3543279" cy="3160672"/>
            <a:chOff x="4989349" y="2216793"/>
            <a:chExt cx="2214560" cy="1975429"/>
          </a:xfrm>
        </p:grpSpPr>
        <p:grpSp>
          <p:nvGrpSpPr>
            <p:cNvPr id="198" name="组合 197"/>
            <p:cNvGrpSpPr/>
            <p:nvPr/>
          </p:nvGrpSpPr>
          <p:grpSpPr>
            <a:xfrm>
              <a:off x="4989349" y="2217667"/>
              <a:ext cx="1287211" cy="1974555"/>
              <a:chOff x="4620464" y="2113215"/>
              <a:chExt cx="1716281" cy="2632740"/>
            </a:xfrm>
            <a:solidFill>
              <a:srgbClr val="FF0000"/>
            </a:solidFill>
          </p:grpSpPr>
          <p:sp>
            <p:nvSpPr>
              <p:cNvPr id="203" name="梯形 202"/>
              <p:cNvSpPr/>
              <p:nvPr/>
            </p:nvSpPr>
            <p:spPr>
              <a:xfrm rot="5400000">
                <a:off x="4072040" y="3142553"/>
                <a:ext cx="1669739" cy="572892"/>
              </a:xfrm>
              <a:prstGeom prst="trapezoid">
                <a:avLst>
                  <a:gd name="adj" fmla="val 57643"/>
                </a:avLst>
              </a:prstGeom>
              <a:solidFill>
                <a:srgbClr val="1C50A2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204" name="梯形 203"/>
              <p:cNvSpPr/>
              <p:nvPr/>
            </p:nvSpPr>
            <p:spPr>
              <a:xfrm rot="8993242">
                <a:off x="4664982" y="2113215"/>
                <a:ext cx="1669739" cy="572892"/>
              </a:xfrm>
              <a:prstGeom prst="trapezoid">
                <a:avLst>
                  <a:gd name="adj" fmla="val 57643"/>
                </a:avLst>
              </a:prstGeom>
              <a:solidFill>
                <a:srgbClr val="00B0EC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205" name="梯形 204"/>
              <p:cNvSpPr/>
              <p:nvPr/>
            </p:nvSpPr>
            <p:spPr>
              <a:xfrm rot="1800000">
                <a:off x="4667006" y="4173063"/>
                <a:ext cx="1669739" cy="572892"/>
              </a:xfrm>
              <a:prstGeom prst="trapezoid">
                <a:avLst>
                  <a:gd name="adj" fmla="val 57643"/>
                </a:avLst>
              </a:prstGeom>
              <a:solidFill>
                <a:srgbClr val="00B0EC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5916700" y="2216793"/>
              <a:ext cx="1287209" cy="1974547"/>
              <a:chOff x="5856932" y="2112050"/>
              <a:chExt cx="1716278" cy="2632729"/>
            </a:xfrm>
            <a:solidFill>
              <a:srgbClr val="FF0000"/>
            </a:solidFill>
          </p:grpSpPr>
          <p:sp>
            <p:nvSpPr>
              <p:cNvPr id="200" name="梯形 199"/>
              <p:cNvSpPr/>
              <p:nvPr/>
            </p:nvSpPr>
            <p:spPr>
              <a:xfrm rot="16200000" flipH="1">
                <a:off x="6451894" y="3142555"/>
                <a:ext cx="1669739" cy="572892"/>
              </a:xfrm>
              <a:prstGeom prst="trapezoid">
                <a:avLst>
                  <a:gd name="adj" fmla="val 57643"/>
                </a:avLst>
              </a:prstGeom>
              <a:solidFill>
                <a:srgbClr val="00B0EC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201" name="梯形 200"/>
              <p:cNvSpPr/>
              <p:nvPr/>
            </p:nvSpPr>
            <p:spPr>
              <a:xfrm rot="19793242" flipH="1">
                <a:off x="5858956" y="4171887"/>
                <a:ext cx="1669739" cy="572892"/>
              </a:xfrm>
              <a:prstGeom prst="trapezoid">
                <a:avLst>
                  <a:gd name="adj" fmla="val 57643"/>
                </a:avLst>
              </a:prstGeom>
              <a:solidFill>
                <a:srgbClr val="1C50A2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latin typeface="Arial" panose="020B0604020202020204"/>
                  <a:ea typeface="微软雅黑" panose="020B0503020204020204" charset="-122"/>
                </a:endParaRPr>
              </a:p>
            </p:txBody>
          </p:sp>
          <p:sp>
            <p:nvSpPr>
              <p:cNvPr id="202" name="梯形 201"/>
              <p:cNvSpPr/>
              <p:nvPr/>
            </p:nvSpPr>
            <p:spPr>
              <a:xfrm rot="12600000" flipH="1">
                <a:off x="5856932" y="2112050"/>
                <a:ext cx="1669739" cy="572892"/>
              </a:xfrm>
              <a:prstGeom prst="trapezoid">
                <a:avLst>
                  <a:gd name="adj" fmla="val 57643"/>
                </a:avLst>
              </a:prstGeom>
              <a:solidFill>
                <a:srgbClr val="1C50A2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latin typeface="Arial" panose="020B0604020202020204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06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2001016" y="254665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07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001016" y="222166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08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2001016" y="366425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09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001016" y="333926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10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2001016" y="478185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1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001016" y="445686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12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367733" y="254665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3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367733" y="222166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14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367733" y="366425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5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367733" y="333926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16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367733" y="478185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7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367733" y="445686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421949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20688" y="198438"/>
            <a:ext cx="495300" cy="635000"/>
            <a:chOff x="420688" y="198438"/>
            <a:chExt cx="495300" cy="635000"/>
          </a:xfrm>
        </p:grpSpPr>
        <p:sp>
          <p:nvSpPr>
            <p:cNvPr id="13" name="Freeform 510"/>
            <p:cNvSpPr>
              <a:spLocks noEditPoints="1"/>
            </p:cNvSpPr>
            <p:nvPr/>
          </p:nvSpPr>
          <p:spPr bwMode="auto">
            <a:xfrm>
              <a:off x="420688" y="198438"/>
              <a:ext cx="495300" cy="635000"/>
            </a:xfrm>
            <a:custGeom>
              <a:avLst/>
              <a:gdLst>
                <a:gd name="T0" fmla="*/ 94 w 107"/>
                <a:gd name="T1" fmla="*/ 125 h 140"/>
                <a:gd name="T2" fmla="*/ 101 w 107"/>
                <a:gd name="T3" fmla="*/ 55 h 140"/>
                <a:gd name="T4" fmla="*/ 91 w 107"/>
                <a:gd name="T5" fmla="*/ 1 h 140"/>
                <a:gd name="T6" fmla="*/ 54 w 107"/>
                <a:gd name="T7" fmla="*/ 9 h 140"/>
                <a:gd name="T8" fmla="*/ 20 w 107"/>
                <a:gd name="T9" fmla="*/ 8 h 140"/>
                <a:gd name="T10" fmla="*/ 8 w 107"/>
                <a:gd name="T11" fmla="*/ 62 h 140"/>
                <a:gd name="T12" fmla="*/ 13 w 107"/>
                <a:gd name="T13" fmla="*/ 132 h 140"/>
                <a:gd name="T14" fmla="*/ 0 w 107"/>
                <a:gd name="T15" fmla="*/ 132 h 140"/>
                <a:gd name="T16" fmla="*/ 27 w 107"/>
                <a:gd name="T17" fmla="*/ 140 h 140"/>
                <a:gd name="T18" fmla="*/ 28 w 107"/>
                <a:gd name="T19" fmla="*/ 135 h 140"/>
                <a:gd name="T20" fmla="*/ 27 w 107"/>
                <a:gd name="T21" fmla="*/ 86 h 140"/>
                <a:gd name="T22" fmla="*/ 48 w 107"/>
                <a:gd name="T23" fmla="*/ 69 h 140"/>
                <a:gd name="T24" fmla="*/ 61 w 107"/>
                <a:gd name="T25" fmla="*/ 61 h 140"/>
                <a:gd name="T26" fmla="*/ 82 w 107"/>
                <a:gd name="T27" fmla="*/ 78 h 140"/>
                <a:gd name="T28" fmla="*/ 79 w 107"/>
                <a:gd name="T29" fmla="*/ 128 h 140"/>
                <a:gd name="T30" fmla="*/ 80 w 107"/>
                <a:gd name="T31" fmla="*/ 133 h 140"/>
                <a:gd name="T32" fmla="*/ 107 w 107"/>
                <a:gd name="T33" fmla="*/ 126 h 140"/>
                <a:gd name="T34" fmla="*/ 43 w 107"/>
                <a:gd name="T35" fmla="*/ 68 h 140"/>
                <a:gd name="T36" fmla="*/ 13 w 107"/>
                <a:gd name="T37" fmla="*/ 63 h 140"/>
                <a:gd name="T38" fmla="*/ 22 w 107"/>
                <a:gd name="T39" fmla="*/ 41 h 140"/>
                <a:gd name="T40" fmla="*/ 41 w 107"/>
                <a:gd name="T41" fmla="*/ 47 h 140"/>
                <a:gd name="T42" fmla="*/ 43 w 107"/>
                <a:gd name="T43" fmla="*/ 68 h 140"/>
                <a:gd name="T44" fmla="*/ 45 w 107"/>
                <a:gd name="T45" fmla="*/ 41 h 140"/>
                <a:gd name="T46" fmla="*/ 20 w 107"/>
                <a:gd name="T47" fmla="*/ 36 h 140"/>
                <a:gd name="T48" fmla="*/ 22 w 107"/>
                <a:gd name="T49" fmla="*/ 13 h 140"/>
                <a:gd name="T50" fmla="*/ 48 w 107"/>
                <a:gd name="T51" fmla="*/ 40 h 140"/>
                <a:gd name="T52" fmla="*/ 89 w 107"/>
                <a:gd name="T53" fmla="*/ 6 h 140"/>
                <a:gd name="T54" fmla="*/ 90 w 107"/>
                <a:gd name="T55" fmla="*/ 30 h 140"/>
                <a:gd name="T56" fmla="*/ 64 w 107"/>
                <a:gd name="T57" fmla="*/ 33 h 140"/>
                <a:gd name="T58" fmla="*/ 59 w 107"/>
                <a:gd name="T59" fmla="*/ 10 h 140"/>
                <a:gd name="T60" fmla="*/ 64 w 107"/>
                <a:gd name="T61" fmla="*/ 42 h 140"/>
                <a:gd name="T62" fmla="*/ 78 w 107"/>
                <a:gd name="T63" fmla="*/ 35 h 140"/>
                <a:gd name="T64" fmla="*/ 96 w 107"/>
                <a:gd name="T65" fmla="*/ 56 h 140"/>
                <a:gd name="T66" fmla="*/ 66 w 107"/>
                <a:gd name="T67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140">
                  <a:moveTo>
                    <a:pt x="104" y="124"/>
                  </a:moveTo>
                  <a:cubicBezTo>
                    <a:pt x="94" y="125"/>
                    <a:pt x="94" y="125"/>
                    <a:pt x="94" y="125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96" y="75"/>
                    <a:pt x="103" y="65"/>
                    <a:pt x="101" y="5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3" y="1"/>
                    <a:pt x="92" y="0"/>
                    <a:pt x="91" y="1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6"/>
                    <a:pt x="53" y="7"/>
                    <a:pt x="54" y="9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7"/>
                    <a:pt x="18" y="8"/>
                    <a:pt x="17" y="10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6" y="72"/>
                    <a:pt x="12" y="82"/>
                    <a:pt x="22" y="85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2" y="130"/>
                    <a:pt x="0" y="131"/>
                    <a:pt x="0" y="132"/>
                  </a:cubicBezTo>
                  <a:cubicBezTo>
                    <a:pt x="0" y="134"/>
                    <a:pt x="1" y="135"/>
                    <a:pt x="2" y="135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8" y="140"/>
                    <a:pt x="30" y="139"/>
                    <a:pt x="30" y="138"/>
                  </a:cubicBezTo>
                  <a:cubicBezTo>
                    <a:pt x="30" y="137"/>
                    <a:pt x="29" y="135"/>
                    <a:pt x="28" y="135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8" y="86"/>
                  </a:cubicBezTo>
                  <a:cubicBezTo>
                    <a:pt x="37" y="86"/>
                    <a:pt x="46" y="79"/>
                    <a:pt x="48" y="69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3" y="71"/>
                    <a:pt x="71" y="78"/>
                    <a:pt x="81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9" y="126"/>
                    <a:pt x="89" y="126"/>
                    <a:pt x="89" y="126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7" y="128"/>
                    <a:pt x="76" y="129"/>
                    <a:pt x="77" y="131"/>
                  </a:cubicBezTo>
                  <a:cubicBezTo>
                    <a:pt x="77" y="132"/>
                    <a:pt x="78" y="133"/>
                    <a:pt x="80" y="133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6" y="129"/>
                    <a:pt x="107" y="127"/>
                    <a:pt x="107" y="126"/>
                  </a:cubicBezTo>
                  <a:cubicBezTo>
                    <a:pt x="106" y="125"/>
                    <a:pt x="105" y="124"/>
                    <a:pt x="104" y="124"/>
                  </a:cubicBezTo>
                  <a:close/>
                  <a:moveTo>
                    <a:pt x="43" y="68"/>
                  </a:moveTo>
                  <a:cubicBezTo>
                    <a:pt x="41" y="77"/>
                    <a:pt x="33" y="82"/>
                    <a:pt x="25" y="80"/>
                  </a:cubicBezTo>
                  <a:cubicBezTo>
                    <a:pt x="17" y="79"/>
                    <a:pt x="11" y="71"/>
                    <a:pt x="13" y="6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5" y="39"/>
                    <a:pt x="29" y="40"/>
                    <a:pt x="32" y="43"/>
                  </a:cubicBezTo>
                  <a:cubicBezTo>
                    <a:pt x="34" y="46"/>
                    <a:pt x="38" y="47"/>
                    <a:pt x="41" y="47"/>
                  </a:cubicBezTo>
                  <a:cubicBezTo>
                    <a:pt x="43" y="47"/>
                    <a:pt x="45" y="47"/>
                    <a:pt x="47" y="46"/>
                  </a:cubicBezTo>
                  <a:lnTo>
                    <a:pt x="43" y="68"/>
                  </a:lnTo>
                  <a:close/>
                  <a:moveTo>
                    <a:pt x="48" y="40"/>
                  </a:moveTo>
                  <a:cubicBezTo>
                    <a:pt x="45" y="41"/>
                    <a:pt x="45" y="41"/>
                    <a:pt x="45" y="41"/>
                  </a:cubicBezTo>
                  <a:cubicBezTo>
                    <a:pt x="42" y="43"/>
                    <a:pt x="38" y="42"/>
                    <a:pt x="36" y="39"/>
                  </a:cubicBezTo>
                  <a:cubicBezTo>
                    <a:pt x="32" y="35"/>
                    <a:pt x="25" y="34"/>
                    <a:pt x="20" y="3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52" y="19"/>
                    <a:pt x="52" y="19"/>
                    <a:pt x="52" y="19"/>
                  </a:cubicBezTo>
                  <a:lnTo>
                    <a:pt x="48" y="40"/>
                  </a:lnTo>
                  <a:close/>
                  <a:moveTo>
                    <a:pt x="59" y="10"/>
                  </a:moveTo>
                  <a:cubicBezTo>
                    <a:pt x="89" y="6"/>
                    <a:pt x="89" y="6"/>
                    <a:pt x="89" y="6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7" y="32"/>
                    <a:pt x="83" y="33"/>
                    <a:pt x="80" y="31"/>
                  </a:cubicBezTo>
                  <a:cubicBezTo>
                    <a:pt x="75" y="28"/>
                    <a:pt x="69" y="29"/>
                    <a:pt x="64" y="33"/>
                  </a:cubicBezTo>
                  <a:cubicBezTo>
                    <a:pt x="63" y="35"/>
                    <a:pt x="63" y="35"/>
                    <a:pt x="63" y="35"/>
                  </a:cubicBezTo>
                  <a:lnTo>
                    <a:pt x="59" y="10"/>
                  </a:lnTo>
                  <a:close/>
                  <a:moveTo>
                    <a:pt x="66" y="60"/>
                  </a:moveTo>
                  <a:cubicBezTo>
                    <a:pt x="64" y="42"/>
                    <a:pt x="64" y="42"/>
                    <a:pt x="64" y="42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1" y="34"/>
                    <a:pt x="75" y="33"/>
                    <a:pt x="78" y="35"/>
                  </a:cubicBezTo>
                  <a:cubicBezTo>
                    <a:pt x="83" y="38"/>
                    <a:pt x="89" y="37"/>
                    <a:pt x="93" y="33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64"/>
                    <a:pt x="92" y="72"/>
                    <a:pt x="84" y="73"/>
                  </a:cubicBezTo>
                  <a:cubicBezTo>
                    <a:pt x="75" y="74"/>
                    <a:pt x="68" y="69"/>
                    <a:pt x="66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11"/>
            <p:cNvSpPr>
              <a:spLocks/>
            </p:cNvSpPr>
            <p:nvPr/>
          </p:nvSpPr>
          <p:spPr bwMode="auto">
            <a:xfrm>
              <a:off x="582613" y="452438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12"/>
            <p:cNvSpPr>
              <a:spLocks/>
            </p:cNvSpPr>
            <p:nvPr/>
          </p:nvSpPr>
          <p:spPr bwMode="auto">
            <a:xfrm>
              <a:off x="804863" y="415925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13"/>
            <p:cNvSpPr>
              <a:spLocks/>
            </p:cNvSpPr>
            <p:nvPr/>
          </p:nvSpPr>
          <p:spPr bwMode="auto">
            <a:xfrm>
              <a:off x="735013" y="393700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14"/>
            <p:cNvSpPr>
              <a:spLocks/>
            </p:cNvSpPr>
            <p:nvPr/>
          </p:nvSpPr>
          <p:spPr bwMode="auto">
            <a:xfrm>
              <a:off x="773113" y="474663"/>
              <a:ext cx="22225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2 w 5"/>
                <a:gd name="T7" fmla="*/ 5 h 5"/>
                <a:gd name="T8" fmla="*/ 0 w 5"/>
                <a:gd name="T9" fmla="*/ 2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15"/>
            <p:cNvSpPr>
              <a:spLocks/>
            </p:cNvSpPr>
            <p:nvPr/>
          </p:nvSpPr>
          <p:spPr bwMode="auto">
            <a:xfrm>
              <a:off x="512763" y="430213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16"/>
            <p:cNvSpPr>
              <a:spLocks/>
            </p:cNvSpPr>
            <p:nvPr/>
          </p:nvSpPr>
          <p:spPr bwMode="auto">
            <a:xfrm>
              <a:off x="527050" y="506413"/>
              <a:ext cx="23813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3908" y="22569"/>
            <a:ext cx="2033807" cy="2695237"/>
            <a:chOff x="201669" y="8597"/>
            <a:chExt cx="3284998" cy="4353338"/>
          </a:xfrm>
        </p:grpSpPr>
        <p:grpSp>
          <p:nvGrpSpPr>
            <p:cNvPr id="21" name="组合 20"/>
            <p:cNvGrpSpPr/>
            <p:nvPr/>
          </p:nvGrpSpPr>
          <p:grpSpPr>
            <a:xfrm>
              <a:off x="201669" y="8598"/>
              <a:ext cx="2101383" cy="4353337"/>
              <a:chOff x="711200" y="368300"/>
              <a:chExt cx="2525713" cy="5232401"/>
            </a:xfrm>
          </p:grpSpPr>
          <p:sp>
            <p:nvSpPr>
              <p:cNvPr id="44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267309" y="8597"/>
              <a:ext cx="1219358" cy="2526087"/>
              <a:chOff x="711200" y="368300"/>
              <a:chExt cx="2525713" cy="5232401"/>
            </a:xfrm>
          </p:grpSpPr>
          <p:sp>
            <p:nvSpPr>
              <p:cNvPr id="23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 flipH="1">
            <a:off x="10091900" y="22569"/>
            <a:ext cx="1930359" cy="2672668"/>
            <a:chOff x="201669" y="8597"/>
            <a:chExt cx="3284998" cy="4353338"/>
          </a:xfrm>
        </p:grpSpPr>
        <p:grpSp>
          <p:nvGrpSpPr>
            <p:cNvPr id="66" name="组合 65"/>
            <p:cNvGrpSpPr/>
            <p:nvPr/>
          </p:nvGrpSpPr>
          <p:grpSpPr>
            <a:xfrm>
              <a:off x="201669" y="8598"/>
              <a:ext cx="2101383" cy="4353337"/>
              <a:chOff x="711200" y="368300"/>
              <a:chExt cx="2525713" cy="5232401"/>
            </a:xfrm>
          </p:grpSpPr>
          <p:sp>
            <p:nvSpPr>
              <p:cNvPr id="89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2267309" y="8597"/>
              <a:ext cx="1219358" cy="2526087"/>
              <a:chOff x="711200" y="368300"/>
              <a:chExt cx="2525713" cy="5232401"/>
            </a:xfrm>
          </p:grpSpPr>
          <p:sp>
            <p:nvSpPr>
              <p:cNvPr id="68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86655" y="72691"/>
            <a:ext cx="11929394" cy="2082651"/>
            <a:chOff x="776288" y="-1990725"/>
            <a:chExt cx="11358562" cy="2165351"/>
          </a:xfrm>
        </p:grpSpPr>
        <p:sp>
          <p:nvSpPr>
            <p:cNvPr id="111" name="Freeform 520"/>
            <p:cNvSpPr>
              <a:spLocks/>
            </p:cNvSpPr>
            <p:nvPr/>
          </p:nvSpPr>
          <p:spPr bwMode="auto">
            <a:xfrm>
              <a:off x="7512050" y="-1835150"/>
              <a:ext cx="92075" cy="38100"/>
            </a:xfrm>
            <a:custGeom>
              <a:avLst/>
              <a:gdLst>
                <a:gd name="T0" fmla="*/ 58 w 58"/>
                <a:gd name="T1" fmla="*/ 6 h 24"/>
                <a:gd name="T2" fmla="*/ 32 w 58"/>
                <a:gd name="T3" fmla="*/ 24 h 24"/>
                <a:gd name="T4" fmla="*/ 0 w 58"/>
                <a:gd name="T5" fmla="*/ 12 h 24"/>
                <a:gd name="T6" fmla="*/ 9 w 58"/>
                <a:gd name="T7" fmla="*/ 0 h 24"/>
                <a:gd name="T8" fmla="*/ 58 w 58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4">
                  <a:moveTo>
                    <a:pt x="58" y="6"/>
                  </a:moveTo>
                  <a:lnTo>
                    <a:pt x="32" y="24"/>
                  </a:lnTo>
                  <a:lnTo>
                    <a:pt x="0" y="12"/>
                  </a:lnTo>
                  <a:lnTo>
                    <a:pt x="9" y="0"/>
                  </a:lnTo>
                  <a:lnTo>
                    <a:pt x="58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21"/>
            <p:cNvSpPr>
              <a:spLocks/>
            </p:cNvSpPr>
            <p:nvPr/>
          </p:nvSpPr>
          <p:spPr bwMode="auto">
            <a:xfrm>
              <a:off x="5651500" y="-1484313"/>
              <a:ext cx="85725" cy="36513"/>
            </a:xfrm>
            <a:custGeom>
              <a:avLst/>
              <a:gdLst>
                <a:gd name="T0" fmla="*/ 54 w 54"/>
                <a:gd name="T1" fmla="*/ 2 h 23"/>
                <a:gd name="T2" fmla="*/ 31 w 54"/>
                <a:gd name="T3" fmla="*/ 23 h 23"/>
                <a:gd name="T4" fmla="*/ 0 w 54"/>
                <a:gd name="T5" fmla="*/ 8 h 23"/>
                <a:gd name="T6" fmla="*/ 5 w 54"/>
                <a:gd name="T7" fmla="*/ 0 h 23"/>
                <a:gd name="T8" fmla="*/ 54 w 54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2"/>
                  </a:moveTo>
                  <a:lnTo>
                    <a:pt x="31" y="23"/>
                  </a:lnTo>
                  <a:lnTo>
                    <a:pt x="0" y="8"/>
                  </a:lnTo>
                  <a:lnTo>
                    <a:pt x="5" y="0"/>
                  </a:lnTo>
                  <a:lnTo>
                    <a:pt x="54" y="2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22"/>
            <p:cNvSpPr>
              <a:spLocks/>
            </p:cNvSpPr>
            <p:nvPr/>
          </p:nvSpPr>
          <p:spPr bwMode="auto">
            <a:xfrm>
              <a:off x="5907088" y="-827088"/>
              <a:ext cx="87312" cy="36513"/>
            </a:xfrm>
            <a:custGeom>
              <a:avLst/>
              <a:gdLst>
                <a:gd name="T0" fmla="*/ 55 w 55"/>
                <a:gd name="T1" fmla="*/ 5 h 23"/>
                <a:gd name="T2" fmla="*/ 32 w 55"/>
                <a:gd name="T3" fmla="*/ 23 h 23"/>
                <a:gd name="T4" fmla="*/ 0 w 55"/>
                <a:gd name="T5" fmla="*/ 8 h 23"/>
                <a:gd name="T6" fmla="*/ 6 w 55"/>
                <a:gd name="T7" fmla="*/ 0 h 23"/>
                <a:gd name="T8" fmla="*/ 55 w 55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3">
                  <a:moveTo>
                    <a:pt x="55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6" y="0"/>
                  </a:lnTo>
                  <a:lnTo>
                    <a:pt x="55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23"/>
            <p:cNvSpPr>
              <a:spLocks/>
            </p:cNvSpPr>
            <p:nvPr/>
          </p:nvSpPr>
          <p:spPr bwMode="auto">
            <a:xfrm>
              <a:off x="3290888" y="-606425"/>
              <a:ext cx="179387" cy="46038"/>
            </a:xfrm>
            <a:custGeom>
              <a:avLst/>
              <a:gdLst>
                <a:gd name="T0" fmla="*/ 49 w 113"/>
                <a:gd name="T1" fmla="*/ 26 h 29"/>
                <a:gd name="T2" fmla="*/ 0 w 113"/>
                <a:gd name="T3" fmla="*/ 0 h 29"/>
                <a:gd name="T4" fmla="*/ 64 w 113"/>
                <a:gd name="T5" fmla="*/ 3 h 29"/>
                <a:gd name="T6" fmla="*/ 113 w 113"/>
                <a:gd name="T7" fmla="*/ 29 h 29"/>
                <a:gd name="T8" fmla="*/ 49 w 113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9">
                  <a:moveTo>
                    <a:pt x="49" y="26"/>
                  </a:moveTo>
                  <a:lnTo>
                    <a:pt x="0" y="0"/>
                  </a:lnTo>
                  <a:lnTo>
                    <a:pt x="64" y="3"/>
                  </a:lnTo>
                  <a:lnTo>
                    <a:pt x="113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24"/>
            <p:cNvSpPr>
              <a:spLocks/>
            </p:cNvSpPr>
            <p:nvPr/>
          </p:nvSpPr>
          <p:spPr bwMode="auto">
            <a:xfrm>
              <a:off x="63277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25"/>
            <p:cNvSpPr>
              <a:spLocks/>
            </p:cNvSpPr>
            <p:nvPr/>
          </p:nvSpPr>
          <p:spPr bwMode="auto">
            <a:xfrm>
              <a:off x="4905375" y="-414338"/>
              <a:ext cx="60325" cy="120650"/>
            </a:xfrm>
            <a:custGeom>
              <a:avLst/>
              <a:gdLst>
                <a:gd name="T0" fmla="*/ 0 w 38"/>
                <a:gd name="T1" fmla="*/ 38 h 76"/>
                <a:gd name="T2" fmla="*/ 14 w 38"/>
                <a:gd name="T3" fmla="*/ 0 h 76"/>
                <a:gd name="T4" fmla="*/ 38 w 38"/>
                <a:gd name="T5" fmla="*/ 38 h 76"/>
                <a:gd name="T6" fmla="*/ 23 w 38"/>
                <a:gd name="T7" fmla="*/ 76 h 76"/>
                <a:gd name="T8" fmla="*/ 0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0" y="38"/>
                  </a:moveTo>
                  <a:lnTo>
                    <a:pt x="14" y="0"/>
                  </a:lnTo>
                  <a:lnTo>
                    <a:pt x="38" y="38"/>
                  </a:lnTo>
                  <a:lnTo>
                    <a:pt x="23" y="7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26"/>
            <p:cNvSpPr>
              <a:spLocks/>
            </p:cNvSpPr>
            <p:nvPr/>
          </p:nvSpPr>
          <p:spPr bwMode="auto">
            <a:xfrm>
              <a:off x="6381750" y="-1765300"/>
              <a:ext cx="138112" cy="82550"/>
            </a:xfrm>
            <a:custGeom>
              <a:avLst/>
              <a:gdLst>
                <a:gd name="T0" fmla="*/ 29 w 87"/>
                <a:gd name="T1" fmla="*/ 35 h 52"/>
                <a:gd name="T2" fmla="*/ 0 w 87"/>
                <a:gd name="T3" fmla="*/ 0 h 52"/>
                <a:gd name="T4" fmla="*/ 58 w 87"/>
                <a:gd name="T5" fmla="*/ 17 h 52"/>
                <a:gd name="T6" fmla="*/ 87 w 87"/>
                <a:gd name="T7" fmla="*/ 52 h 52"/>
                <a:gd name="T8" fmla="*/ 29 w 87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2">
                  <a:moveTo>
                    <a:pt x="29" y="35"/>
                  </a:moveTo>
                  <a:lnTo>
                    <a:pt x="0" y="0"/>
                  </a:lnTo>
                  <a:lnTo>
                    <a:pt x="58" y="17"/>
                  </a:lnTo>
                  <a:lnTo>
                    <a:pt x="87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27"/>
            <p:cNvSpPr>
              <a:spLocks/>
            </p:cNvSpPr>
            <p:nvPr/>
          </p:nvSpPr>
          <p:spPr bwMode="auto">
            <a:xfrm>
              <a:off x="6327775" y="-1296988"/>
              <a:ext cx="109537" cy="96838"/>
            </a:xfrm>
            <a:custGeom>
              <a:avLst/>
              <a:gdLst>
                <a:gd name="T0" fmla="*/ 37 w 69"/>
                <a:gd name="T1" fmla="*/ 18 h 61"/>
                <a:gd name="T2" fmla="*/ 69 w 69"/>
                <a:gd name="T3" fmla="*/ 0 h 61"/>
                <a:gd name="T4" fmla="*/ 34 w 69"/>
                <a:gd name="T5" fmla="*/ 47 h 61"/>
                <a:gd name="T6" fmla="*/ 0 w 69"/>
                <a:gd name="T7" fmla="*/ 61 h 61"/>
                <a:gd name="T8" fmla="*/ 37 w 69"/>
                <a:gd name="T9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1">
                  <a:moveTo>
                    <a:pt x="37" y="18"/>
                  </a:moveTo>
                  <a:lnTo>
                    <a:pt x="69" y="0"/>
                  </a:lnTo>
                  <a:lnTo>
                    <a:pt x="34" y="47"/>
                  </a:lnTo>
                  <a:lnTo>
                    <a:pt x="0" y="61"/>
                  </a:lnTo>
                  <a:lnTo>
                    <a:pt x="37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28"/>
            <p:cNvSpPr>
              <a:spLocks/>
            </p:cNvSpPr>
            <p:nvPr/>
          </p:nvSpPr>
          <p:spPr bwMode="auto">
            <a:xfrm>
              <a:off x="4141788" y="-528638"/>
              <a:ext cx="63500" cy="119063"/>
            </a:xfrm>
            <a:custGeom>
              <a:avLst/>
              <a:gdLst>
                <a:gd name="T0" fmla="*/ 0 w 40"/>
                <a:gd name="T1" fmla="*/ 38 h 75"/>
                <a:gd name="T2" fmla="*/ 17 w 40"/>
                <a:gd name="T3" fmla="*/ 0 h 75"/>
                <a:gd name="T4" fmla="*/ 40 w 40"/>
                <a:gd name="T5" fmla="*/ 35 h 75"/>
                <a:gd name="T6" fmla="*/ 23 w 40"/>
                <a:gd name="T7" fmla="*/ 75 h 75"/>
                <a:gd name="T8" fmla="*/ 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0" y="38"/>
                  </a:moveTo>
                  <a:lnTo>
                    <a:pt x="17" y="0"/>
                  </a:lnTo>
                  <a:lnTo>
                    <a:pt x="40" y="35"/>
                  </a:lnTo>
                  <a:lnTo>
                    <a:pt x="23" y="75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29"/>
            <p:cNvSpPr>
              <a:spLocks/>
            </p:cNvSpPr>
            <p:nvPr/>
          </p:nvSpPr>
          <p:spPr bwMode="auto">
            <a:xfrm>
              <a:off x="4525963" y="-635000"/>
              <a:ext cx="160337" cy="69850"/>
            </a:xfrm>
            <a:custGeom>
              <a:avLst/>
              <a:gdLst>
                <a:gd name="T0" fmla="*/ 37 w 101"/>
                <a:gd name="T1" fmla="*/ 12 h 44"/>
                <a:gd name="T2" fmla="*/ 101 w 101"/>
                <a:gd name="T3" fmla="*/ 0 h 44"/>
                <a:gd name="T4" fmla="*/ 60 w 101"/>
                <a:gd name="T5" fmla="*/ 32 h 44"/>
                <a:gd name="T6" fmla="*/ 0 w 101"/>
                <a:gd name="T7" fmla="*/ 44 h 44"/>
                <a:gd name="T8" fmla="*/ 37 w 101"/>
                <a:gd name="T9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4">
                  <a:moveTo>
                    <a:pt x="37" y="12"/>
                  </a:moveTo>
                  <a:lnTo>
                    <a:pt x="101" y="0"/>
                  </a:lnTo>
                  <a:lnTo>
                    <a:pt x="60" y="32"/>
                  </a:lnTo>
                  <a:lnTo>
                    <a:pt x="0" y="44"/>
                  </a:lnTo>
                  <a:lnTo>
                    <a:pt x="37" y="1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30"/>
            <p:cNvSpPr>
              <a:spLocks/>
            </p:cNvSpPr>
            <p:nvPr/>
          </p:nvSpPr>
          <p:spPr bwMode="auto">
            <a:xfrm>
              <a:off x="2216150" y="-419100"/>
              <a:ext cx="187325" cy="41275"/>
            </a:xfrm>
            <a:custGeom>
              <a:avLst/>
              <a:gdLst>
                <a:gd name="T0" fmla="*/ 64 w 118"/>
                <a:gd name="T1" fmla="*/ 0 h 26"/>
                <a:gd name="T2" fmla="*/ 118 w 118"/>
                <a:gd name="T3" fmla="*/ 21 h 26"/>
                <a:gd name="T4" fmla="*/ 58 w 118"/>
                <a:gd name="T5" fmla="*/ 26 h 26"/>
                <a:gd name="T6" fmla="*/ 0 w 118"/>
                <a:gd name="T7" fmla="*/ 6 h 26"/>
                <a:gd name="T8" fmla="*/ 64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4" y="0"/>
                  </a:moveTo>
                  <a:lnTo>
                    <a:pt x="118" y="21"/>
                  </a:lnTo>
                  <a:lnTo>
                    <a:pt x="58" y="26"/>
                  </a:lnTo>
                  <a:lnTo>
                    <a:pt x="0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31"/>
            <p:cNvSpPr>
              <a:spLocks/>
            </p:cNvSpPr>
            <p:nvPr/>
          </p:nvSpPr>
          <p:spPr bwMode="auto">
            <a:xfrm>
              <a:off x="5724525" y="-1268413"/>
              <a:ext cx="158750" cy="155575"/>
            </a:xfrm>
            <a:custGeom>
              <a:avLst/>
              <a:gdLst>
                <a:gd name="T0" fmla="*/ 100 w 100"/>
                <a:gd name="T1" fmla="*/ 29 h 98"/>
                <a:gd name="T2" fmla="*/ 77 w 100"/>
                <a:gd name="T3" fmla="*/ 98 h 98"/>
                <a:gd name="T4" fmla="*/ 0 w 100"/>
                <a:gd name="T5" fmla="*/ 69 h 98"/>
                <a:gd name="T6" fmla="*/ 23 w 100"/>
                <a:gd name="T7" fmla="*/ 0 h 98"/>
                <a:gd name="T8" fmla="*/ 100 w 100"/>
                <a:gd name="T9" fmla="*/ 2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00" y="29"/>
                  </a:moveTo>
                  <a:lnTo>
                    <a:pt x="77" y="98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32"/>
            <p:cNvSpPr>
              <a:spLocks/>
            </p:cNvSpPr>
            <p:nvPr/>
          </p:nvSpPr>
          <p:spPr bwMode="auto">
            <a:xfrm>
              <a:off x="895350" y="-1263650"/>
              <a:ext cx="119062" cy="133350"/>
            </a:xfrm>
            <a:custGeom>
              <a:avLst/>
              <a:gdLst>
                <a:gd name="T0" fmla="*/ 72 w 75"/>
                <a:gd name="T1" fmla="*/ 84 h 84"/>
                <a:gd name="T2" fmla="*/ 0 w 75"/>
                <a:gd name="T3" fmla="*/ 84 h 84"/>
                <a:gd name="T4" fmla="*/ 3 w 75"/>
                <a:gd name="T5" fmla="*/ 0 h 84"/>
                <a:gd name="T6" fmla="*/ 75 w 75"/>
                <a:gd name="T7" fmla="*/ 0 h 84"/>
                <a:gd name="T8" fmla="*/ 72 w 75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4">
                  <a:moveTo>
                    <a:pt x="72" y="84"/>
                  </a:moveTo>
                  <a:lnTo>
                    <a:pt x="0" y="84"/>
                  </a:lnTo>
                  <a:lnTo>
                    <a:pt x="3" y="0"/>
                  </a:lnTo>
                  <a:lnTo>
                    <a:pt x="75" y="0"/>
                  </a:lnTo>
                  <a:lnTo>
                    <a:pt x="72" y="8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33"/>
            <p:cNvSpPr>
              <a:spLocks/>
            </p:cNvSpPr>
            <p:nvPr/>
          </p:nvSpPr>
          <p:spPr bwMode="auto">
            <a:xfrm>
              <a:off x="2697163" y="-1268413"/>
              <a:ext cx="141287" cy="138113"/>
            </a:xfrm>
            <a:custGeom>
              <a:avLst/>
              <a:gdLst>
                <a:gd name="T0" fmla="*/ 89 w 89"/>
                <a:gd name="T1" fmla="*/ 20 h 87"/>
                <a:gd name="T2" fmla="*/ 78 w 89"/>
                <a:gd name="T3" fmla="*/ 87 h 87"/>
                <a:gd name="T4" fmla="*/ 0 w 89"/>
                <a:gd name="T5" fmla="*/ 66 h 87"/>
                <a:gd name="T6" fmla="*/ 14 w 89"/>
                <a:gd name="T7" fmla="*/ 0 h 87"/>
                <a:gd name="T8" fmla="*/ 89 w 89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89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34"/>
            <p:cNvSpPr>
              <a:spLocks/>
            </p:cNvSpPr>
            <p:nvPr/>
          </p:nvSpPr>
          <p:spPr bwMode="auto">
            <a:xfrm>
              <a:off x="844550" y="-1614488"/>
              <a:ext cx="142875" cy="138113"/>
            </a:xfrm>
            <a:custGeom>
              <a:avLst/>
              <a:gdLst>
                <a:gd name="T0" fmla="*/ 90 w 90"/>
                <a:gd name="T1" fmla="*/ 21 h 87"/>
                <a:gd name="T2" fmla="*/ 78 w 90"/>
                <a:gd name="T3" fmla="*/ 87 h 87"/>
                <a:gd name="T4" fmla="*/ 0 w 90"/>
                <a:gd name="T5" fmla="*/ 67 h 87"/>
                <a:gd name="T6" fmla="*/ 15 w 90"/>
                <a:gd name="T7" fmla="*/ 0 h 87"/>
                <a:gd name="T8" fmla="*/ 90 w 90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7">
                  <a:moveTo>
                    <a:pt x="90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0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35"/>
            <p:cNvSpPr>
              <a:spLocks/>
            </p:cNvSpPr>
            <p:nvPr/>
          </p:nvSpPr>
          <p:spPr bwMode="auto">
            <a:xfrm>
              <a:off x="2682875" y="-635000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2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2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36"/>
            <p:cNvSpPr>
              <a:spLocks/>
            </p:cNvSpPr>
            <p:nvPr/>
          </p:nvSpPr>
          <p:spPr bwMode="auto">
            <a:xfrm>
              <a:off x="4100513" y="-252413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5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5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37"/>
            <p:cNvSpPr>
              <a:spLocks/>
            </p:cNvSpPr>
            <p:nvPr/>
          </p:nvSpPr>
          <p:spPr bwMode="auto">
            <a:xfrm>
              <a:off x="2967038" y="-368300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38"/>
            <p:cNvSpPr>
              <a:spLocks/>
            </p:cNvSpPr>
            <p:nvPr/>
          </p:nvSpPr>
          <p:spPr bwMode="auto">
            <a:xfrm>
              <a:off x="4352925" y="-1549400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7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7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39"/>
            <p:cNvSpPr>
              <a:spLocks/>
            </p:cNvSpPr>
            <p:nvPr/>
          </p:nvSpPr>
          <p:spPr bwMode="auto">
            <a:xfrm>
              <a:off x="5294313" y="-1493838"/>
              <a:ext cx="114300" cy="138113"/>
            </a:xfrm>
            <a:custGeom>
              <a:avLst/>
              <a:gdLst>
                <a:gd name="T0" fmla="*/ 72 w 72"/>
                <a:gd name="T1" fmla="*/ 78 h 87"/>
                <a:gd name="T2" fmla="*/ 6 w 72"/>
                <a:gd name="T3" fmla="*/ 87 h 87"/>
                <a:gd name="T4" fmla="*/ 0 w 72"/>
                <a:gd name="T5" fmla="*/ 6 h 87"/>
                <a:gd name="T6" fmla="*/ 69 w 72"/>
                <a:gd name="T7" fmla="*/ 0 h 87"/>
                <a:gd name="T8" fmla="*/ 72 w 72"/>
                <a:gd name="T9" fmla="*/ 7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7">
                  <a:moveTo>
                    <a:pt x="72" y="78"/>
                  </a:moveTo>
                  <a:lnTo>
                    <a:pt x="6" y="87"/>
                  </a:lnTo>
                  <a:lnTo>
                    <a:pt x="0" y="6"/>
                  </a:lnTo>
                  <a:lnTo>
                    <a:pt x="69" y="0"/>
                  </a:lnTo>
                  <a:lnTo>
                    <a:pt x="72" y="7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40"/>
            <p:cNvSpPr>
              <a:spLocks/>
            </p:cNvSpPr>
            <p:nvPr/>
          </p:nvSpPr>
          <p:spPr bwMode="auto">
            <a:xfrm>
              <a:off x="10164763" y="-1881188"/>
              <a:ext cx="158750" cy="157163"/>
            </a:xfrm>
            <a:custGeom>
              <a:avLst/>
              <a:gdLst>
                <a:gd name="T0" fmla="*/ 100 w 100"/>
                <a:gd name="T1" fmla="*/ 29 h 99"/>
                <a:gd name="T2" fmla="*/ 77 w 100"/>
                <a:gd name="T3" fmla="*/ 99 h 99"/>
                <a:gd name="T4" fmla="*/ 0 w 100"/>
                <a:gd name="T5" fmla="*/ 70 h 99"/>
                <a:gd name="T6" fmla="*/ 23 w 100"/>
                <a:gd name="T7" fmla="*/ 0 h 99"/>
                <a:gd name="T8" fmla="*/ 100 w 100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9">
                  <a:moveTo>
                    <a:pt x="100" y="29"/>
                  </a:moveTo>
                  <a:lnTo>
                    <a:pt x="77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41"/>
            <p:cNvSpPr>
              <a:spLocks/>
            </p:cNvSpPr>
            <p:nvPr/>
          </p:nvSpPr>
          <p:spPr bwMode="auto">
            <a:xfrm>
              <a:off x="5591175" y="-642938"/>
              <a:ext cx="160337" cy="155575"/>
            </a:xfrm>
            <a:custGeom>
              <a:avLst/>
              <a:gdLst>
                <a:gd name="T0" fmla="*/ 101 w 101"/>
                <a:gd name="T1" fmla="*/ 31 h 98"/>
                <a:gd name="T2" fmla="*/ 78 w 101"/>
                <a:gd name="T3" fmla="*/ 98 h 98"/>
                <a:gd name="T4" fmla="*/ 0 w 101"/>
                <a:gd name="T5" fmla="*/ 69 h 98"/>
                <a:gd name="T6" fmla="*/ 20 w 101"/>
                <a:gd name="T7" fmla="*/ 0 h 98"/>
                <a:gd name="T8" fmla="*/ 101 w 101"/>
                <a:gd name="T9" fmla="*/ 3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101" y="31"/>
                  </a:moveTo>
                  <a:lnTo>
                    <a:pt x="78" y="98"/>
                  </a:lnTo>
                  <a:lnTo>
                    <a:pt x="0" y="69"/>
                  </a:lnTo>
                  <a:lnTo>
                    <a:pt x="20" y="0"/>
                  </a:lnTo>
                  <a:lnTo>
                    <a:pt x="101" y="3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42"/>
            <p:cNvSpPr>
              <a:spLocks/>
            </p:cNvSpPr>
            <p:nvPr/>
          </p:nvSpPr>
          <p:spPr bwMode="auto">
            <a:xfrm>
              <a:off x="3433763" y="-225425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8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8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43"/>
            <p:cNvSpPr>
              <a:spLocks/>
            </p:cNvSpPr>
            <p:nvPr/>
          </p:nvSpPr>
          <p:spPr bwMode="auto">
            <a:xfrm>
              <a:off x="2308225" y="-170973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44"/>
            <p:cNvSpPr>
              <a:spLocks/>
            </p:cNvSpPr>
            <p:nvPr/>
          </p:nvSpPr>
          <p:spPr bwMode="auto">
            <a:xfrm>
              <a:off x="5851525" y="-1862138"/>
              <a:ext cx="146050" cy="160338"/>
            </a:xfrm>
            <a:custGeom>
              <a:avLst/>
              <a:gdLst>
                <a:gd name="T0" fmla="*/ 92 w 92"/>
                <a:gd name="T1" fmla="*/ 75 h 101"/>
                <a:gd name="T2" fmla="*/ 29 w 92"/>
                <a:gd name="T3" fmla="*/ 101 h 101"/>
                <a:gd name="T4" fmla="*/ 0 w 92"/>
                <a:gd name="T5" fmla="*/ 29 h 101"/>
                <a:gd name="T6" fmla="*/ 64 w 92"/>
                <a:gd name="T7" fmla="*/ 0 h 101"/>
                <a:gd name="T8" fmla="*/ 92 w 92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1">
                  <a:moveTo>
                    <a:pt x="92" y="75"/>
                  </a:moveTo>
                  <a:lnTo>
                    <a:pt x="29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45"/>
            <p:cNvSpPr>
              <a:spLocks/>
            </p:cNvSpPr>
            <p:nvPr/>
          </p:nvSpPr>
          <p:spPr bwMode="auto">
            <a:xfrm>
              <a:off x="8856663" y="-1806575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46"/>
            <p:cNvSpPr>
              <a:spLocks/>
            </p:cNvSpPr>
            <p:nvPr/>
          </p:nvSpPr>
          <p:spPr bwMode="auto">
            <a:xfrm>
              <a:off x="1841500" y="-239713"/>
              <a:ext cx="201612" cy="128588"/>
            </a:xfrm>
            <a:custGeom>
              <a:avLst/>
              <a:gdLst>
                <a:gd name="T0" fmla="*/ 84 w 127"/>
                <a:gd name="T1" fmla="*/ 26 h 81"/>
                <a:gd name="T2" fmla="*/ 127 w 127"/>
                <a:gd name="T3" fmla="*/ 81 h 81"/>
                <a:gd name="T4" fmla="*/ 43 w 127"/>
                <a:gd name="T5" fmla="*/ 55 h 81"/>
                <a:gd name="T6" fmla="*/ 0 w 127"/>
                <a:gd name="T7" fmla="*/ 0 h 81"/>
                <a:gd name="T8" fmla="*/ 84 w 127"/>
                <a:gd name="T9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1">
                  <a:moveTo>
                    <a:pt x="84" y="26"/>
                  </a:moveTo>
                  <a:lnTo>
                    <a:pt x="127" y="81"/>
                  </a:lnTo>
                  <a:lnTo>
                    <a:pt x="43" y="55"/>
                  </a:lnTo>
                  <a:lnTo>
                    <a:pt x="0" y="0"/>
                  </a:lnTo>
                  <a:lnTo>
                    <a:pt x="84" y="26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47"/>
            <p:cNvSpPr>
              <a:spLocks/>
            </p:cNvSpPr>
            <p:nvPr/>
          </p:nvSpPr>
          <p:spPr bwMode="auto">
            <a:xfrm>
              <a:off x="6753225" y="-1838325"/>
              <a:ext cx="131762" cy="53975"/>
            </a:xfrm>
            <a:custGeom>
              <a:avLst/>
              <a:gdLst>
                <a:gd name="T0" fmla="*/ 0 w 83"/>
                <a:gd name="T1" fmla="*/ 28 h 34"/>
                <a:gd name="T2" fmla="*/ 34 w 83"/>
                <a:gd name="T3" fmla="*/ 0 h 34"/>
                <a:gd name="T4" fmla="*/ 83 w 83"/>
                <a:gd name="T5" fmla="*/ 20 h 34"/>
                <a:gd name="T6" fmla="*/ 72 w 83"/>
                <a:gd name="T7" fmla="*/ 34 h 34"/>
                <a:gd name="T8" fmla="*/ 0 w 83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4">
                  <a:moveTo>
                    <a:pt x="0" y="28"/>
                  </a:moveTo>
                  <a:lnTo>
                    <a:pt x="34" y="0"/>
                  </a:lnTo>
                  <a:lnTo>
                    <a:pt x="83" y="20"/>
                  </a:lnTo>
                  <a:lnTo>
                    <a:pt x="72" y="3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48"/>
            <p:cNvSpPr>
              <a:spLocks/>
            </p:cNvSpPr>
            <p:nvPr/>
          </p:nvSpPr>
          <p:spPr bwMode="auto">
            <a:xfrm>
              <a:off x="8207375" y="-1651000"/>
              <a:ext cx="95250" cy="184150"/>
            </a:xfrm>
            <a:custGeom>
              <a:avLst/>
              <a:gdLst>
                <a:gd name="T0" fmla="*/ 60 w 60"/>
                <a:gd name="T1" fmla="*/ 55 h 116"/>
                <a:gd name="T2" fmla="*/ 37 w 60"/>
                <a:gd name="T3" fmla="*/ 116 h 116"/>
                <a:gd name="T4" fmla="*/ 0 w 60"/>
                <a:gd name="T5" fmla="*/ 61 h 116"/>
                <a:gd name="T6" fmla="*/ 26 w 60"/>
                <a:gd name="T7" fmla="*/ 0 h 116"/>
                <a:gd name="T8" fmla="*/ 60 w 60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16">
                  <a:moveTo>
                    <a:pt x="60" y="55"/>
                  </a:moveTo>
                  <a:lnTo>
                    <a:pt x="37" y="116"/>
                  </a:lnTo>
                  <a:lnTo>
                    <a:pt x="0" y="61"/>
                  </a:lnTo>
                  <a:lnTo>
                    <a:pt x="26" y="0"/>
                  </a:lnTo>
                  <a:lnTo>
                    <a:pt x="60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49"/>
            <p:cNvSpPr>
              <a:spLocks/>
            </p:cNvSpPr>
            <p:nvPr/>
          </p:nvSpPr>
          <p:spPr bwMode="auto">
            <a:xfrm>
              <a:off x="8042275" y="-822325"/>
              <a:ext cx="92075" cy="182563"/>
            </a:xfrm>
            <a:custGeom>
              <a:avLst/>
              <a:gdLst>
                <a:gd name="T0" fmla="*/ 58 w 58"/>
                <a:gd name="T1" fmla="*/ 55 h 115"/>
                <a:gd name="T2" fmla="*/ 35 w 58"/>
                <a:gd name="T3" fmla="*/ 115 h 115"/>
                <a:gd name="T4" fmla="*/ 0 w 58"/>
                <a:gd name="T5" fmla="*/ 57 h 115"/>
                <a:gd name="T6" fmla="*/ 23 w 58"/>
                <a:gd name="T7" fmla="*/ 0 h 115"/>
                <a:gd name="T8" fmla="*/ 58 w 58"/>
                <a:gd name="T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5">
                  <a:moveTo>
                    <a:pt x="58" y="55"/>
                  </a:moveTo>
                  <a:lnTo>
                    <a:pt x="35" y="115"/>
                  </a:lnTo>
                  <a:lnTo>
                    <a:pt x="0" y="57"/>
                  </a:lnTo>
                  <a:lnTo>
                    <a:pt x="23" y="0"/>
                  </a:lnTo>
                  <a:lnTo>
                    <a:pt x="58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50"/>
            <p:cNvSpPr>
              <a:spLocks/>
            </p:cNvSpPr>
            <p:nvPr/>
          </p:nvSpPr>
          <p:spPr bwMode="auto">
            <a:xfrm>
              <a:off x="7877175" y="-1779588"/>
              <a:ext cx="96837" cy="184150"/>
            </a:xfrm>
            <a:custGeom>
              <a:avLst/>
              <a:gdLst>
                <a:gd name="T0" fmla="*/ 61 w 61"/>
                <a:gd name="T1" fmla="*/ 55 h 116"/>
                <a:gd name="T2" fmla="*/ 35 w 61"/>
                <a:gd name="T3" fmla="*/ 116 h 116"/>
                <a:gd name="T4" fmla="*/ 0 w 61"/>
                <a:gd name="T5" fmla="*/ 58 h 116"/>
                <a:gd name="T6" fmla="*/ 26 w 61"/>
                <a:gd name="T7" fmla="*/ 0 h 116"/>
                <a:gd name="T8" fmla="*/ 61 w 61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6">
                  <a:moveTo>
                    <a:pt x="61" y="55"/>
                  </a:moveTo>
                  <a:lnTo>
                    <a:pt x="35" y="116"/>
                  </a:lnTo>
                  <a:lnTo>
                    <a:pt x="0" y="58"/>
                  </a:lnTo>
                  <a:lnTo>
                    <a:pt x="26" y="0"/>
                  </a:lnTo>
                  <a:lnTo>
                    <a:pt x="61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51"/>
            <p:cNvSpPr>
              <a:spLocks/>
            </p:cNvSpPr>
            <p:nvPr/>
          </p:nvSpPr>
          <p:spPr bwMode="auto">
            <a:xfrm>
              <a:off x="3278188" y="-1985963"/>
              <a:ext cx="90487" cy="179388"/>
            </a:xfrm>
            <a:custGeom>
              <a:avLst/>
              <a:gdLst>
                <a:gd name="T0" fmla="*/ 57 w 57"/>
                <a:gd name="T1" fmla="*/ 55 h 113"/>
                <a:gd name="T2" fmla="*/ 34 w 57"/>
                <a:gd name="T3" fmla="*/ 113 h 113"/>
                <a:gd name="T4" fmla="*/ 0 w 57"/>
                <a:gd name="T5" fmla="*/ 58 h 113"/>
                <a:gd name="T6" fmla="*/ 23 w 57"/>
                <a:gd name="T7" fmla="*/ 0 h 113"/>
                <a:gd name="T8" fmla="*/ 57 w 57"/>
                <a:gd name="T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3">
                  <a:moveTo>
                    <a:pt x="57" y="55"/>
                  </a:moveTo>
                  <a:lnTo>
                    <a:pt x="34" y="113"/>
                  </a:lnTo>
                  <a:lnTo>
                    <a:pt x="0" y="58"/>
                  </a:lnTo>
                  <a:lnTo>
                    <a:pt x="23" y="0"/>
                  </a:lnTo>
                  <a:lnTo>
                    <a:pt x="57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52"/>
            <p:cNvSpPr>
              <a:spLocks/>
            </p:cNvSpPr>
            <p:nvPr/>
          </p:nvSpPr>
          <p:spPr bwMode="auto">
            <a:xfrm>
              <a:off x="3436938" y="-1733550"/>
              <a:ext cx="101600" cy="119063"/>
            </a:xfrm>
            <a:custGeom>
              <a:avLst/>
              <a:gdLst>
                <a:gd name="T0" fmla="*/ 64 w 64"/>
                <a:gd name="T1" fmla="*/ 35 h 75"/>
                <a:gd name="T2" fmla="*/ 38 w 64"/>
                <a:gd name="T3" fmla="*/ 75 h 75"/>
                <a:gd name="T4" fmla="*/ 0 w 64"/>
                <a:gd name="T5" fmla="*/ 38 h 75"/>
                <a:gd name="T6" fmla="*/ 26 w 64"/>
                <a:gd name="T7" fmla="*/ 0 h 75"/>
                <a:gd name="T8" fmla="*/ 64 w 64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5">
                  <a:moveTo>
                    <a:pt x="64" y="35"/>
                  </a:moveTo>
                  <a:lnTo>
                    <a:pt x="38" y="75"/>
                  </a:lnTo>
                  <a:lnTo>
                    <a:pt x="0" y="38"/>
                  </a:lnTo>
                  <a:lnTo>
                    <a:pt x="26" y="0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53"/>
            <p:cNvSpPr>
              <a:spLocks/>
            </p:cNvSpPr>
            <p:nvPr/>
          </p:nvSpPr>
          <p:spPr bwMode="auto">
            <a:xfrm>
              <a:off x="4613275" y="-468313"/>
              <a:ext cx="90487" cy="36513"/>
            </a:xfrm>
            <a:custGeom>
              <a:avLst/>
              <a:gdLst>
                <a:gd name="T0" fmla="*/ 0 w 57"/>
                <a:gd name="T1" fmla="*/ 20 h 23"/>
                <a:gd name="T2" fmla="*/ 23 w 57"/>
                <a:gd name="T3" fmla="*/ 0 h 23"/>
                <a:gd name="T4" fmla="*/ 57 w 57"/>
                <a:gd name="T5" fmla="*/ 14 h 23"/>
                <a:gd name="T6" fmla="*/ 49 w 57"/>
                <a:gd name="T7" fmla="*/ 23 h 23"/>
                <a:gd name="T8" fmla="*/ 0 w 57"/>
                <a:gd name="T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3">
                  <a:moveTo>
                    <a:pt x="0" y="20"/>
                  </a:moveTo>
                  <a:lnTo>
                    <a:pt x="23" y="0"/>
                  </a:lnTo>
                  <a:lnTo>
                    <a:pt x="57" y="14"/>
                  </a:lnTo>
                  <a:lnTo>
                    <a:pt x="49" y="23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54"/>
            <p:cNvSpPr>
              <a:spLocks/>
            </p:cNvSpPr>
            <p:nvPr/>
          </p:nvSpPr>
          <p:spPr bwMode="auto">
            <a:xfrm>
              <a:off x="3789363" y="-1944688"/>
              <a:ext cx="101600" cy="312738"/>
            </a:xfrm>
            <a:custGeom>
              <a:avLst/>
              <a:gdLst>
                <a:gd name="T0" fmla="*/ 35 w 64"/>
                <a:gd name="T1" fmla="*/ 197 h 197"/>
                <a:gd name="T2" fmla="*/ 64 w 64"/>
                <a:gd name="T3" fmla="*/ 90 h 197"/>
                <a:gd name="T4" fmla="*/ 26 w 64"/>
                <a:gd name="T5" fmla="*/ 0 h 197"/>
                <a:gd name="T6" fmla="*/ 0 w 64"/>
                <a:gd name="T7" fmla="*/ 107 h 197"/>
                <a:gd name="T8" fmla="*/ 35 w 64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97">
                  <a:moveTo>
                    <a:pt x="35" y="197"/>
                  </a:moveTo>
                  <a:lnTo>
                    <a:pt x="64" y="90"/>
                  </a:lnTo>
                  <a:lnTo>
                    <a:pt x="26" y="0"/>
                  </a:lnTo>
                  <a:lnTo>
                    <a:pt x="0" y="107"/>
                  </a:lnTo>
                  <a:lnTo>
                    <a:pt x="35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55"/>
            <p:cNvSpPr>
              <a:spLocks/>
            </p:cNvSpPr>
            <p:nvPr/>
          </p:nvSpPr>
          <p:spPr bwMode="auto">
            <a:xfrm>
              <a:off x="3808413" y="-1847850"/>
              <a:ext cx="63500" cy="119063"/>
            </a:xfrm>
            <a:custGeom>
              <a:avLst/>
              <a:gdLst>
                <a:gd name="T0" fmla="*/ 40 w 40"/>
                <a:gd name="T1" fmla="*/ 34 h 75"/>
                <a:gd name="T2" fmla="*/ 23 w 40"/>
                <a:gd name="T3" fmla="*/ 75 h 75"/>
                <a:gd name="T4" fmla="*/ 0 w 40"/>
                <a:gd name="T5" fmla="*/ 37 h 75"/>
                <a:gd name="T6" fmla="*/ 17 w 40"/>
                <a:gd name="T7" fmla="*/ 0 h 75"/>
                <a:gd name="T8" fmla="*/ 40 w 40"/>
                <a:gd name="T9" fmla="*/ 3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4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7" y="0"/>
                  </a:lnTo>
                  <a:lnTo>
                    <a:pt x="40" y="34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556"/>
            <p:cNvSpPr>
              <a:spLocks noChangeArrowheads="1"/>
            </p:cNvSpPr>
            <p:nvPr/>
          </p:nvSpPr>
          <p:spPr bwMode="auto">
            <a:xfrm>
              <a:off x="3886200" y="-1481138"/>
              <a:ext cx="85725" cy="38100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57"/>
            <p:cNvSpPr>
              <a:spLocks/>
            </p:cNvSpPr>
            <p:nvPr/>
          </p:nvSpPr>
          <p:spPr bwMode="auto">
            <a:xfrm>
              <a:off x="3886200" y="-1481138"/>
              <a:ext cx="85725" cy="38100"/>
            </a:xfrm>
            <a:custGeom>
              <a:avLst/>
              <a:gdLst>
                <a:gd name="T0" fmla="*/ 0 w 54"/>
                <a:gd name="T1" fmla="*/ 18 h 24"/>
                <a:gd name="T2" fmla="*/ 23 w 54"/>
                <a:gd name="T3" fmla="*/ 0 h 24"/>
                <a:gd name="T4" fmla="*/ 54 w 54"/>
                <a:gd name="T5" fmla="*/ 15 h 24"/>
                <a:gd name="T6" fmla="*/ 46 w 54"/>
                <a:gd name="T7" fmla="*/ 24 h 24"/>
                <a:gd name="T8" fmla="*/ 0 w 54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4">
                  <a:moveTo>
                    <a:pt x="0" y="18"/>
                  </a:moveTo>
                  <a:lnTo>
                    <a:pt x="23" y="0"/>
                  </a:lnTo>
                  <a:lnTo>
                    <a:pt x="54" y="15"/>
                  </a:lnTo>
                  <a:lnTo>
                    <a:pt x="46" y="24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58"/>
            <p:cNvSpPr>
              <a:spLocks/>
            </p:cNvSpPr>
            <p:nvPr/>
          </p:nvSpPr>
          <p:spPr bwMode="auto">
            <a:xfrm>
              <a:off x="2276475" y="-942975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1 h 26"/>
                <a:gd name="T4" fmla="*/ 55 w 118"/>
                <a:gd name="T5" fmla="*/ 26 h 26"/>
                <a:gd name="T6" fmla="*/ 0 w 118"/>
                <a:gd name="T7" fmla="*/ 3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1"/>
                  </a:lnTo>
                  <a:lnTo>
                    <a:pt x="55" y="26"/>
                  </a:lnTo>
                  <a:lnTo>
                    <a:pt x="0" y="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59"/>
            <p:cNvSpPr>
              <a:spLocks/>
            </p:cNvSpPr>
            <p:nvPr/>
          </p:nvSpPr>
          <p:spPr bwMode="auto">
            <a:xfrm>
              <a:off x="2463800" y="-1406525"/>
              <a:ext cx="150812" cy="77788"/>
            </a:xfrm>
            <a:custGeom>
              <a:avLst/>
              <a:gdLst>
                <a:gd name="T0" fmla="*/ 69 w 95"/>
                <a:gd name="T1" fmla="*/ 46 h 49"/>
                <a:gd name="T2" fmla="*/ 0 w 95"/>
                <a:gd name="T3" fmla="*/ 49 h 49"/>
                <a:gd name="T4" fmla="*/ 26 w 95"/>
                <a:gd name="T5" fmla="*/ 3 h 49"/>
                <a:gd name="T6" fmla="*/ 95 w 95"/>
                <a:gd name="T7" fmla="*/ 0 h 49"/>
                <a:gd name="T8" fmla="*/ 69 w 9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9">
                  <a:moveTo>
                    <a:pt x="69" y="46"/>
                  </a:moveTo>
                  <a:lnTo>
                    <a:pt x="0" y="49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60"/>
            <p:cNvSpPr>
              <a:spLocks/>
            </p:cNvSpPr>
            <p:nvPr/>
          </p:nvSpPr>
          <p:spPr bwMode="auto">
            <a:xfrm>
              <a:off x="3789363" y="-506413"/>
              <a:ext cx="150812" cy="74613"/>
            </a:xfrm>
            <a:custGeom>
              <a:avLst/>
              <a:gdLst>
                <a:gd name="T0" fmla="*/ 69 w 95"/>
                <a:gd name="T1" fmla="*/ 44 h 47"/>
                <a:gd name="T2" fmla="*/ 0 w 95"/>
                <a:gd name="T3" fmla="*/ 47 h 47"/>
                <a:gd name="T4" fmla="*/ 26 w 95"/>
                <a:gd name="T5" fmla="*/ 3 h 47"/>
                <a:gd name="T6" fmla="*/ 95 w 95"/>
                <a:gd name="T7" fmla="*/ 0 h 47"/>
                <a:gd name="T8" fmla="*/ 69 w 95"/>
                <a:gd name="T9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7">
                  <a:moveTo>
                    <a:pt x="69" y="44"/>
                  </a:moveTo>
                  <a:lnTo>
                    <a:pt x="0" y="47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61"/>
            <p:cNvSpPr>
              <a:spLocks/>
            </p:cNvSpPr>
            <p:nvPr/>
          </p:nvSpPr>
          <p:spPr bwMode="auto">
            <a:xfrm>
              <a:off x="7018338" y="-1544638"/>
              <a:ext cx="141287" cy="82550"/>
            </a:xfrm>
            <a:custGeom>
              <a:avLst/>
              <a:gdLst>
                <a:gd name="T0" fmla="*/ 72 w 89"/>
                <a:gd name="T1" fmla="*/ 9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9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62"/>
            <p:cNvSpPr>
              <a:spLocks/>
            </p:cNvSpPr>
            <p:nvPr/>
          </p:nvSpPr>
          <p:spPr bwMode="auto">
            <a:xfrm>
              <a:off x="6643688" y="-381000"/>
              <a:ext cx="141287" cy="82550"/>
            </a:xfrm>
            <a:custGeom>
              <a:avLst/>
              <a:gdLst>
                <a:gd name="T0" fmla="*/ 72 w 89"/>
                <a:gd name="T1" fmla="*/ 8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8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563"/>
            <p:cNvSpPr>
              <a:spLocks noChangeArrowheads="1"/>
            </p:cNvSpPr>
            <p:nvPr/>
          </p:nvSpPr>
          <p:spPr bwMode="auto">
            <a:xfrm>
              <a:off x="1841500" y="-1857375"/>
              <a:ext cx="87312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64"/>
            <p:cNvSpPr>
              <a:spLocks/>
            </p:cNvSpPr>
            <p:nvPr/>
          </p:nvSpPr>
          <p:spPr bwMode="auto">
            <a:xfrm>
              <a:off x="3249613" y="-1660525"/>
              <a:ext cx="60325" cy="120650"/>
            </a:xfrm>
            <a:custGeom>
              <a:avLst/>
              <a:gdLst>
                <a:gd name="T0" fmla="*/ 38 w 38"/>
                <a:gd name="T1" fmla="*/ 38 h 76"/>
                <a:gd name="T2" fmla="*/ 23 w 38"/>
                <a:gd name="T3" fmla="*/ 76 h 76"/>
                <a:gd name="T4" fmla="*/ 0 w 38"/>
                <a:gd name="T5" fmla="*/ 41 h 76"/>
                <a:gd name="T6" fmla="*/ 15 w 38"/>
                <a:gd name="T7" fmla="*/ 0 h 76"/>
                <a:gd name="T8" fmla="*/ 38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38" y="38"/>
                  </a:moveTo>
                  <a:lnTo>
                    <a:pt x="23" y="76"/>
                  </a:lnTo>
                  <a:lnTo>
                    <a:pt x="0" y="41"/>
                  </a:lnTo>
                  <a:lnTo>
                    <a:pt x="15" y="0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65"/>
            <p:cNvSpPr>
              <a:spLocks/>
            </p:cNvSpPr>
            <p:nvPr/>
          </p:nvSpPr>
          <p:spPr bwMode="auto">
            <a:xfrm>
              <a:off x="4083050" y="-1793875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66"/>
            <p:cNvSpPr>
              <a:spLocks/>
            </p:cNvSpPr>
            <p:nvPr/>
          </p:nvSpPr>
          <p:spPr bwMode="auto">
            <a:xfrm>
              <a:off x="776288" y="-933450"/>
              <a:ext cx="100012" cy="312738"/>
            </a:xfrm>
            <a:custGeom>
              <a:avLst/>
              <a:gdLst>
                <a:gd name="T0" fmla="*/ 37 w 63"/>
                <a:gd name="T1" fmla="*/ 197 h 197"/>
                <a:gd name="T2" fmla="*/ 63 w 63"/>
                <a:gd name="T3" fmla="*/ 90 h 197"/>
                <a:gd name="T4" fmla="*/ 29 w 63"/>
                <a:gd name="T5" fmla="*/ 0 h 197"/>
                <a:gd name="T6" fmla="*/ 0 w 63"/>
                <a:gd name="T7" fmla="*/ 107 h 197"/>
                <a:gd name="T8" fmla="*/ 37 w 63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97">
                  <a:moveTo>
                    <a:pt x="37" y="197"/>
                  </a:moveTo>
                  <a:lnTo>
                    <a:pt x="63" y="90"/>
                  </a:lnTo>
                  <a:lnTo>
                    <a:pt x="29" y="0"/>
                  </a:lnTo>
                  <a:lnTo>
                    <a:pt x="0" y="107"/>
                  </a:lnTo>
                  <a:lnTo>
                    <a:pt x="37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67"/>
            <p:cNvSpPr>
              <a:spLocks/>
            </p:cNvSpPr>
            <p:nvPr/>
          </p:nvSpPr>
          <p:spPr bwMode="auto">
            <a:xfrm>
              <a:off x="795338" y="-836613"/>
              <a:ext cx="63500" cy="119063"/>
            </a:xfrm>
            <a:custGeom>
              <a:avLst/>
              <a:gdLst>
                <a:gd name="T0" fmla="*/ 40 w 40"/>
                <a:gd name="T1" fmla="*/ 35 h 75"/>
                <a:gd name="T2" fmla="*/ 25 w 40"/>
                <a:gd name="T3" fmla="*/ 75 h 75"/>
                <a:gd name="T4" fmla="*/ 0 w 40"/>
                <a:gd name="T5" fmla="*/ 38 h 75"/>
                <a:gd name="T6" fmla="*/ 17 w 40"/>
                <a:gd name="T7" fmla="*/ 0 h 75"/>
                <a:gd name="T8" fmla="*/ 40 w 40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5"/>
                  </a:moveTo>
                  <a:lnTo>
                    <a:pt x="25" y="75"/>
                  </a:lnTo>
                  <a:lnTo>
                    <a:pt x="0" y="38"/>
                  </a:lnTo>
                  <a:lnTo>
                    <a:pt x="17" y="0"/>
                  </a:lnTo>
                  <a:lnTo>
                    <a:pt x="40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568"/>
            <p:cNvSpPr>
              <a:spLocks noChangeArrowheads="1"/>
            </p:cNvSpPr>
            <p:nvPr/>
          </p:nvSpPr>
          <p:spPr bwMode="auto">
            <a:xfrm>
              <a:off x="873125" y="-468313"/>
              <a:ext cx="85725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69"/>
            <p:cNvSpPr>
              <a:spLocks/>
            </p:cNvSpPr>
            <p:nvPr/>
          </p:nvSpPr>
          <p:spPr bwMode="auto">
            <a:xfrm>
              <a:off x="873125" y="-468313"/>
              <a:ext cx="85725" cy="36513"/>
            </a:xfrm>
            <a:custGeom>
              <a:avLst/>
              <a:gdLst>
                <a:gd name="T0" fmla="*/ 0 w 54"/>
                <a:gd name="T1" fmla="*/ 17 h 23"/>
                <a:gd name="T2" fmla="*/ 23 w 54"/>
                <a:gd name="T3" fmla="*/ 0 h 23"/>
                <a:gd name="T4" fmla="*/ 54 w 54"/>
                <a:gd name="T5" fmla="*/ 14 h 23"/>
                <a:gd name="T6" fmla="*/ 48 w 54"/>
                <a:gd name="T7" fmla="*/ 23 h 23"/>
                <a:gd name="T8" fmla="*/ 0 w 54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0" y="17"/>
                  </a:moveTo>
                  <a:lnTo>
                    <a:pt x="23" y="0"/>
                  </a:lnTo>
                  <a:lnTo>
                    <a:pt x="54" y="14"/>
                  </a:lnTo>
                  <a:lnTo>
                    <a:pt x="48" y="23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70"/>
            <p:cNvSpPr>
              <a:spLocks/>
            </p:cNvSpPr>
            <p:nvPr/>
          </p:nvSpPr>
          <p:spPr bwMode="auto">
            <a:xfrm>
              <a:off x="1068388" y="-781050"/>
              <a:ext cx="65087" cy="123825"/>
            </a:xfrm>
            <a:custGeom>
              <a:avLst/>
              <a:gdLst>
                <a:gd name="T0" fmla="*/ 41 w 41"/>
                <a:gd name="T1" fmla="*/ 37 h 78"/>
                <a:gd name="T2" fmla="*/ 23 w 41"/>
                <a:gd name="T3" fmla="*/ 78 h 78"/>
                <a:gd name="T4" fmla="*/ 0 w 41"/>
                <a:gd name="T5" fmla="*/ 40 h 78"/>
                <a:gd name="T6" fmla="*/ 18 w 41"/>
                <a:gd name="T7" fmla="*/ 0 h 78"/>
                <a:gd name="T8" fmla="*/ 41 w 41"/>
                <a:gd name="T9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37"/>
                  </a:moveTo>
                  <a:lnTo>
                    <a:pt x="23" y="78"/>
                  </a:lnTo>
                  <a:lnTo>
                    <a:pt x="0" y="40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71"/>
            <p:cNvSpPr>
              <a:spLocks/>
            </p:cNvSpPr>
            <p:nvPr/>
          </p:nvSpPr>
          <p:spPr bwMode="auto">
            <a:xfrm>
              <a:off x="4749800" y="-1697038"/>
              <a:ext cx="63500" cy="125413"/>
            </a:xfrm>
            <a:custGeom>
              <a:avLst/>
              <a:gdLst>
                <a:gd name="T0" fmla="*/ 40 w 40"/>
                <a:gd name="T1" fmla="*/ 38 h 79"/>
                <a:gd name="T2" fmla="*/ 23 w 40"/>
                <a:gd name="T3" fmla="*/ 79 h 79"/>
                <a:gd name="T4" fmla="*/ 0 w 40"/>
                <a:gd name="T5" fmla="*/ 41 h 79"/>
                <a:gd name="T6" fmla="*/ 17 w 40"/>
                <a:gd name="T7" fmla="*/ 0 h 79"/>
                <a:gd name="T8" fmla="*/ 40 w 40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9">
                  <a:moveTo>
                    <a:pt x="40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72"/>
            <p:cNvSpPr>
              <a:spLocks/>
            </p:cNvSpPr>
            <p:nvPr/>
          </p:nvSpPr>
          <p:spPr bwMode="auto">
            <a:xfrm>
              <a:off x="4411663" y="-1990725"/>
              <a:ext cx="160337" cy="68263"/>
            </a:xfrm>
            <a:custGeom>
              <a:avLst/>
              <a:gdLst>
                <a:gd name="T0" fmla="*/ 63 w 101"/>
                <a:gd name="T1" fmla="*/ 32 h 43"/>
                <a:gd name="T2" fmla="*/ 0 w 101"/>
                <a:gd name="T3" fmla="*/ 43 h 43"/>
                <a:gd name="T4" fmla="*/ 37 w 101"/>
                <a:gd name="T5" fmla="*/ 12 h 43"/>
                <a:gd name="T6" fmla="*/ 101 w 101"/>
                <a:gd name="T7" fmla="*/ 0 h 43"/>
                <a:gd name="T8" fmla="*/ 63 w 101"/>
                <a:gd name="T9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3" y="32"/>
                  </a:moveTo>
                  <a:lnTo>
                    <a:pt x="0" y="43"/>
                  </a:lnTo>
                  <a:lnTo>
                    <a:pt x="37" y="12"/>
                  </a:lnTo>
                  <a:lnTo>
                    <a:pt x="101" y="0"/>
                  </a:lnTo>
                  <a:lnTo>
                    <a:pt x="63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73"/>
            <p:cNvSpPr>
              <a:spLocks/>
            </p:cNvSpPr>
            <p:nvPr/>
          </p:nvSpPr>
          <p:spPr bwMode="auto">
            <a:xfrm>
              <a:off x="2339975" y="-1944688"/>
              <a:ext cx="138112" cy="87313"/>
            </a:xfrm>
            <a:custGeom>
              <a:avLst/>
              <a:gdLst>
                <a:gd name="T0" fmla="*/ 55 w 87"/>
                <a:gd name="T1" fmla="*/ 17 h 55"/>
                <a:gd name="T2" fmla="*/ 87 w 87"/>
                <a:gd name="T3" fmla="*/ 55 h 55"/>
                <a:gd name="T4" fmla="*/ 29 w 87"/>
                <a:gd name="T5" fmla="*/ 38 h 55"/>
                <a:gd name="T6" fmla="*/ 0 w 87"/>
                <a:gd name="T7" fmla="*/ 0 h 55"/>
                <a:gd name="T8" fmla="*/ 55 w 87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5">
                  <a:moveTo>
                    <a:pt x="55" y="17"/>
                  </a:moveTo>
                  <a:lnTo>
                    <a:pt x="87" y="55"/>
                  </a:lnTo>
                  <a:lnTo>
                    <a:pt x="29" y="38"/>
                  </a:lnTo>
                  <a:lnTo>
                    <a:pt x="0" y="0"/>
                  </a:lnTo>
                  <a:lnTo>
                    <a:pt x="55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74"/>
            <p:cNvSpPr>
              <a:spLocks/>
            </p:cNvSpPr>
            <p:nvPr/>
          </p:nvSpPr>
          <p:spPr bwMode="auto">
            <a:xfrm>
              <a:off x="2994025" y="-923925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40 h 75"/>
                <a:gd name="T6" fmla="*/ 17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40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75"/>
            <p:cNvSpPr>
              <a:spLocks/>
            </p:cNvSpPr>
            <p:nvPr/>
          </p:nvSpPr>
          <p:spPr bwMode="auto">
            <a:xfrm>
              <a:off x="5426075" y="-606425"/>
              <a:ext cx="65087" cy="119063"/>
            </a:xfrm>
            <a:custGeom>
              <a:avLst/>
              <a:gdLst>
                <a:gd name="T0" fmla="*/ 41 w 41"/>
                <a:gd name="T1" fmla="*/ 37 h 75"/>
                <a:gd name="T2" fmla="*/ 23 w 41"/>
                <a:gd name="T3" fmla="*/ 75 h 75"/>
                <a:gd name="T4" fmla="*/ 0 w 41"/>
                <a:gd name="T5" fmla="*/ 37 h 75"/>
                <a:gd name="T6" fmla="*/ 18 w 41"/>
                <a:gd name="T7" fmla="*/ 0 h 75"/>
                <a:gd name="T8" fmla="*/ 41 w 41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41" y="37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76"/>
            <p:cNvSpPr>
              <a:spLocks/>
            </p:cNvSpPr>
            <p:nvPr/>
          </p:nvSpPr>
          <p:spPr bwMode="auto">
            <a:xfrm>
              <a:off x="9053513" y="-625475"/>
              <a:ext cx="85725" cy="41275"/>
            </a:xfrm>
            <a:custGeom>
              <a:avLst/>
              <a:gdLst>
                <a:gd name="T0" fmla="*/ 0 w 54"/>
                <a:gd name="T1" fmla="*/ 0 h 26"/>
                <a:gd name="T2" fmla="*/ 0 w 54"/>
                <a:gd name="T3" fmla="*/ 23 h 26"/>
                <a:gd name="T4" fmla="*/ 54 w 54"/>
                <a:gd name="T5" fmla="*/ 26 h 26"/>
                <a:gd name="T6" fmla="*/ 54 w 54"/>
                <a:gd name="T7" fmla="*/ 0 h 26"/>
                <a:gd name="T8" fmla="*/ 0 w 5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0" y="0"/>
                  </a:moveTo>
                  <a:lnTo>
                    <a:pt x="0" y="23"/>
                  </a:lnTo>
                  <a:lnTo>
                    <a:pt x="54" y="26"/>
                  </a:ln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77"/>
            <p:cNvSpPr>
              <a:spLocks/>
            </p:cNvSpPr>
            <p:nvPr/>
          </p:nvSpPr>
          <p:spPr bwMode="auto">
            <a:xfrm>
              <a:off x="9053513" y="-625475"/>
              <a:ext cx="85725" cy="36513"/>
            </a:xfrm>
            <a:custGeom>
              <a:avLst/>
              <a:gdLst>
                <a:gd name="T0" fmla="*/ 54 w 54"/>
                <a:gd name="T1" fmla="*/ 6 h 23"/>
                <a:gd name="T2" fmla="*/ 31 w 54"/>
                <a:gd name="T3" fmla="*/ 23 h 23"/>
                <a:gd name="T4" fmla="*/ 0 w 54"/>
                <a:gd name="T5" fmla="*/ 12 h 23"/>
                <a:gd name="T6" fmla="*/ 8 w 54"/>
                <a:gd name="T7" fmla="*/ 0 h 23"/>
                <a:gd name="T8" fmla="*/ 54 w 54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6"/>
                  </a:moveTo>
                  <a:lnTo>
                    <a:pt x="31" y="23"/>
                  </a:lnTo>
                  <a:lnTo>
                    <a:pt x="0" y="12"/>
                  </a:lnTo>
                  <a:lnTo>
                    <a:pt x="8" y="0"/>
                  </a:lnTo>
                  <a:lnTo>
                    <a:pt x="54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78"/>
            <p:cNvSpPr>
              <a:spLocks/>
            </p:cNvSpPr>
            <p:nvPr/>
          </p:nvSpPr>
          <p:spPr bwMode="auto">
            <a:xfrm>
              <a:off x="10306050" y="-368300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79"/>
            <p:cNvSpPr>
              <a:spLocks/>
            </p:cNvSpPr>
            <p:nvPr/>
          </p:nvSpPr>
          <p:spPr bwMode="auto">
            <a:xfrm>
              <a:off x="9309100" y="-400050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0 h 26"/>
                <a:gd name="T4" fmla="*/ 55 w 118"/>
                <a:gd name="T5" fmla="*/ 26 h 26"/>
                <a:gd name="T6" fmla="*/ 0 w 118"/>
                <a:gd name="T7" fmla="*/ 6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0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80"/>
            <p:cNvSpPr>
              <a:spLocks/>
            </p:cNvSpPr>
            <p:nvPr/>
          </p:nvSpPr>
          <p:spPr bwMode="auto">
            <a:xfrm>
              <a:off x="11860213" y="-781050"/>
              <a:ext cx="123825" cy="138113"/>
            </a:xfrm>
            <a:custGeom>
              <a:avLst/>
              <a:gdLst>
                <a:gd name="T0" fmla="*/ 75 w 78"/>
                <a:gd name="T1" fmla="*/ 87 h 87"/>
                <a:gd name="T2" fmla="*/ 0 w 78"/>
                <a:gd name="T3" fmla="*/ 87 h 87"/>
                <a:gd name="T4" fmla="*/ 6 w 78"/>
                <a:gd name="T5" fmla="*/ 3 h 87"/>
                <a:gd name="T6" fmla="*/ 78 w 78"/>
                <a:gd name="T7" fmla="*/ 0 h 87"/>
                <a:gd name="T8" fmla="*/ 75 w 78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87">
                  <a:moveTo>
                    <a:pt x="75" y="87"/>
                  </a:moveTo>
                  <a:lnTo>
                    <a:pt x="0" y="87"/>
                  </a:lnTo>
                  <a:lnTo>
                    <a:pt x="6" y="3"/>
                  </a:lnTo>
                  <a:lnTo>
                    <a:pt x="78" y="0"/>
                  </a:lnTo>
                  <a:lnTo>
                    <a:pt x="75" y="87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81"/>
            <p:cNvSpPr>
              <a:spLocks/>
            </p:cNvSpPr>
            <p:nvPr/>
          </p:nvSpPr>
          <p:spPr bwMode="auto">
            <a:xfrm>
              <a:off x="10556875" y="-1871663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5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82"/>
            <p:cNvSpPr>
              <a:spLocks/>
            </p:cNvSpPr>
            <p:nvPr/>
          </p:nvSpPr>
          <p:spPr bwMode="auto">
            <a:xfrm>
              <a:off x="9693275" y="-395288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83"/>
            <p:cNvSpPr>
              <a:spLocks/>
            </p:cNvSpPr>
            <p:nvPr/>
          </p:nvSpPr>
          <p:spPr bwMode="auto">
            <a:xfrm>
              <a:off x="11842750" y="-547688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1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1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84"/>
            <p:cNvSpPr>
              <a:spLocks/>
            </p:cNvSpPr>
            <p:nvPr/>
          </p:nvSpPr>
          <p:spPr bwMode="auto">
            <a:xfrm>
              <a:off x="8851900" y="-419100"/>
              <a:ext cx="146050" cy="106363"/>
            </a:xfrm>
            <a:custGeom>
              <a:avLst/>
              <a:gdLst>
                <a:gd name="T0" fmla="*/ 92 w 92"/>
                <a:gd name="T1" fmla="*/ 21 h 67"/>
                <a:gd name="T2" fmla="*/ 55 w 92"/>
                <a:gd name="T3" fmla="*/ 61 h 67"/>
                <a:gd name="T4" fmla="*/ 0 w 92"/>
                <a:gd name="T5" fmla="*/ 67 h 67"/>
                <a:gd name="T6" fmla="*/ 14 w 92"/>
                <a:gd name="T7" fmla="*/ 0 h 67"/>
                <a:gd name="T8" fmla="*/ 92 w 92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67">
                  <a:moveTo>
                    <a:pt x="92" y="21"/>
                  </a:moveTo>
                  <a:lnTo>
                    <a:pt x="55" y="61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85"/>
            <p:cNvSpPr>
              <a:spLocks/>
            </p:cNvSpPr>
            <p:nvPr/>
          </p:nvSpPr>
          <p:spPr bwMode="auto">
            <a:xfrm>
              <a:off x="10447338" y="1428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1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1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86"/>
            <p:cNvSpPr>
              <a:spLocks/>
            </p:cNvSpPr>
            <p:nvPr/>
          </p:nvSpPr>
          <p:spPr bwMode="auto">
            <a:xfrm>
              <a:off x="10233025" y="-739775"/>
              <a:ext cx="146050" cy="165100"/>
            </a:xfrm>
            <a:custGeom>
              <a:avLst/>
              <a:gdLst>
                <a:gd name="T0" fmla="*/ 92 w 92"/>
                <a:gd name="T1" fmla="*/ 75 h 104"/>
                <a:gd name="T2" fmla="*/ 29 w 92"/>
                <a:gd name="T3" fmla="*/ 104 h 104"/>
                <a:gd name="T4" fmla="*/ 0 w 92"/>
                <a:gd name="T5" fmla="*/ 29 h 104"/>
                <a:gd name="T6" fmla="*/ 63 w 92"/>
                <a:gd name="T7" fmla="*/ 0 h 104"/>
                <a:gd name="T8" fmla="*/ 92 w 92"/>
                <a:gd name="T9" fmla="*/ 7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4">
                  <a:moveTo>
                    <a:pt x="92" y="75"/>
                  </a:moveTo>
                  <a:lnTo>
                    <a:pt x="29" y="104"/>
                  </a:lnTo>
                  <a:lnTo>
                    <a:pt x="0" y="29"/>
                  </a:lnTo>
                  <a:lnTo>
                    <a:pt x="63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87"/>
            <p:cNvSpPr>
              <a:spLocks/>
            </p:cNvSpPr>
            <p:nvPr/>
          </p:nvSpPr>
          <p:spPr bwMode="auto">
            <a:xfrm>
              <a:off x="8851900" y="0"/>
              <a:ext cx="204787" cy="128588"/>
            </a:xfrm>
            <a:custGeom>
              <a:avLst/>
              <a:gdLst>
                <a:gd name="T0" fmla="*/ 86 w 129"/>
                <a:gd name="T1" fmla="*/ 29 h 81"/>
                <a:gd name="T2" fmla="*/ 129 w 129"/>
                <a:gd name="T3" fmla="*/ 81 h 81"/>
                <a:gd name="T4" fmla="*/ 46 w 129"/>
                <a:gd name="T5" fmla="*/ 55 h 81"/>
                <a:gd name="T6" fmla="*/ 0 w 129"/>
                <a:gd name="T7" fmla="*/ 0 h 81"/>
                <a:gd name="T8" fmla="*/ 86 w 129"/>
                <a:gd name="T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86" y="29"/>
                  </a:moveTo>
                  <a:lnTo>
                    <a:pt x="129" y="81"/>
                  </a:lnTo>
                  <a:lnTo>
                    <a:pt x="46" y="55"/>
                  </a:lnTo>
                  <a:lnTo>
                    <a:pt x="0" y="0"/>
                  </a:lnTo>
                  <a:lnTo>
                    <a:pt x="86" y="2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588"/>
            <p:cNvSpPr>
              <a:spLocks/>
            </p:cNvSpPr>
            <p:nvPr/>
          </p:nvSpPr>
          <p:spPr bwMode="auto">
            <a:xfrm>
              <a:off x="9290050" y="-703263"/>
              <a:ext cx="184150" cy="41275"/>
            </a:xfrm>
            <a:custGeom>
              <a:avLst/>
              <a:gdLst>
                <a:gd name="T0" fmla="*/ 61 w 116"/>
                <a:gd name="T1" fmla="*/ 0 h 26"/>
                <a:gd name="T2" fmla="*/ 116 w 116"/>
                <a:gd name="T3" fmla="*/ 23 h 26"/>
                <a:gd name="T4" fmla="*/ 55 w 116"/>
                <a:gd name="T5" fmla="*/ 26 h 26"/>
                <a:gd name="T6" fmla="*/ 0 w 116"/>
                <a:gd name="T7" fmla="*/ 6 h 26"/>
                <a:gd name="T8" fmla="*/ 61 w 1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6">
                  <a:moveTo>
                    <a:pt x="61" y="0"/>
                  </a:moveTo>
                  <a:lnTo>
                    <a:pt x="116" y="23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89"/>
            <p:cNvSpPr>
              <a:spLocks/>
            </p:cNvSpPr>
            <p:nvPr/>
          </p:nvSpPr>
          <p:spPr bwMode="auto">
            <a:xfrm>
              <a:off x="9975850" y="-509588"/>
              <a:ext cx="60325" cy="119063"/>
            </a:xfrm>
            <a:custGeom>
              <a:avLst/>
              <a:gdLst>
                <a:gd name="T0" fmla="*/ 38 w 38"/>
                <a:gd name="T1" fmla="*/ 37 h 75"/>
                <a:gd name="T2" fmla="*/ 24 w 38"/>
                <a:gd name="T3" fmla="*/ 75 h 75"/>
                <a:gd name="T4" fmla="*/ 0 w 38"/>
                <a:gd name="T5" fmla="*/ 37 h 75"/>
                <a:gd name="T6" fmla="*/ 15 w 38"/>
                <a:gd name="T7" fmla="*/ 0 h 75"/>
                <a:gd name="T8" fmla="*/ 38 w 38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5">
                  <a:moveTo>
                    <a:pt x="38" y="37"/>
                  </a:moveTo>
                  <a:lnTo>
                    <a:pt x="24" y="75"/>
                  </a:lnTo>
                  <a:lnTo>
                    <a:pt x="0" y="37"/>
                  </a:lnTo>
                  <a:lnTo>
                    <a:pt x="15" y="0"/>
                  </a:lnTo>
                  <a:lnTo>
                    <a:pt x="38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590"/>
            <p:cNvSpPr>
              <a:spLocks/>
            </p:cNvSpPr>
            <p:nvPr/>
          </p:nvSpPr>
          <p:spPr bwMode="auto">
            <a:xfrm>
              <a:off x="10434638" y="-901700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591"/>
            <p:cNvSpPr>
              <a:spLocks/>
            </p:cNvSpPr>
            <p:nvPr/>
          </p:nvSpPr>
          <p:spPr bwMode="auto">
            <a:xfrm>
              <a:off x="2894013" y="-1862138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38 h 75"/>
                <a:gd name="T6" fmla="*/ 14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38"/>
                  </a:lnTo>
                  <a:lnTo>
                    <a:pt x="14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592"/>
            <p:cNvSpPr>
              <a:spLocks/>
            </p:cNvSpPr>
            <p:nvPr/>
          </p:nvSpPr>
          <p:spPr bwMode="auto">
            <a:xfrm>
              <a:off x="7512050" y="-1530350"/>
              <a:ext cx="160337" cy="68263"/>
            </a:xfrm>
            <a:custGeom>
              <a:avLst/>
              <a:gdLst>
                <a:gd name="T0" fmla="*/ 60 w 101"/>
                <a:gd name="T1" fmla="*/ 31 h 43"/>
                <a:gd name="T2" fmla="*/ 0 w 101"/>
                <a:gd name="T3" fmla="*/ 43 h 43"/>
                <a:gd name="T4" fmla="*/ 37 w 101"/>
                <a:gd name="T5" fmla="*/ 11 h 43"/>
                <a:gd name="T6" fmla="*/ 101 w 101"/>
                <a:gd name="T7" fmla="*/ 0 h 43"/>
                <a:gd name="T8" fmla="*/ 60 w 101"/>
                <a:gd name="T9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0" y="31"/>
                  </a:moveTo>
                  <a:lnTo>
                    <a:pt x="0" y="43"/>
                  </a:lnTo>
                  <a:lnTo>
                    <a:pt x="37" y="11"/>
                  </a:lnTo>
                  <a:lnTo>
                    <a:pt x="101" y="0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593"/>
            <p:cNvSpPr>
              <a:spLocks/>
            </p:cNvSpPr>
            <p:nvPr/>
          </p:nvSpPr>
          <p:spPr bwMode="auto">
            <a:xfrm>
              <a:off x="9382125" y="-827088"/>
              <a:ext cx="92075" cy="36513"/>
            </a:xfrm>
            <a:custGeom>
              <a:avLst/>
              <a:gdLst>
                <a:gd name="T0" fmla="*/ 58 w 58"/>
                <a:gd name="T1" fmla="*/ 5 h 23"/>
                <a:gd name="T2" fmla="*/ 32 w 58"/>
                <a:gd name="T3" fmla="*/ 23 h 23"/>
                <a:gd name="T4" fmla="*/ 0 w 58"/>
                <a:gd name="T5" fmla="*/ 8 h 23"/>
                <a:gd name="T6" fmla="*/ 9 w 58"/>
                <a:gd name="T7" fmla="*/ 0 h 23"/>
                <a:gd name="T8" fmla="*/ 58 w 58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58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9" y="0"/>
                  </a:lnTo>
                  <a:lnTo>
                    <a:pt x="58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594"/>
            <p:cNvSpPr>
              <a:spLocks/>
            </p:cNvSpPr>
            <p:nvPr/>
          </p:nvSpPr>
          <p:spPr bwMode="auto">
            <a:xfrm>
              <a:off x="98075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595"/>
            <p:cNvSpPr>
              <a:spLocks/>
            </p:cNvSpPr>
            <p:nvPr/>
          </p:nvSpPr>
          <p:spPr bwMode="auto">
            <a:xfrm>
              <a:off x="9861550" y="-1765300"/>
              <a:ext cx="133350" cy="82550"/>
            </a:xfrm>
            <a:custGeom>
              <a:avLst/>
              <a:gdLst>
                <a:gd name="T0" fmla="*/ 29 w 84"/>
                <a:gd name="T1" fmla="*/ 35 h 52"/>
                <a:gd name="T2" fmla="*/ 0 w 84"/>
                <a:gd name="T3" fmla="*/ 0 h 52"/>
                <a:gd name="T4" fmla="*/ 55 w 84"/>
                <a:gd name="T5" fmla="*/ 17 h 52"/>
                <a:gd name="T6" fmla="*/ 84 w 84"/>
                <a:gd name="T7" fmla="*/ 52 h 52"/>
                <a:gd name="T8" fmla="*/ 29 w 84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2">
                  <a:moveTo>
                    <a:pt x="29" y="35"/>
                  </a:moveTo>
                  <a:lnTo>
                    <a:pt x="0" y="0"/>
                  </a:lnTo>
                  <a:lnTo>
                    <a:pt x="55" y="17"/>
                  </a:lnTo>
                  <a:lnTo>
                    <a:pt x="84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596"/>
            <p:cNvSpPr>
              <a:spLocks/>
            </p:cNvSpPr>
            <p:nvPr/>
          </p:nvSpPr>
          <p:spPr bwMode="auto">
            <a:xfrm>
              <a:off x="10013950" y="-1350963"/>
              <a:ext cx="109537" cy="95250"/>
            </a:xfrm>
            <a:custGeom>
              <a:avLst/>
              <a:gdLst>
                <a:gd name="T0" fmla="*/ 34 w 69"/>
                <a:gd name="T1" fmla="*/ 14 h 60"/>
                <a:gd name="T2" fmla="*/ 69 w 69"/>
                <a:gd name="T3" fmla="*/ 0 h 60"/>
                <a:gd name="T4" fmla="*/ 31 w 69"/>
                <a:gd name="T5" fmla="*/ 43 h 60"/>
                <a:gd name="T6" fmla="*/ 0 w 69"/>
                <a:gd name="T7" fmla="*/ 60 h 60"/>
                <a:gd name="T8" fmla="*/ 34 w 69"/>
                <a:gd name="T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0">
                  <a:moveTo>
                    <a:pt x="34" y="14"/>
                  </a:moveTo>
                  <a:lnTo>
                    <a:pt x="69" y="0"/>
                  </a:lnTo>
                  <a:lnTo>
                    <a:pt x="31" y="43"/>
                  </a:lnTo>
                  <a:lnTo>
                    <a:pt x="0" y="60"/>
                  </a:lnTo>
                  <a:lnTo>
                    <a:pt x="34" y="14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597"/>
            <p:cNvSpPr>
              <a:spLocks/>
            </p:cNvSpPr>
            <p:nvPr/>
          </p:nvSpPr>
          <p:spPr bwMode="auto">
            <a:xfrm>
              <a:off x="9469438" y="-1425575"/>
              <a:ext cx="160337" cy="157163"/>
            </a:xfrm>
            <a:custGeom>
              <a:avLst/>
              <a:gdLst>
                <a:gd name="T0" fmla="*/ 101 w 101"/>
                <a:gd name="T1" fmla="*/ 29 h 99"/>
                <a:gd name="T2" fmla="*/ 80 w 101"/>
                <a:gd name="T3" fmla="*/ 99 h 99"/>
                <a:gd name="T4" fmla="*/ 0 w 101"/>
                <a:gd name="T5" fmla="*/ 70 h 99"/>
                <a:gd name="T6" fmla="*/ 23 w 101"/>
                <a:gd name="T7" fmla="*/ 0 h 99"/>
                <a:gd name="T8" fmla="*/ 101 w 101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9">
                  <a:moveTo>
                    <a:pt x="101" y="29"/>
                  </a:moveTo>
                  <a:lnTo>
                    <a:pt x="80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1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598"/>
            <p:cNvSpPr>
              <a:spLocks/>
            </p:cNvSpPr>
            <p:nvPr/>
          </p:nvSpPr>
          <p:spPr bwMode="auto">
            <a:xfrm>
              <a:off x="11974513" y="-1268413"/>
              <a:ext cx="160337" cy="160338"/>
            </a:xfrm>
            <a:custGeom>
              <a:avLst/>
              <a:gdLst>
                <a:gd name="T0" fmla="*/ 101 w 101"/>
                <a:gd name="T1" fmla="*/ 32 h 101"/>
                <a:gd name="T2" fmla="*/ 78 w 101"/>
                <a:gd name="T3" fmla="*/ 101 h 101"/>
                <a:gd name="T4" fmla="*/ 0 w 101"/>
                <a:gd name="T5" fmla="*/ 69 h 101"/>
                <a:gd name="T6" fmla="*/ 23 w 101"/>
                <a:gd name="T7" fmla="*/ 0 h 101"/>
                <a:gd name="T8" fmla="*/ 101 w 101"/>
                <a:gd name="T9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1">
                  <a:moveTo>
                    <a:pt x="101" y="32"/>
                  </a:moveTo>
                  <a:lnTo>
                    <a:pt x="78" y="101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1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599"/>
            <p:cNvSpPr>
              <a:spLocks/>
            </p:cNvSpPr>
            <p:nvPr/>
          </p:nvSpPr>
          <p:spPr bwMode="auto">
            <a:xfrm>
              <a:off x="9866313" y="-1549400"/>
              <a:ext cx="142875" cy="165100"/>
            </a:xfrm>
            <a:custGeom>
              <a:avLst/>
              <a:gdLst>
                <a:gd name="T0" fmla="*/ 90 w 90"/>
                <a:gd name="T1" fmla="*/ 81 h 104"/>
                <a:gd name="T2" fmla="*/ 20 w 90"/>
                <a:gd name="T3" fmla="*/ 104 h 104"/>
                <a:gd name="T4" fmla="*/ 0 w 90"/>
                <a:gd name="T5" fmla="*/ 20 h 104"/>
                <a:gd name="T6" fmla="*/ 69 w 90"/>
                <a:gd name="T7" fmla="*/ 0 h 104"/>
                <a:gd name="T8" fmla="*/ 90 w 90"/>
                <a:gd name="T9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4">
                  <a:moveTo>
                    <a:pt x="90" y="81"/>
                  </a:moveTo>
                  <a:lnTo>
                    <a:pt x="20" y="104"/>
                  </a:lnTo>
                  <a:lnTo>
                    <a:pt x="0" y="20"/>
                  </a:lnTo>
                  <a:lnTo>
                    <a:pt x="69" y="0"/>
                  </a:lnTo>
                  <a:lnTo>
                    <a:pt x="90" y="8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00"/>
            <p:cNvSpPr>
              <a:spLocks/>
            </p:cNvSpPr>
            <p:nvPr/>
          </p:nvSpPr>
          <p:spPr bwMode="auto">
            <a:xfrm>
              <a:off x="9331325" y="-1862138"/>
              <a:ext cx="142875" cy="160338"/>
            </a:xfrm>
            <a:custGeom>
              <a:avLst/>
              <a:gdLst>
                <a:gd name="T0" fmla="*/ 90 w 90"/>
                <a:gd name="T1" fmla="*/ 75 h 101"/>
                <a:gd name="T2" fmla="*/ 26 w 90"/>
                <a:gd name="T3" fmla="*/ 101 h 101"/>
                <a:gd name="T4" fmla="*/ 0 w 90"/>
                <a:gd name="T5" fmla="*/ 29 h 101"/>
                <a:gd name="T6" fmla="*/ 64 w 90"/>
                <a:gd name="T7" fmla="*/ 0 h 101"/>
                <a:gd name="T8" fmla="*/ 90 w 90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1">
                  <a:moveTo>
                    <a:pt x="90" y="75"/>
                  </a:moveTo>
                  <a:lnTo>
                    <a:pt x="26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0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01"/>
            <p:cNvSpPr>
              <a:spLocks/>
            </p:cNvSpPr>
            <p:nvPr/>
          </p:nvSpPr>
          <p:spPr bwMode="auto">
            <a:xfrm>
              <a:off x="11531600" y="-436563"/>
              <a:ext cx="131762" cy="58738"/>
            </a:xfrm>
            <a:custGeom>
              <a:avLst/>
              <a:gdLst>
                <a:gd name="T0" fmla="*/ 0 w 83"/>
                <a:gd name="T1" fmla="*/ 29 h 37"/>
                <a:gd name="T2" fmla="*/ 34 w 83"/>
                <a:gd name="T3" fmla="*/ 0 h 37"/>
                <a:gd name="T4" fmla="*/ 83 w 83"/>
                <a:gd name="T5" fmla="*/ 23 h 37"/>
                <a:gd name="T6" fmla="*/ 72 w 83"/>
                <a:gd name="T7" fmla="*/ 37 h 37"/>
                <a:gd name="T8" fmla="*/ 0 w 83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7">
                  <a:moveTo>
                    <a:pt x="0" y="29"/>
                  </a:moveTo>
                  <a:lnTo>
                    <a:pt x="34" y="0"/>
                  </a:lnTo>
                  <a:lnTo>
                    <a:pt x="83" y="23"/>
                  </a:lnTo>
                  <a:lnTo>
                    <a:pt x="72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02"/>
            <p:cNvSpPr>
              <a:spLocks/>
            </p:cNvSpPr>
            <p:nvPr/>
          </p:nvSpPr>
          <p:spPr bwMode="auto">
            <a:xfrm>
              <a:off x="10717213" y="-593725"/>
              <a:ext cx="133350" cy="55563"/>
            </a:xfrm>
            <a:custGeom>
              <a:avLst/>
              <a:gdLst>
                <a:gd name="T0" fmla="*/ 0 w 84"/>
                <a:gd name="T1" fmla="*/ 26 h 35"/>
                <a:gd name="T2" fmla="*/ 35 w 84"/>
                <a:gd name="T3" fmla="*/ 0 h 35"/>
                <a:gd name="T4" fmla="*/ 84 w 84"/>
                <a:gd name="T5" fmla="*/ 21 h 35"/>
                <a:gd name="T6" fmla="*/ 72 w 84"/>
                <a:gd name="T7" fmla="*/ 35 h 35"/>
                <a:gd name="T8" fmla="*/ 0 w 84"/>
                <a:gd name="T9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5">
                  <a:moveTo>
                    <a:pt x="0" y="26"/>
                  </a:moveTo>
                  <a:lnTo>
                    <a:pt x="35" y="0"/>
                  </a:lnTo>
                  <a:lnTo>
                    <a:pt x="84" y="21"/>
                  </a:lnTo>
                  <a:lnTo>
                    <a:pt x="72" y="35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603"/>
            <p:cNvSpPr>
              <a:spLocks/>
            </p:cNvSpPr>
            <p:nvPr/>
          </p:nvSpPr>
          <p:spPr bwMode="auto">
            <a:xfrm>
              <a:off x="10498138" y="-1544638"/>
              <a:ext cx="141287" cy="82550"/>
            </a:xfrm>
            <a:custGeom>
              <a:avLst/>
              <a:gdLst>
                <a:gd name="T0" fmla="*/ 69 w 89"/>
                <a:gd name="T1" fmla="*/ 9 h 52"/>
                <a:gd name="T2" fmla="*/ 89 w 89"/>
                <a:gd name="T3" fmla="*/ 52 h 52"/>
                <a:gd name="T4" fmla="*/ 17 w 89"/>
                <a:gd name="T5" fmla="*/ 40 h 52"/>
                <a:gd name="T6" fmla="*/ 0 w 89"/>
                <a:gd name="T7" fmla="*/ 0 h 52"/>
                <a:gd name="T8" fmla="*/ 69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69" y="9"/>
                  </a:moveTo>
                  <a:lnTo>
                    <a:pt x="89" y="52"/>
                  </a:lnTo>
                  <a:lnTo>
                    <a:pt x="17" y="40"/>
                  </a:lnTo>
                  <a:lnTo>
                    <a:pt x="0" y="0"/>
                  </a:lnTo>
                  <a:lnTo>
                    <a:pt x="69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604"/>
            <p:cNvSpPr>
              <a:spLocks/>
            </p:cNvSpPr>
            <p:nvPr/>
          </p:nvSpPr>
          <p:spPr bwMode="auto">
            <a:xfrm>
              <a:off x="11911013" y="-1673225"/>
              <a:ext cx="146050" cy="82550"/>
            </a:xfrm>
            <a:custGeom>
              <a:avLst/>
              <a:gdLst>
                <a:gd name="T0" fmla="*/ 72 w 92"/>
                <a:gd name="T1" fmla="*/ 8 h 52"/>
                <a:gd name="T2" fmla="*/ 92 w 92"/>
                <a:gd name="T3" fmla="*/ 52 h 52"/>
                <a:gd name="T4" fmla="*/ 20 w 92"/>
                <a:gd name="T5" fmla="*/ 40 h 52"/>
                <a:gd name="T6" fmla="*/ 0 w 92"/>
                <a:gd name="T7" fmla="*/ 0 h 52"/>
                <a:gd name="T8" fmla="*/ 72 w 92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2">
                  <a:moveTo>
                    <a:pt x="72" y="8"/>
                  </a:moveTo>
                  <a:lnTo>
                    <a:pt x="92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05"/>
            <p:cNvSpPr>
              <a:spLocks/>
            </p:cNvSpPr>
            <p:nvPr/>
          </p:nvSpPr>
          <p:spPr bwMode="auto">
            <a:xfrm>
              <a:off x="4594225" y="-1365250"/>
              <a:ext cx="192087" cy="41275"/>
            </a:xfrm>
            <a:custGeom>
              <a:avLst/>
              <a:gdLst>
                <a:gd name="T0" fmla="*/ 58 w 121"/>
                <a:gd name="T1" fmla="*/ 26 h 26"/>
                <a:gd name="T2" fmla="*/ 0 w 121"/>
                <a:gd name="T3" fmla="*/ 6 h 26"/>
                <a:gd name="T4" fmla="*/ 64 w 121"/>
                <a:gd name="T5" fmla="*/ 0 h 26"/>
                <a:gd name="T6" fmla="*/ 121 w 121"/>
                <a:gd name="T7" fmla="*/ 20 h 26"/>
                <a:gd name="T8" fmla="*/ 58 w 12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58" y="26"/>
                  </a:moveTo>
                  <a:lnTo>
                    <a:pt x="0" y="6"/>
                  </a:lnTo>
                  <a:lnTo>
                    <a:pt x="64" y="0"/>
                  </a:lnTo>
                  <a:lnTo>
                    <a:pt x="121" y="20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7" name="Group 3"/>
          <p:cNvGrpSpPr/>
          <p:nvPr/>
        </p:nvGrpSpPr>
        <p:grpSpPr>
          <a:xfrm>
            <a:off x="2180829" y="1990493"/>
            <a:ext cx="7964752" cy="3485620"/>
            <a:chOff x="1100786" y="1551735"/>
            <a:chExt cx="10052640" cy="4399344"/>
          </a:xfrm>
        </p:grpSpPr>
        <p:sp>
          <p:nvSpPr>
            <p:cNvPr id="198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99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00B0E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00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00B0E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01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00B0E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02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00B0E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03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00B0E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04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00B0E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05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06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07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208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09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657083" y="506495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0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657083" y="473996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11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4357949" y="506495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2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4357949" y="473996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13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7058815" y="506495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4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7058815" y="473996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15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2956631" y="230914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6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956631" y="1984149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17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5657497" y="230914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8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5657497" y="1984149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19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358363" y="2309140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20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358363" y="1984149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212531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20688" y="198438"/>
            <a:ext cx="495300" cy="635000"/>
            <a:chOff x="420688" y="198438"/>
            <a:chExt cx="495300" cy="635000"/>
          </a:xfrm>
        </p:grpSpPr>
        <p:sp>
          <p:nvSpPr>
            <p:cNvPr id="13" name="Freeform 510"/>
            <p:cNvSpPr>
              <a:spLocks noEditPoints="1"/>
            </p:cNvSpPr>
            <p:nvPr/>
          </p:nvSpPr>
          <p:spPr bwMode="auto">
            <a:xfrm>
              <a:off x="420688" y="198438"/>
              <a:ext cx="495300" cy="635000"/>
            </a:xfrm>
            <a:custGeom>
              <a:avLst/>
              <a:gdLst>
                <a:gd name="T0" fmla="*/ 94 w 107"/>
                <a:gd name="T1" fmla="*/ 125 h 140"/>
                <a:gd name="T2" fmla="*/ 101 w 107"/>
                <a:gd name="T3" fmla="*/ 55 h 140"/>
                <a:gd name="T4" fmla="*/ 91 w 107"/>
                <a:gd name="T5" fmla="*/ 1 h 140"/>
                <a:gd name="T6" fmla="*/ 54 w 107"/>
                <a:gd name="T7" fmla="*/ 9 h 140"/>
                <a:gd name="T8" fmla="*/ 20 w 107"/>
                <a:gd name="T9" fmla="*/ 8 h 140"/>
                <a:gd name="T10" fmla="*/ 8 w 107"/>
                <a:gd name="T11" fmla="*/ 62 h 140"/>
                <a:gd name="T12" fmla="*/ 13 w 107"/>
                <a:gd name="T13" fmla="*/ 132 h 140"/>
                <a:gd name="T14" fmla="*/ 0 w 107"/>
                <a:gd name="T15" fmla="*/ 132 h 140"/>
                <a:gd name="T16" fmla="*/ 27 w 107"/>
                <a:gd name="T17" fmla="*/ 140 h 140"/>
                <a:gd name="T18" fmla="*/ 28 w 107"/>
                <a:gd name="T19" fmla="*/ 135 h 140"/>
                <a:gd name="T20" fmla="*/ 27 w 107"/>
                <a:gd name="T21" fmla="*/ 86 h 140"/>
                <a:gd name="T22" fmla="*/ 48 w 107"/>
                <a:gd name="T23" fmla="*/ 69 h 140"/>
                <a:gd name="T24" fmla="*/ 61 w 107"/>
                <a:gd name="T25" fmla="*/ 61 h 140"/>
                <a:gd name="T26" fmla="*/ 82 w 107"/>
                <a:gd name="T27" fmla="*/ 78 h 140"/>
                <a:gd name="T28" fmla="*/ 79 w 107"/>
                <a:gd name="T29" fmla="*/ 128 h 140"/>
                <a:gd name="T30" fmla="*/ 80 w 107"/>
                <a:gd name="T31" fmla="*/ 133 h 140"/>
                <a:gd name="T32" fmla="*/ 107 w 107"/>
                <a:gd name="T33" fmla="*/ 126 h 140"/>
                <a:gd name="T34" fmla="*/ 43 w 107"/>
                <a:gd name="T35" fmla="*/ 68 h 140"/>
                <a:gd name="T36" fmla="*/ 13 w 107"/>
                <a:gd name="T37" fmla="*/ 63 h 140"/>
                <a:gd name="T38" fmla="*/ 22 w 107"/>
                <a:gd name="T39" fmla="*/ 41 h 140"/>
                <a:gd name="T40" fmla="*/ 41 w 107"/>
                <a:gd name="T41" fmla="*/ 47 h 140"/>
                <a:gd name="T42" fmla="*/ 43 w 107"/>
                <a:gd name="T43" fmla="*/ 68 h 140"/>
                <a:gd name="T44" fmla="*/ 45 w 107"/>
                <a:gd name="T45" fmla="*/ 41 h 140"/>
                <a:gd name="T46" fmla="*/ 20 w 107"/>
                <a:gd name="T47" fmla="*/ 36 h 140"/>
                <a:gd name="T48" fmla="*/ 22 w 107"/>
                <a:gd name="T49" fmla="*/ 13 h 140"/>
                <a:gd name="T50" fmla="*/ 48 w 107"/>
                <a:gd name="T51" fmla="*/ 40 h 140"/>
                <a:gd name="T52" fmla="*/ 89 w 107"/>
                <a:gd name="T53" fmla="*/ 6 h 140"/>
                <a:gd name="T54" fmla="*/ 90 w 107"/>
                <a:gd name="T55" fmla="*/ 30 h 140"/>
                <a:gd name="T56" fmla="*/ 64 w 107"/>
                <a:gd name="T57" fmla="*/ 33 h 140"/>
                <a:gd name="T58" fmla="*/ 59 w 107"/>
                <a:gd name="T59" fmla="*/ 10 h 140"/>
                <a:gd name="T60" fmla="*/ 64 w 107"/>
                <a:gd name="T61" fmla="*/ 42 h 140"/>
                <a:gd name="T62" fmla="*/ 78 w 107"/>
                <a:gd name="T63" fmla="*/ 35 h 140"/>
                <a:gd name="T64" fmla="*/ 96 w 107"/>
                <a:gd name="T65" fmla="*/ 56 h 140"/>
                <a:gd name="T66" fmla="*/ 66 w 107"/>
                <a:gd name="T67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140">
                  <a:moveTo>
                    <a:pt x="104" y="124"/>
                  </a:moveTo>
                  <a:cubicBezTo>
                    <a:pt x="94" y="125"/>
                    <a:pt x="94" y="125"/>
                    <a:pt x="94" y="125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96" y="75"/>
                    <a:pt x="103" y="65"/>
                    <a:pt x="101" y="5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3" y="1"/>
                    <a:pt x="92" y="0"/>
                    <a:pt x="91" y="1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6"/>
                    <a:pt x="53" y="7"/>
                    <a:pt x="54" y="9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7"/>
                    <a:pt x="18" y="8"/>
                    <a:pt x="17" y="10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6" y="72"/>
                    <a:pt x="12" y="82"/>
                    <a:pt x="22" y="85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2" y="130"/>
                    <a:pt x="0" y="131"/>
                    <a:pt x="0" y="132"/>
                  </a:cubicBezTo>
                  <a:cubicBezTo>
                    <a:pt x="0" y="134"/>
                    <a:pt x="1" y="135"/>
                    <a:pt x="2" y="135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8" y="140"/>
                    <a:pt x="30" y="139"/>
                    <a:pt x="30" y="138"/>
                  </a:cubicBezTo>
                  <a:cubicBezTo>
                    <a:pt x="30" y="137"/>
                    <a:pt x="29" y="135"/>
                    <a:pt x="28" y="135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8" y="86"/>
                  </a:cubicBezTo>
                  <a:cubicBezTo>
                    <a:pt x="37" y="86"/>
                    <a:pt x="46" y="79"/>
                    <a:pt x="48" y="69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3" y="71"/>
                    <a:pt x="71" y="78"/>
                    <a:pt x="81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9" y="126"/>
                    <a:pt x="89" y="126"/>
                    <a:pt x="89" y="126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7" y="128"/>
                    <a:pt x="76" y="129"/>
                    <a:pt x="77" y="131"/>
                  </a:cubicBezTo>
                  <a:cubicBezTo>
                    <a:pt x="77" y="132"/>
                    <a:pt x="78" y="133"/>
                    <a:pt x="80" y="133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6" y="129"/>
                    <a:pt x="107" y="127"/>
                    <a:pt x="107" y="126"/>
                  </a:cubicBezTo>
                  <a:cubicBezTo>
                    <a:pt x="106" y="125"/>
                    <a:pt x="105" y="124"/>
                    <a:pt x="104" y="124"/>
                  </a:cubicBezTo>
                  <a:close/>
                  <a:moveTo>
                    <a:pt x="43" y="68"/>
                  </a:moveTo>
                  <a:cubicBezTo>
                    <a:pt x="41" y="77"/>
                    <a:pt x="33" y="82"/>
                    <a:pt x="25" y="80"/>
                  </a:cubicBezTo>
                  <a:cubicBezTo>
                    <a:pt x="17" y="79"/>
                    <a:pt x="11" y="71"/>
                    <a:pt x="13" y="6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5" y="39"/>
                    <a:pt x="29" y="40"/>
                    <a:pt x="32" y="43"/>
                  </a:cubicBezTo>
                  <a:cubicBezTo>
                    <a:pt x="34" y="46"/>
                    <a:pt x="38" y="47"/>
                    <a:pt x="41" y="47"/>
                  </a:cubicBezTo>
                  <a:cubicBezTo>
                    <a:pt x="43" y="47"/>
                    <a:pt x="45" y="47"/>
                    <a:pt x="47" y="46"/>
                  </a:cubicBezTo>
                  <a:lnTo>
                    <a:pt x="43" y="68"/>
                  </a:lnTo>
                  <a:close/>
                  <a:moveTo>
                    <a:pt x="48" y="40"/>
                  </a:moveTo>
                  <a:cubicBezTo>
                    <a:pt x="45" y="41"/>
                    <a:pt x="45" y="41"/>
                    <a:pt x="45" y="41"/>
                  </a:cubicBezTo>
                  <a:cubicBezTo>
                    <a:pt x="42" y="43"/>
                    <a:pt x="38" y="42"/>
                    <a:pt x="36" y="39"/>
                  </a:cubicBezTo>
                  <a:cubicBezTo>
                    <a:pt x="32" y="35"/>
                    <a:pt x="25" y="34"/>
                    <a:pt x="20" y="3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52" y="19"/>
                    <a:pt x="52" y="19"/>
                    <a:pt x="52" y="19"/>
                  </a:cubicBezTo>
                  <a:lnTo>
                    <a:pt x="48" y="40"/>
                  </a:lnTo>
                  <a:close/>
                  <a:moveTo>
                    <a:pt x="59" y="10"/>
                  </a:moveTo>
                  <a:cubicBezTo>
                    <a:pt x="89" y="6"/>
                    <a:pt x="89" y="6"/>
                    <a:pt x="89" y="6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7" y="32"/>
                    <a:pt x="83" y="33"/>
                    <a:pt x="80" y="31"/>
                  </a:cubicBezTo>
                  <a:cubicBezTo>
                    <a:pt x="75" y="28"/>
                    <a:pt x="69" y="29"/>
                    <a:pt x="64" y="33"/>
                  </a:cubicBezTo>
                  <a:cubicBezTo>
                    <a:pt x="63" y="35"/>
                    <a:pt x="63" y="35"/>
                    <a:pt x="63" y="35"/>
                  </a:cubicBezTo>
                  <a:lnTo>
                    <a:pt x="59" y="10"/>
                  </a:lnTo>
                  <a:close/>
                  <a:moveTo>
                    <a:pt x="66" y="60"/>
                  </a:moveTo>
                  <a:cubicBezTo>
                    <a:pt x="64" y="42"/>
                    <a:pt x="64" y="42"/>
                    <a:pt x="64" y="42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1" y="34"/>
                    <a:pt x="75" y="33"/>
                    <a:pt x="78" y="35"/>
                  </a:cubicBezTo>
                  <a:cubicBezTo>
                    <a:pt x="83" y="38"/>
                    <a:pt x="89" y="37"/>
                    <a:pt x="93" y="33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64"/>
                    <a:pt x="92" y="72"/>
                    <a:pt x="84" y="73"/>
                  </a:cubicBezTo>
                  <a:cubicBezTo>
                    <a:pt x="75" y="74"/>
                    <a:pt x="68" y="69"/>
                    <a:pt x="66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11"/>
            <p:cNvSpPr>
              <a:spLocks/>
            </p:cNvSpPr>
            <p:nvPr/>
          </p:nvSpPr>
          <p:spPr bwMode="auto">
            <a:xfrm>
              <a:off x="582613" y="452438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12"/>
            <p:cNvSpPr>
              <a:spLocks/>
            </p:cNvSpPr>
            <p:nvPr/>
          </p:nvSpPr>
          <p:spPr bwMode="auto">
            <a:xfrm>
              <a:off x="804863" y="415925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13"/>
            <p:cNvSpPr>
              <a:spLocks/>
            </p:cNvSpPr>
            <p:nvPr/>
          </p:nvSpPr>
          <p:spPr bwMode="auto">
            <a:xfrm>
              <a:off x="735013" y="393700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14"/>
            <p:cNvSpPr>
              <a:spLocks/>
            </p:cNvSpPr>
            <p:nvPr/>
          </p:nvSpPr>
          <p:spPr bwMode="auto">
            <a:xfrm>
              <a:off x="773113" y="474663"/>
              <a:ext cx="22225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2 w 5"/>
                <a:gd name="T7" fmla="*/ 5 h 5"/>
                <a:gd name="T8" fmla="*/ 0 w 5"/>
                <a:gd name="T9" fmla="*/ 2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15"/>
            <p:cNvSpPr>
              <a:spLocks/>
            </p:cNvSpPr>
            <p:nvPr/>
          </p:nvSpPr>
          <p:spPr bwMode="auto">
            <a:xfrm>
              <a:off x="512763" y="430213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16"/>
            <p:cNvSpPr>
              <a:spLocks/>
            </p:cNvSpPr>
            <p:nvPr/>
          </p:nvSpPr>
          <p:spPr bwMode="auto">
            <a:xfrm>
              <a:off x="527050" y="506413"/>
              <a:ext cx="23813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3908" y="22569"/>
            <a:ext cx="2033807" cy="2695237"/>
            <a:chOff x="201669" y="8597"/>
            <a:chExt cx="3284998" cy="4353338"/>
          </a:xfrm>
        </p:grpSpPr>
        <p:grpSp>
          <p:nvGrpSpPr>
            <p:cNvPr id="21" name="组合 20"/>
            <p:cNvGrpSpPr/>
            <p:nvPr/>
          </p:nvGrpSpPr>
          <p:grpSpPr>
            <a:xfrm>
              <a:off x="201669" y="8598"/>
              <a:ext cx="2101383" cy="4353337"/>
              <a:chOff x="711200" y="368300"/>
              <a:chExt cx="2525713" cy="5232401"/>
            </a:xfrm>
          </p:grpSpPr>
          <p:sp>
            <p:nvSpPr>
              <p:cNvPr id="44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267309" y="8597"/>
              <a:ext cx="1219358" cy="2526087"/>
              <a:chOff x="711200" y="368300"/>
              <a:chExt cx="2525713" cy="5232401"/>
            </a:xfrm>
          </p:grpSpPr>
          <p:sp>
            <p:nvSpPr>
              <p:cNvPr id="23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 flipH="1">
            <a:off x="10091900" y="22569"/>
            <a:ext cx="1930359" cy="2672668"/>
            <a:chOff x="201669" y="8597"/>
            <a:chExt cx="3284998" cy="4353338"/>
          </a:xfrm>
        </p:grpSpPr>
        <p:grpSp>
          <p:nvGrpSpPr>
            <p:cNvPr id="66" name="组合 65"/>
            <p:cNvGrpSpPr/>
            <p:nvPr/>
          </p:nvGrpSpPr>
          <p:grpSpPr>
            <a:xfrm>
              <a:off x="201669" y="8598"/>
              <a:ext cx="2101383" cy="4353337"/>
              <a:chOff x="711200" y="368300"/>
              <a:chExt cx="2525713" cy="5232401"/>
            </a:xfrm>
          </p:grpSpPr>
          <p:sp>
            <p:nvSpPr>
              <p:cNvPr id="89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2267309" y="8597"/>
              <a:ext cx="1219358" cy="2526087"/>
              <a:chOff x="711200" y="368300"/>
              <a:chExt cx="2525713" cy="5232401"/>
            </a:xfrm>
          </p:grpSpPr>
          <p:sp>
            <p:nvSpPr>
              <p:cNvPr id="68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86655" y="72691"/>
            <a:ext cx="11929394" cy="2082651"/>
            <a:chOff x="776288" y="-1990725"/>
            <a:chExt cx="11358562" cy="2165351"/>
          </a:xfrm>
        </p:grpSpPr>
        <p:sp>
          <p:nvSpPr>
            <p:cNvPr id="111" name="Freeform 520"/>
            <p:cNvSpPr>
              <a:spLocks/>
            </p:cNvSpPr>
            <p:nvPr/>
          </p:nvSpPr>
          <p:spPr bwMode="auto">
            <a:xfrm>
              <a:off x="7512050" y="-1835150"/>
              <a:ext cx="92075" cy="38100"/>
            </a:xfrm>
            <a:custGeom>
              <a:avLst/>
              <a:gdLst>
                <a:gd name="T0" fmla="*/ 58 w 58"/>
                <a:gd name="T1" fmla="*/ 6 h 24"/>
                <a:gd name="T2" fmla="*/ 32 w 58"/>
                <a:gd name="T3" fmla="*/ 24 h 24"/>
                <a:gd name="T4" fmla="*/ 0 w 58"/>
                <a:gd name="T5" fmla="*/ 12 h 24"/>
                <a:gd name="T6" fmla="*/ 9 w 58"/>
                <a:gd name="T7" fmla="*/ 0 h 24"/>
                <a:gd name="T8" fmla="*/ 58 w 58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4">
                  <a:moveTo>
                    <a:pt x="58" y="6"/>
                  </a:moveTo>
                  <a:lnTo>
                    <a:pt x="32" y="24"/>
                  </a:lnTo>
                  <a:lnTo>
                    <a:pt x="0" y="12"/>
                  </a:lnTo>
                  <a:lnTo>
                    <a:pt x="9" y="0"/>
                  </a:lnTo>
                  <a:lnTo>
                    <a:pt x="58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21"/>
            <p:cNvSpPr>
              <a:spLocks/>
            </p:cNvSpPr>
            <p:nvPr/>
          </p:nvSpPr>
          <p:spPr bwMode="auto">
            <a:xfrm>
              <a:off x="5651500" y="-1484313"/>
              <a:ext cx="85725" cy="36513"/>
            </a:xfrm>
            <a:custGeom>
              <a:avLst/>
              <a:gdLst>
                <a:gd name="T0" fmla="*/ 54 w 54"/>
                <a:gd name="T1" fmla="*/ 2 h 23"/>
                <a:gd name="T2" fmla="*/ 31 w 54"/>
                <a:gd name="T3" fmla="*/ 23 h 23"/>
                <a:gd name="T4" fmla="*/ 0 w 54"/>
                <a:gd name="T5" fmla="*/ 8 h 23"/>
                <a:gd name="T6" fmla="*/ 5 w 54"/>
                <a:gd name="T7" fmla="*/ 0 h 23"/>
                <a:gd name="T8" fmla="*/ 54 w 54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2"/>
                  </a:moveTo>
                  <a:lnTo>
                    <a:pt x="31" y="23"/>
                  </a:lnTo>
                  <a:lnTo>
                    <a:pt x="0" y="8"/>
                  </a:lnTo>
                  <a:lnTo>
                    <a:pt x="5" y="0"/>
                  </a:lnTo>
                  <a:lnTo>
                    <a:pt x="54" y="2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22"/>
            <p:cNvSpPr>
              <a:spLocks/>
            </p:cNvSpPr>
            <p:nvPr/>
          </p:nvSpPr>
          <p:spPr bwMode="auto">
            <a:xfrm>
              <a:off x="5907088" y="-827088"/>
              <a:ext cx="87312" cy="36513"/>
            </a:xfrm>
            <a:custGeom>
              <a:avLst/>
              <a:gdLst>
                <a:gd name="T0" fmla="*/ 55 w 55"/>
                <a:gd name="T1" fmla="*/ 5 h 23"/>
                <a:gd name="T2" fmla="*/ 32 w 55"/>
                <a:gd name="T3" fmla="*/ 23 h 23"/>
                <a:gd name="T4" fmla="*/ 0 w 55"/>
                <a:gd name="T5" fmla="*/ 8 h 23"/>
                <a:gd name="T6" fmla="*/ 6 w 55"/>
                <a:gd name="T7" fmla="*/ 0 h 23"/>
                <a:gd name="T8" fmla="*/ 55 w 55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3">
                  <a:moveTo>
                    <a:pt x="55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6" y="0"/>
                  </a:lnTo>
                  <a:lnTo>
                    <a:pt x="55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23"/>
            <p:cNvSpPr>
              <a:spLocks/>
            </p:cNvSpPr>
            <p:nvPr/>
          </p:nvSpPr>
          <p:spPr bwMode="auto">
            <a:xfrm>
              <a:off x="3290888" y="-606425"/>
              <a:ext cx="179387" cy="46038"/>
            </a:xfrm>
            <a:custGeom>
              <a:avLst/>
              <a:gdLst>
                <a:gd name="T0" fmla="*/ 49 w 113"/>
                <a:gd name="T1" fmla="*/ 26 h 29"/>
                <a:gd name="T2" fmla="*/ 0 w 113"/>
                <a:gd name="T3" fmla="*/ 0 h 29"/>
                <a:gd name="T4" fmla="*/ 64 w 113"/>
                <a:gd name="T5" fmla="*/ 3 h 29"/>
                <a:gd name="T6" fmla="*/ 113 w 113"/>
                <a:gd name="T7" fmla="*/ 29 h 29"/>
                <a:gd name="T8" fmla="*/ 49 w 113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9">
                  <a:moveTo>
                    <a:pt x="49" y="26"/>
                  </a:moveTo>
                  <a:lnTo>
                    <a:pt x="0" y="0"/>
                  </a:lnTo>
                  <a:lnTo>
                    <a:pt x="64" y="3"/>
                  </a:lnTo>
                  <a:lnTo>
                    <a:pt x="113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24"/>
            <p:cNvSpPr>
              <a:spLocks/>
            </p:cNvSpPr>
            <p:nvPr/>
          </p:nvSpPr>
          <p:spPr bwMode="auto">
            <a:xfrm>
              <a:off x="63277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25"/>
            <p:cNvSpPr>
              <a:spLocks/>
            </p:cNvSpPr>
            <p:nvPr/>
          </p:nvSpPr>
          <p:spPr bwMode="auto">
            <a:xfrm>
              <a:off x="4905375" y="-414338"/>
              <a:ext cx="60325" cy="120650"/>
            </a:xfrm>
            <a:custGeom>
              <a:avLst/>
              <a:gdLst>
                <a:gd name="T0" fmla="*/ 0 w 38"/>
                <a:gd name="T1" fmla="*/ 38 h 76"/>
                <a:gd name="T2" fmla="*/ 14 w 38"/>
                <a:gd name="T3" fmla="*/ 0 h 76"/>
                <a:gd name="T4" fmla="*/ 38 w 38"/>
                <a:gd name="T5" fmla="*/ 38 h 76"/>
                <a:gd name="T6" fmla="*/ 23 w 38"/>
                <a:gd name="T7" fmla="*/ 76 h 76"/>
                <a:gd name="T8" fmla="*/ 0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0" y="38"/>
                  </a:moveTo>
                  <a:lnTo>
                    <a:pt x="14" y="0"/>
                  </a:lnTo>
                  <a:lnTo>
                    <a:pt x="38" y="38"/>
                  </a:lnTo>
                  <a:lnTo>
                    <a:pt x="23" y="7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26"/>
            <p:cNvSpPr>
              <a:spLocks/>
            </p:cNvSpPr>
            <p:nvPr/>
          </p:nvSpPr>
          <p:spPr bwMode="auto">
            <a:xfrm>
              <a:off x="6381750" y="-1765300"/>
              <a:ext cx="138112" cy="82550"/>
            </a:xfrm>
            <a:custGeom>
              <a:avLst/>
              <a:gdLst>
                <a:gd name="T0" fmla="*/ 29 w 87"/>
                <a:gd name="T1" fmla="*/ 35 h 52"/>
                <a:gd name="T2" fmla="*/ 0 w 87"/>
                <a:gd name="T3" fmla="*/ 0 h 52"/>
                <a:gd name="T4" fmla="*/ 58 w 87"/>
                <a:gd name="T5" fmla="*/ 17 h 52"/>
                <a:gd name="T6" fmla="*/ 87 w 87"/>
                <a:gd name="T7" fmla="*/ 52 h 52"/>
                <a:gd name="T8" fmla="*/ 29 w 87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2">
                  <a:moveTo>
                    <a:pt x="29" y="35"/>
                  </a:moveTo>
                  <a:lnTo>
                    <a:pt x="0" y="0"/>
                  </a:lnTo>
                  <a:lnTo>
                    <a:pt x="58" y="17"/>
                  </a:lnTo>
                  <a:lnTo>
                    <a:pt x="87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27"/>
            <p:cNvSpPr>
              <a:spLocks/>
            </p:cNvSpPr>
            <p:nvPr/>
          </p:nvSpPr>
          <p:spPr bwMode="auto">
            <a:xfrm>
              <a:off x="6327775" y="-1296988"/>
              <a:ext cx="109537" cy="96838"/>
            </a:xfrm>
            <a:custGeom>
              <a:avLst/>
              <a:gdLst>
                <a:gd name="T0" fmla="*/ 37 w 69"/>
                <a:gd name="T1" fmla="*/ 18 h 61"/>
                <a:gd name="T2" fmla="*/ 69 w 69"/>
                <a:gd name="T3" fmla="*/ 0 h 61"/>
                <a:gd name="T4" fmla="*/ 34 w 69"/>
                <a:gd name="T5" fmla="*/ 47 h 61"/>
                <a:gd name="T6" fmla="*/ 0 w 69"/>
                <a:gd name="T7" fmla="*/ 61 h 61"/>
                <a:gd name="T8" fmla="*/ 37 w 69"/>
                <a:gd name="T9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1">
                  <a:moveTo>
                    <a:pt x="37" y="18"/>
                  </a:moveTo>
                  <a:lnTo>
                    <a:pt x="69" y="0"/>
                  </a:lnTo>
                  <a:lnTo>
                    <a:pt x="34" y="47"/>
                  </a:lnTo>
                  <a:lnTo>
                    <a:pt x="0" y="61"/>
                  </a:lnTo>
                  <a:lnTo>
                    <a:pt x="37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28"/>
            <p:cNvSpPr>
              <a:spLocks/>
            </p:cNvSpPr>
            <p:nvPr/>
          </p:nvSpPr>
          <p:spPr bwMode="auto">
            <a:xfrm>
              <a:off x="4141788" y="-528638"/>
              <a:ext cx="63500" cy="119063"/>
            </a:xfrm>
            <a:custGeom>
              <a:avLst/>
              <a:gdLst>
                <a:gd name="T0" fmla="*/ 0 w 40"/>
                <a:gd name="T1" fmla="*/ 38 h 75"/>
                <a:gd name="T2" fmla="*/ 17 w 40"/>
                <a:gd name="T3" fmla="*/ 0 h 75"/>
                <a:gd name="T4" fmla="*/ 40 w 40"/>
                <a:gd name="T5" fmla="*/ 35 h 75"/>
                <a:gd name="T6" fmla="*/ 23 w 40"/>
                <a:gd name="T7" fmla="*/ 75 h 75"/>
                <a:gd name="T8" fmla="*/ 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0" y="38"/>
                  </a:moveTo>
                  <a:lnTo>
                    <a:pt x="17" y="0"/>
                  </a:lnTo>
                  <a:lnTo>
                    <a:pt x="40" y="35"/>
                  </a:lnTo>
                  <a:lnTo>
                    <a:pt x="23" y="75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29"/>
            <p:cNvSpPr>
              <a:spLocks/>
            </p:cNvSpPr>
            <p:nvPr/>
          </p:nvSpPr>
          <p:spPr bwMode="auto">
            <a:xfrm>
              <a:off x="4525963" y="-635000"/>
              <a:ext cx="160337" cy="69850"/>
            </a:xfrm>
            <a:custGeom>
              <a:avLst/>
              <a:gdLst>
                <a:gd name="T0" fmla="*/ 37 w 101"/>
                <a:gd name="T1" fmla="*/ 12 h 44"/>
                <a:gd name="T2" fmla="*/ 101 w 101"/>
                <a:gd name="T3" fmla="*/ 0 h 44"/>
                <a:gd name="T4" fmla="*/ 60 w 101"/>
                <a:gd name="T5" fmla="*/ 32 h 44"/>
                <a:gd name="T6" fmla="*/ 0 w 101"/>
                <a:gd name="T7" fmla="*/ 44 h 44"/>
                <a:gd name="T8" fmla="*/ 37 w 101"/>
                <a:gd name="T9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4">
                  <a:moveTo>
                    <a:pt x="37" y="12"/>
                  </a:moveTo>
                  <a:lnTo>
                    <a:pt x="101" y="0"/>
                  </a:lnTo>
                  <a:lnTo>
                    <a:pt x="60" y="32"/>
                  </a:lnTo>
                  <a:lnTo>
                    <a:pt x="0" y="44"/>
                  </a:lnTo>
                  <a:lnTo>
                    <a:pt x="37" y="1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30"/>
            <p:cNvSpPr>
              <a:spLocks/>
            </p:cNvSpPr>
            <p:nvPr/>
          </p:nvSpPr>
          <p:spPr bwMode="auto">
            <a:xfrm>
              <a:off x="2216150" y="-419100"/>
              <a:ext cx="187325" cy="41275"/>
            </a:xfrm>
            <a:custGeom>
              <a:avLst/>
              <a:gdLst>
                <a:gd name="T0" fmla="*/ 64 w 118"/>
                <a:gd name="T1" fmla="*/ 0 h 26"/>
                <a:gd name="T2" fmla="*/ 118 w 118"/>
                <a:gd name="T3" fmla="*/ 21 h 26"/>
                <a:gd name="T4" fmla="*/ 58 w 118"/>
                <a:gd name="T5" fmla="*/ 26 h 26"/>
                <a:gd name="T6" fmla="*/ 0 w 118"/>
                <a:gd name="T7" fmla="*/ 6 h 26"/>
                <a:gd name="T8" fmla="*/ 64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4" y="0"/>
                  </a:moveTo>
                  <a:lnTo>
                    <a:pt x="118" y="21"/>
                  </a:lnTo>
                  <a:lnTo>
                    <a:pt x="58" y="26"/>
                  </a:lnTo>
                  <a:lnTo>
                    <a:pt x="0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31"/>
            <p:cNvSpPr>
              <a:spLocks/>
            </p:cNvSpPr>
            <p:nvPr/>
          </p:nvSpPr>
          <p:spPr bwMode="auto">
            <a:xfrm>
              <a:off x="5724525" y="-1268413"/>
              <a:ext cx="158750" cy="155575"/>
            </a:xfrm>
            <a:custGeom>
              <a:avLst/>
              <a:gdLst>
                <a:gd name="T0" fmla="*/ 100 w 100"/>
                <a:gd name="T1" fmla="*/ 29 h 98"/>
                <a:gd name="T2" fmla="*/ 77 w 100"/>
                <a:gd name="T3" fmla="*/ 98 h 98"/>
                <a:gd name="T4" fmla="*/ 0 w 100"/>
                <a:gd name="T5" fmla="*/ 69 h 98"/>
                <a:gd name="T6" fmla="*/ 23 w 100"/>
                <a:gd name="T7" fmla="*/ 0 h 98"/>
                <a:gd name="T8" fmla="*/ 100 w 100"/>
                <a:gd name="T9" fmla="*/ 2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00" y="29"/>
                  </a:moveTo>
                  <a:lnTo>
                    <a:pt x="77" y="98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32"/>
            <p:cNvSpPr>
              <a:spLocks/>
            </p:cNvSpPr>
            <p:nvPr/>
          </p:nvSpPr>
          <p:spPr bwMode="auto">
            <a:xfrm>
              <a:off x="895350" y="-1263650"/>
              <a:ext cx="119062" cy="133350"/>
            </a:xfrm>
            <a:custGeom>
              <a:avLst/>
              <a:gdLst>
                <a:gd name="T0" fmla="*/ 72 w 75"/>
                <a:gd name="T1" fmla="*/ 84 h 84"/>
                <a:gd name="T2" fmla="*/ 0 w 75"/>
                <a:gd name="T3" fmla="*/ 84 h 84"/>
                <a:gd name="T4" fmla="*/ 3 w 75"/>
                <a:gd name="T5" fmla="*/ 0 h 84"/>
                <a:gd name="T6" fmla="*/ 75 w 75"/>
                <a:gd name="T7" fmla="*/ 0 h 84"/>
                <a:gd name="T8" fmla="*/ 72 w 75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4">
                  <a:moveTo>
                    <a:pt x="72" y="84"/>
                  </a:moveTo>
                  <a:lnTo>
                    <a:pt x="0" y="84"/>
                  </a:lnTo>
                  <a:lnTo>
                    <a:pt x="3" y="0"/>
                  </a:lnTo>
                  <a:lnTo>
                    <a:pt x="75" y="0"/>
                  </a:lnTo>
                  <a:lnTo>
                    <a:pt x="72" y="8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33"/>
            <p:cNvSpPr>
              <a:spLocks/>
            </p:cNvSpPr>
            <p:nvPr/>
          </p:nvSpPr>
          <p:spPr bwMode="auto">
            <a:xfrm>
              <a:off x="2697163" y="-1268413"/>
              <a:ext cx="141287" cy="138113"/>
            </a:xfrm>
            <a:custGeom>
              <a:avLst/>
              <a:gdLst>
                <a:gd name="T0" fmla="*/ 89 w 89"/>
                <a:gd name="T1" fmla="*/ 20 h 87"/>
                <a:gd name="T2" fmla="*/ 78 w 89"/>
                <a:gd name="T3" fmla="*/ 87 h 87"/>
                <a:gd name="T4" fmla="*/ 0 w 89"/>
                <a:gd name="T5" fmla="*/ 66 h 87"/>
                <a:gd name="T6" fmla="*/ 14 w 89"/>
                <a:gd name="T7" fmla="*/ 0 h 87"/>
                <a:gd name="T8" fmla="*/ 89 w 89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89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34"/>
            <p:cNvSpPr>
              <a:spLocks/>
            </p:cNvSpPr>
            <p:nvPr/>
          </p:nvSpPr>
          <p:spPr bwMode="auto">
            <a:xfrm>
              <a:off x="844550" y="-1614488"/>
              <a:ext cx="142875" cy="138113"/>
            </a:xfrm>
            <a:custGeom>
              <a:avLst/>
              <a:gdLst>
                <a:gd name="T0" fmla="*/ 90 w 90"/>
                <a:gd name="T1" fmla="*/ 21 h 87"/>
                <a:gd name="T2" fmla="*/ 78 w 90"/>
                <a:gd name="T3" fmla="*/ 87 h 87"/>
                <a:gd name="T4" fmla="*/ 0 w 90"/>
                <a:gd name="T5" fmla="*/ 67 h 87"/>
                <a:gd name="T6" fmla="*/ 15 w 90"/>
                <a:gd name="T7" fmla="*/ 0 h 87"/>
                <a:gd name="T8" fmla="*/ 90 w 90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7">
                  <a:moveTo>
                    <a:pt x="90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0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35"/>
            <p:cNvSpPr>
              <a:spLocks/>
            </p:cNvSpPr>
            <p:nvPr/>
          </p:nvSpPr>
          <p:spPr bwMode="auto">
            <a:xfrm>
              <a:off x="2682875" y="-635000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2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2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36"/>
            <p:cNvSpPr>
              <a:spLocks/>
            </p:cNvSpPr>
            <p:nvPr/>
          </p:nvSpPr>
          <p:spPr bwMode="auto">
            <a:xfrm>
              <a:off x="4100513" y="-252413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5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5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37"/>
            <p:cNvSpPr>
              <a:spLocks/>
            </p:cNvSpPr>
            <p:nvPr/>
          </p:nvSpPr>
          <p:spPr bwMode="auto">
            <a:xfrm>
              <a:off x="2967038" y="-368300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38"/>
            <p:cNvSpPr>
              <a:spLocks/>
            </p:cNvSpPr>
            <p:nvPr/>
          </p:nvSpPr>
          <p:spPr bwMode="auto">
            <a:xfrm>
              <a:off x="4352925" y="-1549400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7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7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39"/>
            <p:cNvSpPr>
              <a:spLocks/>
            </p:cNvSpPr>
            <p:nvPr/>
          </p:nvSpPr>
          <p:spPr bwMode="auto">
            <a:xfrm>
              <a:off x="5294313" y="-1493838"/>
              <a:ext cx="114300" cy="138113"/>
            </a:xfrm>
            <a:custGeom>
              <a:avLst/>
              <a:gdLst>
                <a:gd name="T0" fmla="*/ 72 w 72"/>
                <a:gd name="T1" fmla="*/ 78 h 87"/>
                <a:gd name="T2" fmla="*/ 6 w 72"/>
                <a:gd name="T3" fmla="*/ 87 h 87"/>
                <a:gd name="T4" fmla="*/ 0 w 72"/>
                <a:gd name="T5" fmla="*/ 6 h 87"/>
                <a:gd name="T6" fmla="*/ 69 w 72"/>
                <a:gd name="T7" fmla="*/ 0 h 87"/>
                <a:gd name="T8" fmla="*/ 72 w 72"/>
                <a:gd name="T9" fmla="*/ 7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7">
                  <a:moveTo>
                    <a:pt x="72" y="78"/>
                  </a:moveTo>
                  <a:lnTo>
                    <a:pt x="6" y="87"/>
                  </a:lnTo>
                  <a:lnTo>
                    <a:pt x="0" y="6"/>
                  </a:lnTo>
                  <a:lnTo>
                    <a:pt x="69" y="0"/>
                  </a:lnTo>
                  <a:lnTo>
                    <a:pt x="72" y="7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40"/>
            <p:cNvSpPr>
              <a:spLocks/>
            </p:cNvSpPr>
            <p:nvPr/>
          </p:nvSpPr>
          <p:spPr bwMode="auto">
            <a:xfrm>
              <a:off x="10164763" y="-1881188"/>
              <a:ext cx="158750" cy="157163"/>
            </a:xfrm>
            <a:custGeom>
              <a:avLst/>
              <a:gdLst>
                <a:gd name="T0" fmla="*/ 100 w 100"/>
                <a:gd name="T1" fmla="*/ 29 h 99"/>
                <a:gd name="T2" fmla="*/ 77 w 100"/>
                <a:gd name="T3" fmla="*/ 99 h 99"/>
                <a:gd name="T4" fmla="*/ 0 w 100"/>
                <a:gd name="T5" fmla="*/ 70 h 99"/>
                <a:gd name="T6" fmla="*/ 23 w 100"/>
                <a:gd name="T7" fmla="*/ 0 h 99"/>
                <a:gd name="T8" fmla="*/ 100 w 100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9">
                  <a:moveTo>
                    <a:pt x="100" y="29"/>
                  </a:moveTo>
                  <a:lnTo>
                    <a:pt x="77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41"/>
            <p:cNvSpPr>
              <a:spLocks/>
            </p:cNvSpPr>
            <p:nvPr/>
          </p:nvSpPr>
          <p:spPr bwMode="auto">
            <a:xfrm>
              <a:off x="5591175" y="-642938"/>
              <a:ext cx="160337" cy="155575"/>
            </a:xfrm>
            <a:custGeom>
              <a:avLst/>
              <a:gdLst>
                <a:gd name="T0" fmla="*/ 101 w 101"/>
                <a:gd name="T1" fmla="*/ 31 h 98"/>
                <a:gd name="T2" fmla="*/ 78 w 101"/>
                <a:gd name="T3" fmla="*/ 98 h 98"/>
                <a:gd name="T4" fmla="*/ 0 w 101"/>
                <a:gd name="T5" fmla="*/ 69 h 98"/>
                <a:gd name="T6" fmla="*/ 20 w 101"/>
                <a:gd name="T7" fmla="*/ 0 h 98"/>
                <a:gd name="T8" fmla="*/ 101 w 101"/>
                <a:gd name="T9" fmla="*/ 3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101" y="31"/>
                  </a:moveTo>
                  <a:lnTo>
                    <a:pt x="78" y="98"/>
                  </a:lnTo>
                  <a:lnTo>
                    <a:pt x="0" y="69"/>
                  </a:lnTo>
                  <a:lnTo>
                    <a:pt x="20" y="0"/>
                  </a:lnTo>
                  <a:lnTo>
                    <a:pt x="101" y="3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42"/>
            <p:cNvSpPr>
              <a:spLocks/>
            </p:cNvSpPr>
            <p:nvPr/>
          </p:nvSpPr>
          <p:spPr bwMode="auto">
            <a:xfrm>
              <a:off x="3433763" y="-225425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8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8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43"/>
            <p:cNvSpPr>
              <a:spLocks/>
            </p:cNvSpPr>
            <p:nvPr/>
          </p:nvSpPr>
          <p:spPr bwMode="auto">
            <a:xfrm>
              <a:off x="2308225" y="-170973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44"/>
            <p:cNvSpPr>
              <a:spLocks/>
            </p:cNvSpPr>
            <p:nvPr/>
          </p:nvSpPr>
          <p:spPr bwMode="auto">
            <a:xfrm>
              <a:off x="5851525" y="-1862138"/>
              <a:ext cx="146050" cy="160338"/>
            </a:xfrm>
            <a:custGeom>
              <a:avLst/>
              <a:gdLst>
                <a:gd name="T0" fmla="*/ 92 w 92"/>
                <a:gd name="T1" fmla="*/ 75 h 101"/>
                <a:gd name="T2" fmla="*/ 29 w 92"/>
                <a:gd name="T3" fmla="*/ 101 h 101"/>
                <a:gd name="T4" fmla="*/ 0 w 92"/>
                <a:gd name="T5" fmla="*/ 29 h 101"/>
                <a:gd name="T6" fmla="*/ 64 w 92"/>
                <a:gd name="T7" fmla="*/ 0 h 101"/>
                <a:gd name="T8" fmla="*/ 92 w 92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1">
                  <a:moveTo>
                    <a:pt x="92" y="75"/>
                  </a:moveTo>
                  <a:lnTo>
                    <a:pt x="29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45"/>
            <p:cNvSpPr>
              <a:spLocks/>
            </p:cNvSpPr>
            <p:nvPr/>
          </p:nvSpPr>
          <p:spPr bwMode="auto">
            <a:xfrm>
              <a:off x="8856663" y="-1806575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46"/>
            <p:cNvSpPr>
              <a:spLocks/>
            </p:cNvSpPr>
            <p:nvPr/>
          </p:nvSpPr>
          <p:spPr bwMode="auto">
            <a:xfrm>
              <a:off x="1841500" y="-239713"/>
              <a:ext cx="201612" cy="128588"/>
            </a:xfrm>
            <a:custGeom>
              <a:avLst/>
              <a:gdLst>
                <a:gd name="T0" fmla="*/ 84 w 127"/>
                <a:gd name="T1" fmla="*/ 26 h 81"/>
                <a:gd name="T2" fmla="*/ 127 w 127"/>
                <a:gd name="T3" fmla="*/ 81 h 81"/>
                <a:gd name="T4" fmla="*/ 43 w 127"/>
                <a:gd name="T5" fmla="*/ 55 h 81"/>
                <a:gd name="T6" fmla="*/ 0 w 127"/>
                <a:gd name="T7" fmla="*/ 0 h 81"/>
                <a:gd name="T8" fmla="*/ 84 w 127"/>
                <a:gd name="T9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1">
                  <a:moveTo>
                    <a:pt x="84" y="26"/>
                  </a:moveTo>
                  <a:lnTo>
                    <a:pt x="127" y="81"/>
                  </a:lnTo>
                  <a:lnTo>
                    <a:pt x="43" y="55"/>
                  </a:lnTo>
                  <a:lnTo>
                    <a:pt x="0" y="0"/>
                  </a:lnTo>
                  <a:lnTo>
                    <a:pt x="84" y="26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47"/>
            <p:cNvSpPr>
              <a:spLocks/>
            </p:cNvSpPr>
            <p:nvPr/>
          </p:nvSpPr>
          <p:spPr bwMode="auto">
            <a:xfrm>
              <a:off x="6753225" y="-1838325"/>
              <a:ext cx="131762" cy="53975"/>
            </a:xfrm>
            <a:custGeom>
              <a:avLst/>
              <a:gdLst>
                <a:gd name="T0" fmla="*/ 0 w 83"/>
                <a:gd name="T1" fmla="*/ 28 h 34"/>
                <a:gd name="T2" fmla="*/ 34 w 83"/>
                <a:gd name="T3" fmla="*/ 0 h 34"/>
                <a:gd name="T4" fmla="*/ 83 w 83"/>
                <a:gd name="T5" fmla="*/ 20 h 34"/>
                <a:gd name="T6" fmla="*/ 72 w 83"/>
                <a:gd name="T7" fmla="*/ 34 h 34"/>
                <a:gd name="T8" fmla="*/ 0 w 83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4">
                  <a:moveTo>
                    <a:pt x="0" y="28"/>
                  </a:moveTo>
                  <a:lnTo>
                    <a:pt x="34" y="0"/>
                  </a:lnTo>
                  <a:lnTo>
                    <a:pt x="83" y="20"/>
                  </a:lnTo>
                  <a:lnTo>
                    <a:pt x="72" y="3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48"/>
            <p:cNvSpPr>
              <a:spLocks/>
            </p:cNvSpPr>
            <p:nvPr/>
          </p:nvSpPr>
          <p:spPr bwMode="auto">
            <a:xfrm>
              <a:off x="8207375" y="-1651000"/>
              <a:ext cx="95250" cy="184150"/>
            </a:xfrm>
            <a:custGeom>
              <a:avLst/>
              <a:gdLst>
                <a:gd name="T0" fmla="*/ 60 w 60"/>
                <a:gd name="T1" fmla="*/ 55 h 116"/>
                <a:gd name="T2" fmla="*/ 37 w 60"/>
                <a:gd name="T3" fmla="*/ 116 h 116"/>
                <a:gd name="T4" fmla="*/ 0 w 60"/>
                <a:gd name="T5" fmla="*/ 61 h 116"/>
                <a:gd name="T6" fmla="*/ 26 w 60"/>
                <a:gd name="T7" fmla="*/ 0 h 116"/>
                <a:gd name="T8" fmla="*/ 60 w 60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16">
                  <a:moveTo>
                    <a:pt x="60" y="55"/>
                  </a:moveTo>
                  <a:lnTo>
                    <a:pt x="37" y="116"/>
                  </a:lnTo>
                  <a:lnTo>
                    <a:pt x="0" y="61"/>
                  </a:lnTo>
                  <a:lnTo>
                    <a:pt x="26" y="0"/>
                  </a:lnTo>
                  <a:lnTo>
                    <a:pt x="60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49"/>
            <p:cNvSpPr>
              <a:spLocks/>
            </p:cNvSpPr>
            <p:nvPr/>
          </p:nvSpPr>
          <p:spPr bwMode="auto">
            <a:xfrm>
              <a:off x="8042275" y="-822325"/>
              <a:ext cx="92075" cy="182563"/>
            </a:xfrm>
            <a:custGeom>
              <a:avLst/>
              <a:gdLst>
                <a:gd name="T0" fmla="*/ 58 w 58"/>
                <a:gd name="T1" fmla="*/ 55 h 115"/>
                <a:gd name="T2" fmla="*/ 35 w 58"/>
                <a:gd name="T3" fmla="*/ 115 h 115"/>
                <a:gd name="T4" fmla="*/ 0 w 58"/>
                <a:gd name="T5" fmla="*/ 57 h 115"/>
                <a:gd name="T6" fmla="*/ 23 w 58"/>
                <a:gd name="T7" fmla="*/ 0 h 115"/>
                <a:gd name="T8" fmla="*/ 58 w 58"/>
                <a:gd name="T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5">
                  <a:moveTo>
                    <a:pt x="58" y="55"/>
                  </a:moveTo>
                  <a:lnTo>
                    <a:pt x="35" y="115"/>
                  </a:lnTo>
                  <a:lnTo>
                    <a:pt x="0" y="57"/>
                  </a:lnTo>
                  <a:lnTo>
                    <a:pt x="23" y="0"/>
                  </a:lnTo>
                  <a:lnTo>
                    <a:pt x="58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50"/>
            <p:cNvSpPr>
              <a:spLocks/>
            </p:cNvSpPr>
            <p:nvPr/>
          </p:nvSpPr>
          <p:spPr bwMode="auto">
            <a:xfrm>
              <a:off x="7877175" y="-1779588"/>
              <a:ext cx="96837" cy="184150"/>
            </a:xfrm>
            <a:custGeom>
              <a:avLst/>
              <a:gdLst>
                <a:gd name="T0" fmla="*/ 61 w 61"/>
                <a:gd name="T1" fmla="*/ 55 h 116"/>
                <a:gd name="T2" fmla="*/ 35 w 61"/>
                <a:gd name="T3" fmla="*/ 116 h 116"/>
                <a:gd name="T4" fmla="*/ 0 w 61"/>
                <a:gd name="T5" fmla="*/ 58 h 116"/>
                <a:gd name="T6" fmla="*/ 26 w 61"/>
                <a:gd name="T7" fmla="*/ 0 h 116"/>
                <a:gd name="T8" fmla="*/ 61 w 61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6">
                  <a:moveTo>
                    <a:pt x="61" y="55"/>
                  </a:moveTo>
                  <a:lnTo>
                    <a:pt x="35" y="116"/>
                  </a:lnTo>
                  <a:lnTo>
                    <a:pt x="0" y="58"/>
                  </a:lnTo>
                  <a:lnTo>
                    <a:pt x="26" y="0"/>
                  </a:lnTo>
                  <a:lnTo>
                    <a:pt x="61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51"/>
            <p:cNvSpPr>
              <a:spLocks/>
            </p:cNvSpPr>
            <p:nvPr/>
          </p:nvSpPr>
          <p:spPr bwMode="auto">
            <a:xfrm>
              <a:off x="3278188" y="-1985963"/>
              <a:ext cx="90487" cy="179388"/>
            </a:xfrm>
            <a:custGeom>
              <a:avLst/>
              <a:gdLst>
                <a:gd name="T0" fmla="*/ 57 w 57"/>
                <a:gd name="T1" fmla="*/ 55 h 113"/>
                <a:gd name="T2" fmla="*/ 34 w 57"/>
                <a:gd name="T3" fmla="*/ 113 h 113"/>
                <a:gd name="T4" fmla="*/ 0 w 57"/>
                <a:gd name="T5" fmla="*/ 58 h 113"/>
                <a:gd name="T6" fmla="*/ 23 w 57"/>
                <a:gd name="T7" fmla="*/ 0 h 113"/>
                <a:gd name="T8" fmla="*/ 57 w 57"/>
                <a:gd name="T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3">
                  <a:moveTo>
                    <a:pt x="57" y="55"/>
                  </a:moveTo>
                  <a:lnTo>
                    <a:pt x="34" y="113"/>
                  </a:lnTo>
                  <a:lnTo>
                    <a:pt x="0" y="58"/>
                  </a:lnTo>
                  <a:lnTo>
                    <a:pt x="23" y="0"/>
                  </a:lnTo>
                  <a:lnTo>
                    <a:pt x="57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52"/>
            <p:cNvSpPr>
              <a:spLocks/>
            </p:cNvSpPr>
            <p:nvPr/>
          </p:nvSpPr>
          <p:spPr bwMode="auto">
            <a:xfrm>
              <a:off x="3436938" y="-1733550"/>
              <a:ext cx="101600" cy="119063"/>
            </a:xfrm>
            <a:custGeom>
              <a:avLst/>
              <a:gdLst>
                <a:gd name="T0" fmla="*/ 64 w 64"/>
                <a:gd name="T1" fmla="*/ 35 h 75"/>
                <a:gd name="T2" fmla="*/ 38 w 64"/>
                <a:gd name="T3" fmla="*/ 75 h 75"/>
                <a:gd name="T4" fmla="*/ 0 w 64"/>
                <a:gd name="T5" fmla="*/ 38 h 75"/>
                <a:gd name="T6" fmla="*/ 26 w 64"/>
                <a:gd name="T7" fmla="*/ 0 h 75"/>
                <a:gd name="T8" fmla="*/ 64 w 64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5">
                  <a:moveTo>
                    <a:pt x="64" y="35"/>
                  </a:moveTo>
                  <a:lnTo>
                    <a:pt x="38" y="75"/>
                  </a:lnTo>
                  <a:lnTo>
                    <a:pt x="0" y="38"/>
                  </a:lnTo>
                  <a:lnTo>
                    <a:pt x="26" y="0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53"/>
            <p:cNvSpPr>
              <a:spLocks/>
            </p:cNvSpPr>
            <p:nvPr/>
          </p:nvSpPr>
          <p:spPr bwMode="auto">
            <a:xfrm>
              <a:off x="4613275" y="-468313"/>
              <a:ext cx="90487" cy="36513"/>
            </a:xfrm>
            <a:custGeom>
              <a:avLst/>
              <a:gdLst>
                <a:gd name="T0" fmla="*/ 0 w 57"/>
                <a:gd name="T1" fmla="*/ 20 h 23"/>
                <a:gd name="T2" fmla="*/ 23 w 57"/>
                <a:gd name="T3" fmla="*/ 0 h 23"/>
                <a:gd name="T4" fmla="*/ 57 w 57"/>
                <a:gd name="T5" fmla="*/ 14 h 23"/>
                <a:gd name="T6" fmla="*/ 49 w 57"/>
                <a:gd name="T7" fmla="*/ 23 h 23"/>
                <a:gd name="T8" fmla="*/ 0 w 57"/>
                <a:gd name="T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3">
                  <a:moveTo>
                    <a:pt x="0" y="20"/>
                  </a:moveTo>
                  <a:lnTo>
                    <a:pt x="23" y="0"/>
                  </a:lnTo>
                  <a:lnTo>
                    <a:pt x="57" y="14"/>
                  </a:lnTo>
                  <a:lnTo>
                    <a:pt x="49" y="23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54"/>
            <p:cNvSpPr>
              <a:spLocks/>
            </p:cNvSpPr>
            <p:nvPr/>
          </p:nvSpPr>
          <p:spPr bwMode="auto">
            <a:xfrm>
              <a:off x="3789363" y="-1944688"/>
              <a:ext cx="101600" cy="312738"/>
            </a:xfrm>
            <a:custGeom>
              <a:avLst/>
              <a:gdLst>
                <a:gd name="T0" fmla="*/ 35 w 64"/>
                <a:gd name="T1" fmla="*/ 197 h 197"/>
                <a:gd name="T2" fmla="*/ 64 w 64"/>
                <a:gd name="T3" fmla="*/ 90 h 197"/>
                <a:gd name="T4" fmla="*/ 26 w 64"/>
                <a:gd name="T5" fmla="*/ 0 h 197"/>
                <a:gd name="T6" fmla="*/ 0 w 64"/>
                <a:gd name="T7" fmla="*/ 107 h 197"/>
                <a:gd name="T8" fmla="*/ 35 w 64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97">
                  <a:moveTo>
                    <a:pt x="35" y="197"/>
                  </a:moveTo>
                  <a:lnTo>
                    <a:pt x="64" y="90"/>
                  </a:lnTo>
                  <a:lnTo>
                    <a:pt x="26" y="0"/>
                  </a:lnTo>
                  <a:lnTo>
                    <a:pt x="0" y="107"/>
                  </a:lnTo>
                  <a:lnTo>
                    <a:pt x="35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55"/>
            <p:cNvSpPr>
              <a:spLocks/>
            </p:cNvSpPr>
            <p:nvPr/>
          </p:nvSpPr>
          <p:spPr bwMode="auto">
            <a:xfrm>
              <a:off x="3808413" y="-1847850"/>
              <a:ext cx="63500" cy="119063"/>
            </a:xfrm>
            <a:custGeom>
              <a:avLst/>
              <a:gdLst>
                <a:gd name="T0" fmla="*/ 40 w 40"/>
                <a:gd name="T1" fmla="*/ 34 h 75"/>
                <a:gd name="T2" fmla="*/ 23 w 40"/>
                <a:gd name="T3" fmla="*/ 75 h 75"/>
                <a:gd name="T4" fmla="*/ 0 w 40"/>
                <a:gd name="T5" fmla="*/ 37 h 75"/>
                <a:gd name="T6" fmla="*/ 17 w 40"/>
                <a:gd name="T7" fmla="*/ 0 h 75"/>
                <a:gd name="T8" fmla="*/ 40 w 40"/>
                <a:gd name="T9" fmla="*/ 3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4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7" y="0"/>
                  </a:lnTo>
                  <a:lnTo>
                    <a:pt x="40" y="34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556"/>
            <p:cNvSpPr>
              <a:spLocks noChangeArrowheads="1"/>
            </p:cNvSpPr>
            <p:nvPr/>
          </p:nvSpPr>
          <p:spPr bwMode="auto">
            <a:xfrm>
              <a:off x="3886200" y="-1481138"/>
              <a:ext cx="85725" cy="38100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57"/>
            <p:cNvSpPr>
              <a:spLocks/>
            </p:cNvSpPr>
            <p:nvPr/>
          </p:nvSpPr>
          <p:spPr bwMode="auto">
            <a:xfrm>
              <a:off x="3886200" y="-1481138"/>
              <a:ext cx="85725" cy="38100"/>
            </a:xfrm>
            <a:custGeom>
              <a:avLst/>
              <a:gdLst>
                <a:gd name="T0" fmla="*/ 0 w 54"/>
                <a:gd name="T1" fmla="*/ 18 h 24"/>
                <a:gd name="T2" fmla="*/ 23 w 54"/>
                <a:gd name="T3" fmla="*/ 0 h 24"/>
                <a:gd name="T4" fmla="*/ 54 w 54"/>
                <a:gd name="T5" fmla="*/ 15 h 24"/>
                <a:gd name="T6" fmla="*/ 46 w 54"/>
                <a:gd name="T7" fmla="*/ 24 h 24"/>
                <a:gd name="T8" fmla="*/ 0 w 54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4">
                  <a:moveTo>
                    <a:pt x="0" y="18"/>
                  </a:moveTo>
                  <a:lnTo>
                    <a:pt x="23" y="0"/>
                  </a:lnTo>
                  <a:lnTo>
                    <a:pt x="54" y="15"/>
                  </a:lnTo>
                  <a:lnTo>
                    <a:pt x="46" y="24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58"/>
            <p:cNvSpPr>
              <a:spLocks/>
            </p:cNvSpPr>
            <p:nvPr/>
          </p:nvSpPr>
          <p:spPr bwMode="auto">
            <a:xfrm>
              <a:off x="2276475" y="-942975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1 h 26"/>
                <a:gd name="T4" fmla="*/ 55 w 118"/>
                <a:gd name="T5" fmla="*/ 26 h 26"/>
                <a:gd name="T6" fmla="*/ 0 w 118"/>
                <a:gd name="T7" fmla="*/ 3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1"/>
                  </a:lnTo>
                  <a:lnTo>
                    <a:pt x="55" y="26"/>
                  </a:lnTo>
                  <a:lnTo>
                    <a:pt x="0" y="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59"/>
            <p:cNvSpPr>
              <a:spLocks/>
            </p:cNvSpPr>
            <p:nvPr/>
          </p:nvSpPr>
          <p:spPr bwMode="auto">
            <a:xfrm>
              <a:off x="2463800" y="-1406525"/>
              <a:ext cx="150812" cy="77788"/>
            </a:xfrm>
            <a:custGeom>
              <a:avLst/>
              <a:gdLst>
                <a:gd name="T0" fmla="*/ 69 w 95"/>
                <a:gd name="T1" fmla="*/ 46 h 49"/>
                <a:gd name="T2" fmla="*/ 0 w 95"/>
                <a:gd name="T3" fmla="*/ 49 h 49"/>
                <a:gd name="T4" fmla="*/ 26 w 95"/>
                <a:gd name="T5" fmla="*/ 3 h 49"/>
                <a:gd name="T6" fmla="*/ 95 w 95"/>
                <a:gd name="T7" fmla="*/ 0 h 49"/>
                <a:gd name="T8" fmla="*/ 69 w 9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9">
                  <a:moveTo>
                    <a:pt x="69" y="46"/>
                  </a:moveTo>
                  <a:lnTo>
                    <a:pt x="0" y="49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60"/>
            <p:cNvSpPr>
              <a:spLocks/>
            </p:cNvSpPr>
            <p:nvPr/>
          </p:nvSpPr>
          <p:spPr bwMode="auto">
            <a:xfrm>
              <a:off x="3789363" y="-506413"/>
              <a:ext cx="150812" cy="74613"/>
            </a:xfrm>
            <a:custGeom>
              <a:avLst/>
              <a:gdLst>
                <a:gd name="T0" fmla="*/ 69 w 95"/>
                <a:gd name="T1" fmla="*/ 44 h 47"/>
                <a:gd name="T2" fmla="*/ 0 w 95"/>
                <a:gd name="T3" fmla="*/ 47 h 47"/>
                <a:gd name="T4" fmla="*/ 26 w 95"/>
                <a:gd name="T5" fmla="*/ 3 h 47"/>
                <a:gd name="T6" fmla="*/ 95 w 95"/>
                <a:gd name="T7" fmla="*/ 0 h 47"/>
                <a:gd name="T8" fmla="*/ 69 w 95"/>
                <a:gd name="T9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7">
                  <a:moveTo>
                    <a:pt x="69" y="44"/>
                  </a:moveTo>
                  <a:lnTo>
                    <a:pt x="0" y="47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61"/>
            <p:cNvSpPr>
              <a:spLocks/>
            </p:cNvSpPr>
            <p:nvPr/>
          </p:nvSpPr>
          <p:spPr bwMode="auto">
            <a:xfrm>
              <a:off x="7018338" y="-1544638"/>
              <a:ext cx="141287" cy="82550"/>
            </a:xfrm>
            <a:custGeom>
              <a:avLst/>
              <a:gdLst>
                <a:gd name="T0" fmla="*/ 72 w 89"/>
                <a:gd name="T1" fmla="*/ 9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9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62"/>
            <p:cNvSpPr>
              <a:spLocks/>
            </p:cNvSpPr>
            <p:nvPr/>
          </p:nvSpPr>
          <p:spPr bwMode="auto">
            <a:xfrm>
              <a:off x="6643688" y="-381000"/>
              <a:ext cx="141287" cy="82550"/>
            </a:xfrm>
            <a:custGeom>
              <a:avLst/>
              <a:gdLst>
                <a:gd name="T0" fmla="*/ 72 w 89"/>
                <a:gd name="T1" fmla="*/ 8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8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563"/>
            <p:cNvSpPr>
              <a:spLocks noChangeArrowheads="1"/>
            </p:cNvSpPr>
            <p:nvPr/>
          </p:nvSpPr>
          <p:spPr bwMode="auto">
            <a:xfrm>
              <a:off x="1841500" y="-1857375"/>
              <a:ext cx="87312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64"/>
            <p:cNvSpPr>
              <a:spLocks/>
            </p:cNvSpPr>
            <p:nvPr/>
          </p:nvSpPr>
          <p:spPr bwMode="auto">
            <a:xfrm>
              <a:off x="3249613" y="-1660525"/>
              <a:ext cx="60325" cy="120650"/>
            </a:xfrm>
            <a:custGeom>
              <a:avLst/>
              <a:gdLst>
                <a:gd name="T0" fmla="*/ 38 w 38"/>
                <a:gd name="T1" fmla="*/ 38 h 76"/>
                <a:gd name="T2" fmla="*/ 23 w 38"/>
                <a:gd name="T3" fmla="*/ 76 h 76"/>
                <a:gd name="T4" fmla="*/ 0 w 38"/>
                <a:gd name="T5" fmla="*/ 41 h 76"/>
                <a:gd name="T6" fmla="*/ 15 w 38"/>
                <a:gd name="T7" fmla="*/ 0 h 76"/>
                <a:gd name="T8" fmla="*/ 38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38" y="38"/>
                  </a:moveTo>
                  <a:lnTo>
                    <a:pt x="23" y="76"/>
                  </a:lnTo>
                  <a:lnTo>
                    <a:pt x="0" y="41"/>
                  </a:lnTo>
                  <a:lnTo>
                    <a:pt x="15" y="0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65"/>
            <p:cNvSpPr>
              <a:spLocks/>
            </p:cNvSpPr>
            <p:nvPr/>
          </p:nvSpPr>
          <p:spPr bwMode="auto">
            <a:xfrm>
              <a:off x="4083050" y="-1793875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66"/>
            <p:cNvSpPr>
              <a:spLocks/>
            </p:cNvSpPr>
            <p:nvPr/>
          </p:nvSpPr>
          <p:spPr bwMode="auto">
            <a:xfrm>
              <a:off x="776288" y="-933450"/>
              <a:ext cx="100012" cy="312738"/>
            </a:xfrm>
            <a:custGeom>
              <a:avLst/>
              <a:gdLst>
                <a:gd name="T0" fmla="*/ 37 w 63"/>
                <a:gd name="T1" fmla="*/ 197 h 197"/>
                <a:gd name="T2" fmla="*/ 63 w 63"/>
                <a:gd name="T3" fmla="*/ 90 h 197"/>
                <a:gd name="T4" fmla="*/ 29 w 63"/>
                <a:gd name="T5" fmla="*/ 0 h 197"/>
                <a:gd name="T6" fmla="*/ 0 w 63"/>
                <a:gd name="T7" fmla="*/ 107 h 197"/>
                <a:gd name="T8" fmla="*/ 37 w 63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97">
                  <a:moveTo>
                    <a:pt x="37" y="197"/>
                  </a:moveTo>
                  <a:lnTo>
                    <a:pt x="63" y="90"/>
                  </a:lnTo>
                  <a:lnTo>
                    <a:pt x="29" y="0"/>
                  </a:lnTo>
                  <a:lnTo>
                    <a:pt x="0" y="107"/>
                  </a:lnTo>
                  <a:lnTo>
                    <a:pt x="37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67"/>
            <p:cNvSpPr>
              <a:spLocks/>
            </p:cNvSpPr>
            <p:nvPr/>
          </p:nvSpPr>
          <p:spPr bwMode="auto">
            <a:xfrm>
              <a:off x="795338" y="-836613"/>
              <a:ext cx="63500" cy="119063"/>
            </a:xfrm>
            <a:custGeom>
              <a:avLst/>
              <a:gdLst>
                <a:gd name="T0" fmla="*/ 40 w 40"/>
                <a:gd name="T1" fmla="*/ 35 h 75"/>
                <a:gd name="T2" fmla="*/ 25 w 40"/>
                <a:gd name="T3" fmla="*/ 75 h 75"/>
                <a:gd name="T4" fmla="*/ 0 w 40"/>
                <a:gd name="T5" fmla="*/ 38 h 75"/>
                <a:gd name="T6" fmla="*/ 17 w 40"/>
                <a:gd name="T7" fmla="*/ 0 h 75"/>
                <a:gd name="T8" fmla="*/ 40 w 40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5"/>
                  </a:moveTo>
                  <a:lnTo>
                    <a:pt x="25" y="75"/>
                  </a:lnTo>
                  <a:lnTo>
                    <a:pt x="0" y="38"/>
                  </a:lnTo>
                  <a:lnTo>
                    <a:pt x="17" y="0"/>
                  </a:lnTo>
                  <a:lnTo>
                    <a:pt x="40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568"/>
            <p:cNvSpPr>
              <a:spLocks noChangeArrowheads="1"/>
            </p:cNvSpPr>
            <p:nvPr/>
          </p:nvSpPr>
          <p:spPr bwMode="auto">
            <a:xfrm>
              <a:off x="873125" y="-468313"/>
              <a:ext cx="85725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69"/>
            <p:cNvSpPr>
              <a:spLocks/>
            </p:cNvSpPr>
            <p:nvPr/>
          </p:nvSpPr>
          <p:spPr bwMode="auto">
            <a:xfrm>
              <a:off x="873125" y="-468313"/>
              <a:ext cx="85725" cy="36513"/>
            </a:xfrm>
            <a:custGeom>
              <a:avLst/>
              <a:gdLst>
                <a:gd name="T0" fmla="*/ 0 w 54"/>
                <a:gd name="T1" fmla="*/ 17 h 23"/>
                <a:gd name="T2" fmla="*/ 23 w 54"/>
                <a:gd name="T3" fmla="*/ 0 h 23"/>
                <a:gd name="T4" fmla="*/ 54 w 54"/>
                <a:gd name="T5" fmla="*/ 14 h 23"/>
                <a:gd name="T6" fmla="*/ 48 w 54"/>
                <a:gd name="T7" fmla="*/ 23 h 23"/>
                <a:gd name="T8" fmla="*/ 0 w 54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0" y="17"/>
                  </a:moveTo>
                  <a:lnTo>
                    <a:pt x="23" y="0"/>
                  </a:lnTo>
                  <a:lnTo>
                    <a:pt x="54" y="14"/>
                  </a:lnTo>
                  <a:lnTo>
                    <a:pt x="48" y="23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70"/>
            <p:cNvSpPr>
              <a:spLocks/>
            </p:cNvSpPr>
            <p:nvPr/>
          </p:nvSpPr>
          <p:spPr bwMode="auto">
            <a:xfrm>
              <a:off x="1068388" y="-781050"/>
              <a:ext cx="65087" cy="123825"/>
            </a:xfrm>
            <a:custGeom>
              <a:avLst/>
              <a:gdLst>
                <a:gd name="T0" fmla="*/ 41 w 41"/>
                <a:gd name="T1" fmla="*/ 37 h 78"/>
                <a:gd name="T2" fmla="*/ 23 w 41"/>
                <a:gd name="T3" fmla="*/ 78 h 78"/>
                <a:gd name="T4" fmla="*/ 0 w 41"/>
                <a:gd name="T5" fmla="*/ 40 h 78"/>
                <a:gd name="T6" fmla="*/ 18 w 41"/>
                <a:gd name="T7" fmla="*/ 0 h 78"/>
                <a:gd name="T8" fmla="*/ 41 w 41"/>
                <a:gd name="T9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37"/>
                  </a:moveTo>
                  <a:lnTo>
                    <a:pt x="23" y="78"/>
                  </a:lnTo>
                  <a:lnTo>
                    <a:pt x="0" y="40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71"/>
            <p:cNvSpPr>
              <a:spLocks/>
            </p:cNvSpPr>
            <p:nvPr/>
          </p:nvSpPr>
          <p:spPr bwMode="auto">
            <a:xfrm>
              <a:off x="4749800" y="-1697038"/>
              <a:ext cx="63500" cy="125413"/>
            </a:xfrm>
            <a:custGeom>
              <a:avLst/>
              <a:gdLst>
                <a:gd name="T0" fmla="*/ 40 w 40"/>
                <a:gd name="T1" fmla="*/ 38 h 79"/>
                <a:gd name="T2" fmla="*/ 23 w 40"/>
                <a:gd name="T3" fmla="*/ 79 h 79"/>
                <a:gd name="T4" fmla="*/ 0 w 40"/>
                <a:gd name="T5" fmla="*/ 41 h 79"/>
                <a:gd name="T6" fmla="*/ 17 w 40"/>
                <a:gd name="T7" fmla="*/ 0 h 79"/>
                <a:gd name="T8" fmla="*/ 40 w 40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9">
                  <a:moveTo>
                    <a:pt x="40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72"/>
            <p:cNvSpPr>
              <a:spLocks/>
            </p:cNvSpPr>
            <p:nvPr/>
          </p:nvSpPr>
          <p:spPr bwMode="auto">
            <a:xfrm>
              <a:off x="4411663" y="-1990725"/>
              <a:ext cx="160337" cy="68263"/>
            </a:xfrm>
            <a:custGeom>
              <a:avLst/>
              <a:gdLst>
                <a:gd name="T0" fmla="*/ 63 w 101"/>
                <a:gd name="T1" fmla="*/ 32 h 43"/>
                <a:gd name="T2" fmla="*/ 0 w 101"/>
                <a:gd name="T3" fmla="*/ 43 h 43"/>
                <a:gd name="T4" fmla="*/ 37 w 101"/>
                <a:gd name="T5" fmla="*/ 12 h 43"/>
                <a:gd name="T6" fmla="*/ 101 w 101"/>
                <a:gd name="T7" fmla="*/ 0 h 43"/>
                <a:gd name="T8" fmla="*/ 63 w 101"/>
                <a:gd name="T9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3" y="32"/>
                  </a:moveTo>
                  <a:lnTo>
                    <a:pt x="0" y="43"/>
                  </a:lnTo>
                  <a:lnTo>
                    <a:pt x="37" y="12"/>
                  </a:lnTo>
                  <a:lnTo>
                    <a:pt x="101" y="0"/>
                  </a:lnTo>
                  <a:lnTo>
                    <a:pt x="63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73"/>
            <p:cNvSpPr>
              <a:spLocks/>
            </p:cNvSpPr>
            <p:nvPr/>
          </p:nvSpPr>
          <p:spPr bwMode="auto">
            <a:xfrm>
              <a:off x="2339975" y="-1944688"/>
              <a:ext cx="138112" cy="87313"/>
            </a:xfrm>
            <a:custGeom>
              <a:avLst/>
              <a:gdLst>
                <a:gd name="T0" fmla="*/ 55 w 87"/>
                <a:gd name="T1" fmla="*/ 17 h 55"/>
                <a:gd name="T2" fmla="*/ 87 w 87"/>
                <a:gd name="T3" fmla="*/ 55 h 55"/>
                <a:gd name="T4" fmla="*/ 29 w 87"/>
                <a:gd name="T5" fmla="*/ 38 h 55"/>
                <a:gd name="T6" fmla="*/ 0 w 87"/>
                <a:gd name="T7" fmla="*/ 0 h 55"/>
                <a:gd name="T8" fmla="*/ 55 w 87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5">
                  <a:moveTo>
                    <a:pt x="55" y="17"/>
                  </a:moveTo>
                  <a:lnTo>
                    <a:pt x="87" y="55"/>
                  </a:lnTo>
                  <a:lnTo>
                    <a:pt x="29" y="38"/>
                  </a:lnTo>
                  <a:lnTo>
                    <a:pt x="0" y="0"/>
                  </a:lnTo>
                  <a:lnTo>
                    <a:pt x="55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74"/>
            <p:cNvSpPr>
              <a:spLocks/>
            </p:cNvSpPr>
            <p:nvPr/>
          </p:nvSpPr>
          <p:spPr bwMode="auto">
            <a:xfrm>
              <a:off x="2994025" y="-923925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40 h 75"/>
                <a:gd name="T6" fmla="*/ 17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40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75"/>
            <p:cNvSpPr>
              <a:spLocks/>
            </p:cNvSpPr>
            <p:nvPr/>
          </p:nvSpPr>
          <p:spPr bwMode="auto">
            <a:xfrm>
              <a:off x="5426075" y="-606425"/>
              <a:ext cx="65087" cy="119063"/>
            </a:xfrm>
            <a:custGeom>
              <a:avLst/>
              <a:gdLst>
                <a:gd name="T0" fmla="*/ 41 w 41"/>
                <a:gd name="T1" fmla="*/ 37 h 75"/>
                <a:gd name="T2" fmla="*/ 23 w 41"/>
                <a:gd name="T3" fmla="*/ 75 h 75"/>
                <a:gd name="T4" fmla="*/ 0 w 41"/>
                <a:gd name="T5" fmla="*/ 37 h 75"/>
                <a:gd name="T6" fmla="*/ 18 w 41"/>
                <a:gd name="T7" fmla="*/ 0 h 75"/>
                <a:gd name="T8" fmla="*/ 41 w 41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41" y="37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76"/>
            <p:cNvSpPr>
              <a:spLocks/>
            </p:cNvSpPr>
            <p:nvPr/>
          </p:nvSpPr>
          <p:spPr bwMode="auto">
            <a:xfrm>
              <a:off x="9053513" y="-625475"/>
              <a:ext cx="85725" cy="41275"/>
            </a:xfrm>
            <a:custGeom>
              <a:avLst/>
              <a:gdLst>
                <a:gd name="T0" fmla="*/ 0 w 54"/>
                <a:gd name="T1" fmla="*/ 0 h 26"/>
                <a:gd name="T2" fmla="*/ 0 w 54"/>
                <a:gd name="T3" fmla="*/ 23 h 26"/>
                <a:gd name="T4" fmla="*/ 54 w 54"/>
                <a:gd name="T5" fmla="*/ 26 h 26"/>
                <a:gd name="T6" fmla="*/ 54 w 54"/>
                <a:gd name="T7" fmla="*/ 0 h 26"/>
                <a:gd name="T8" fmla="*/ 0 w 5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0" y="0"/>
                  </a:moveTo>
                  <a:lnTo>
                    <a:pt x="0" y="23"/>
                  </a:lnTo>
                  <a:lnTo>
                    <a:pt x="54" y="26"/>
                  </a:ln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77"/>
            <p:cNvSpPr>
              <a:spLocks/>
            </p:cNvSpPr>
            <p:nvPr/>
          </p:nvSpPr>
          <p:spPr bwMode="auto">
            <a:xfrm>
              <a:off x="9053513" y="-625475"/>
              <a:ext cx="85725" cy="36513"/>
            </a:xfrm>
            <a:custGeom>
              <a:avLst/>
              <a:gdLst>
                <a:gd name="T0" fmla="*/ 54 w 54"/>
                <a:gd name="T1" fmla="*/ 6 h 23"/>
                <a:gd name="T2" fmla="*/ 31 w 54"/>
                <a:gd name="T3" fmla="*/ 23 h 23"/>
                <a:gd name="T4" fmla="*/ 0 w 54"/>
                <a:gd name="T5" fmla="*/ 12 h 23"/>
                <a:gd name="T6" fmla="*/ 8 w 54"/>
                <a:gd name="T7" fmla="*/ 0 h 23"/>
                <a:gd name="T8" fmla="*/ 54 w 54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6"/>
                  </a:moveTo>
                  <a:lnTo>
                    <a:pt x="31" y="23"/>
                  </a:lnTo>
                  <a:lnTo>
                    <a:pt x="0" y="12"/>
                  </a:lnTo>
                  <a:lnTo>
                    <a:pt x="8" y="0"/>
                  </a:lnTo>
                  <a:lnTo>
                    <a:pt x="54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78"/>
            <p:cNvSpPr>
              <a:spLocks/>
            </p:cNvSpPr>
            <p:nvPr/>
          </p:nvSpPr>
          <p:spPr bwMode="auto">
            <a:xfrm>
              <a:off x="10306050" y="-368300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79"/>
            <p:cNvSpPr>
              <a:spLocks/>
            </p:cNvSpPr>
            <p:nvPr/>
          </p:nvSpPr>
          <p:spPr bwMode="auto">
            <a:xfrm>
              <a:off x="9309100" y="-400050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0 h 26"/>
                <a:gd name="T4" fmla="*/ 55 w 118"/>
                <a:gd name="T5" fmla="*/ 26 h 26"/>
                <a:gd name="T6" fmla="*/ 0 w 118"/>
                <a:gd name="T7" fmla="*/ 6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0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80"/>
            <p:cNvSpPr>
              <a:spLocks/>
            </p:cNvSpPr>
            <p:nvPr/>
          </p:nvSpPr>
          <p:spPr bwMode="auto">
            <a:xfrm>
              <a:off x="11860213" y="-781050"/>
              <a:ext cx="123825" cy="138113"/>
            </a:xfrm>
            <a:custGeom>
              <a:avLst/>
              <a:gdLst>
                <a:gd name="T0" fmla="*/ 75 w 78"/>
                <a:gd name="T1" fmla="*/ 87 h 87"/>
                <a:gd name="T2" fmla="*/ 0 w 78"/>
                <a:gd name="T3" fmla="*/ 87 h 87"/>
                <a:gd name="T4" fmla="*/ 6 w 78"/>
                <a:gd name="T5" fmla="*/ 3 h 87"/>
                <a:gd name="T6" fmla="*/ 78 w 78"/>
                <a:gd name="T7" fmla="*/ 0 h 87"/>
                <a:gd name="T8" fmla="*/ 75 w 78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87">
                  <a:moveTo>
                    <a:pt x="75" y="87"/>
                  </a:moveTo>
                  <a:lnTo>
                    <a:pt x="0" y="87"/>
                  </a:lnTo>
                  <a:lnTo>
                    <a:pt x="6" y="3"/>
                  </a:lnTo>
                  <a:lnTo>
                    <a:pt x="78" y="0"/>
                  </a:lnTo>
                  <a:lnTo>
                    <a:pt x="75" y="87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81"/>
            <p:cNvSpPr>
              <a:spLocks/>
            </p:cNvSpPr>
            <p:nvPr/>
          </p:nvSpPr>
          <p:spPr bwMode="auto">
            <a:xfrm>
              <a:off x="10556875" y="-1871663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5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82"/>
            <p:cNvSpPr>
              <a:spLocks/>
            </p:cNvSpPr>
            <p:nvPr/>
          </p:nvSpPr>
          <p:spPr bwMode="auto">
            <a:xfrm>
              <a:off x="9693275" y="-395288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83"/>
            <p:cNvSpPr>
              <a:spLocks/>
            </p:cNvSpPr>
            <p:nvPr/>
          </p:nvSpPr>
          <p:spPr bwMode="auto">
            <a:xfrm>
              <a:off x="11842750" y="-547688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1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1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84"/>
            <p:cNvSpPr>
              <a:spLocks/>
            </p:cNvSpPr>
            <p:nvPr/>
          </p:nvSpPr>
          <p:spPr bwMode="auto">
            <a:xfrm>
              <a:off x="8851900" y="-419100"/>
              <a:ext cx="146050" cy="106363"/>
            </a:xfrm>
            <a:custGeom>
              <a:avLst/>
              <a:gdLst>
                <a:gd name="T0" fmla="*/ 92 w 92"/>
                <a:gd name="T1" fmla="*/ 21 h 67"/>
                <a:gd name="T2" fmla="*/ 55 w 92"/>
                <a:gd name="T3" fmla="*/ 61 h 67"/>
                <a:gd name="T4" fmla="*/ 0 w 92"/>
                <a:gd name="T5" fmla="*/ 67 h 67"/>
                <a:gd name="T6" fmla="*/ 14 w 92"/>
                <a:gd name="T7" fmla="*/ 0 h 67"/>
                <a:gd name="T8" fmla="*/ 92 w 92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67">
                  <a:moveTo>
                    <a:pt x="92" y="21"/>
                  </a:moveTo>
                  <a:lnTo>
                    <a:pt x="55" y="61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85"/>
            <p:cNvSpPr>
              <a:spLocks/>
            </p:cNvSpPr>
            <p:nvPr/>
          </p:nvSpPr>
          <p:spPr bwMode="auto">
            <a:xfrm>
              <a:off x="10447338" y="1428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1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1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86"/>
            <p:cNvSpPr>
              <a:spLocks/>
            </p:cNvSpPr>
            <p:nvPr/>
          </p:nvSpPr>
          <p:spPr bwMode="auto">
            <a:xfrm>
              <a:off x="10233025" y="-739775"/>
              <a:ext cx="146050" cy="165100"/>
            </a:xfrm>
            <a:custGeom>
              <a:avLst/>
              <a:gdLst>
                <a:gd name="T0" fmla="*/ 92 w 92"/>
                <a:gd name="T1" fmla="*/ 75 h 104"/>
                <a:gd name="T2" fmla="*/ 29 w 92"/>
                <a:gd name="T3" fmla="*/ 104 h 104"/>
                <a:gd name="T4" fmla="*/ 0 w 92"/>
                <a:gd name="T5" fmla="*/ 29 h 104"/>
                <a:gd name="T6" fmla="*/ 63 w 92"/>
                <a:gd name="T7" fmla="*/ 0 h 104"/>
                <a:gd name="T8" fmla="*/ 92 w 92"/>
                <a:gd name="T9" fmla="*/ 7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4">
                  <a:moveTo>
                    <a:pt x="92" y="75"/>
                  </a:moveTo>
                  <a:lnTo>
                    <a:pt x="29" y="104"/>
                  </a:lnTo>
                  <a:lnTo>
                    <a:pt x="0" y="29"/>
                  </a:lnTo>
                  <a:lnTo>
                    <a:pt x="63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87"/>
            <p:cNvSpPr>
              <a:spLocks/>
            </p:cNvSpPr>
            <p:nvPr/>
          </p:nvSpPr>
          <p:spPr bwMode="auto">
            <a:xfrm>
              <a:off x="8851900" y="0"/>
              <a:ext cx="204787" cy="128588"/>
            </a:xfrm>
            <a:custGeom>
              <a:avLst/>
              <a:gdLst>
                <a:gd name="T0" fmla="*/ 86 w 129"/>
                <a:gd name="T1" fmla="*/ 29 h 81"/>
                <a:gd name="T2" fmla="*/ 129 w 129"/>
                <a:gd name="T3" fmla="*/ 81 h 81"/>
                <a:gd name="T4" fmla="*/ 46 w 129"/>
                <a:gd name="T5" fmla="*/ 55 h 81"/>
                <a:gd name="T6" fmla="*/ 0 w 129"/>
                <a:gd name="T7" fmla="*/ 0 h 81"/>
                <a:gd name="T8" fmla="*/ 86 w 129"/>
                <a:gd name="T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86" y="29"/>
                  </a:moveTo>
                  <a:lnTo>
                    <a:pt x="129" y="81"/>
                  </a:lnTo>
                  <a:lnTo>
                    <a:pt x="46" y="55"/>
                  </a:lnTo>
                  <a:lnTo>
                    <a:pt x="0" y="0"/>
                  </a:lnTo>
                  <a:lnTo>
                    <a:pt x="86" y="2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588"/>
            <p:cNvSpPr>
              <a:spLocks/>
            </p:cNvSpPr>
            <p:nvPr/>
          </p:nvSpPr>
          <p:spPr bwMode="auto">
            <a:xfrm>
              <a:off x="9290050" y="-703263"/>
              <a:ext cx="184150" cy="41275"/>
            </a:xfrm>
            <a:custGeom>
              <a:avLst/>
              <a:gdLst>
                <a:gd name="T0" fmla="*/ 61 w 116"/>
                <a:gd name="T1" fmla="*/ 0 h 26"/>
                <a:gd name="T2" fmla="*/ 116 w 116"/>
                <a:gd name="T3" fmla="*/ 23 h 26"/>
                <a:gd name="T4" fmla="*/ 55 w 116"/>
                <a:gd name="T5" fmla="*/ 26 h 26"/>
                <a:gd name="T6" fmla="*/ 0 w 116"/>
                <a:gd name="T7" fmla="*/ 6 h 26"/>
                <a:gd name="T8" fmla="*/ 61 w 1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6">
                  <a:moveTo>
                    <a:pt x="61" y="0"/>
                  </a:moveTo>
                  <a:lnTo>
                    <a:pt x="116" y="23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89"/>
            <p:cNvSpPr>
              <a:spLocks/>
            </p:cNvSpPr>
            <p:nvPr/>
          </p:nvSpPr>
          <p:spPr bwMode="auto">
            <a:xfrm>
              <a:off x="9975850" y="-509588"/>
              <a:ext cx="60325" cy="119063"/>
            </a:xfrm>
            <a:custGeom>
              <a:avLst/>
              <a:gdLst>
                <a:gd name="T0" fmla="*/ 38 w 38"/>
                <a:gd name="T1" fmla="*/ 37 h 75"/>
                <a:gd name="T2" fmla="*/ 24 w 38"/>
                <a:gd name="T3" fmla="*/ 75 h 75"/>
                <a:gd name="T4" fmla="*/ 0 w 38"/>
                <a:gd name="T5" fmla="*/ 37 h 75"/>
                <a:gd name="T6" fmla="*/ 15 w 38"/>
                <a:gd name="T7" fmla="*/ 0 h 75"/>
                <a:gd name="T8" fmla="*/ 38 w 38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5">
                  <a:moveTo>
                    <a:pt x="38" y="37"/>
                  </a:moveTo>
                  <a:lnTo>
                    <a:pt x="24" y="75"/>
                  </a:lnTo>
                  <a:lnTo>
                    <a:pt x="0" y="37"/>
                  </a:lnTo>
                  <a:lnTo>
                    <a:pt x="15" y="0"/>
                  </a:lnTo>
                  <a:lnTo>
                    <a:pt x="38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590"/>
            <p:cNvSpPr>
              <a:spLocks/>
            </p:cNvSpPr>
            <p:nvPr/>
          </p:nvSpPr>
          <p:spPr bwMode="auto">
            <a:xfrm>
              <a:off x="10434638" y="-901700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591"/>
            <p:cNvSpPr>
              <a:spLocks/>
            </p:cNvSpPr>
            <p:nvPr/>
          </p:nvSpPr>
          <p:spPr bwMode="auto">
            <a:xfrm>
              <a:off x="2894013" y="-1862138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38 h 75"/>
                <a:gd name="T6" fmla="*/ 14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38"/>
                  </a:lnTo>
                  <a:lnTo>
                    <a:pt x="14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592"/>
            <p:cNvSpPr>
              <a:spLocks/>
            </p:cNvSpPr>
            <p:nvPr/>
          </p:nvSpPr>
          <p:spPr bwMode="auto">
            <a:xfrm>
              <a:off x="7512050" y="-1530350"/>
              <a:ext cx="160337" cy="68263"/>
            </a:xfrm>
            <a:custGeom>
              <a:avLst/>
              <a:gdLst>
                <a:gd name="T0" fmla="*/ 60 w 101"/>
                <a:gd name="T1" fmla="*/ 31 h 43"/>
                <a:gd name="T2" fmla="*/ 0 w 101"/>
                <a:gd name="T3" fmla="*/ 43 h 43"/>
                <a:gd name="T4" fmla="*/ 37 w 101"/>
                <a:gd name="T5" fmla="*/ 11 h 43"/>
                <a:gd name="T6" fmla="*/ 101 w 101"/>
                <a:gd name="T7" fmla="*/ 0 h 43"/>
                <a:gd name="T8" fmla="*/ 60 w 101"/>
                <a:gd name="T9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0" y="31"/>
                  </a:moveTo>
                  <a:lnTo>
                    <a:pt x="0" y="43"/>
                  </a:lnTo>
                  <a:lnTo>
                    <a:pt x="37" y="11"/>
                  </a:lnTo>
                  <a:lnTo>
                    <a:pt x="101" y="0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593"/>
            <p:cNvSpPr>
              <a:spLocks/>
            </p:cNvSpPr>
            <p:nvPr/>
          </p:nvSpPr>
          <p:spPr bwMode="auto">
            <a:xfrm>
              <a:off x="9382125" y="-827088"/>
              <a:ext cx="92075" cy="36513"/>
            </a:xfrm>
            <a:custGeom>
              <a:avLst/>
              <a:gdLst>
                <a:gd name="T0" fmla="*/ 58 w 58"/>
                <a:gd name="T1" fmla="*/ 5 h 23"/>
                <a:gd name="T2" fmla="*/ 32 w 58"/>
                <a:gd name="T3" fmla="*/ 23 h 23"/>
                <a:gd name="T4" fmla="*/ 0 w 58"/>
                <a:gd name="T5" fmla="*/ 8 h 23"/>
                <a:gd name="T6" fmla="*/ 9 w 58"/>
                <a:gd name="T7" fmla="*/ 0 h 23"/>
                <a:gd name="T8" fmla="*/ 58 w 58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58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9" y="0"/>
                  </a:lnTo>
                  <a:lnTo>
                    <a:pt x="58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594"/>
            <p:cNvSpPr>
              <a:spLocks/>
            </p:cNvSpPr>
            <p:nvPr/>
          </p:nvSpPr>
          <p:spPr bwMode="auto">
            <a:xfrm>
              <a:off x="98075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595"/>
            <p:cNvSpPr>
              <a:spLocks/>
            </p:cNvSpPr>
            <p:nvPr/>
          </p:nvSpPr>
          <p:spPr bwMode="auto">
            <a:xfrm>
              <a:off x="9861550" y="-1765300"/>
              <a:ext cx="133350" cy="82550"/>
            </a:xfrm>
            <a:custGeom>
              <a:avLst/>
              <a:gdLst>
                <a:gd name="T0" fmla="*/ 29 w 84"/>
                <a:gd name="T1" fmla="*/ 35 h 52"/>
                <a:gd name="T2" fmla="*/ 0 w 84"/>
                <a:gd name="T3" fmla="*/ 0 h 52"/>
                <a:gd name="T4" fmla="*/ 55 w 84"/>
                <a:gd name="T5" fmla="*/ 17 h 52"/>
                <a:gd name="T6" fmla="*/ 84 w 84"/>
                <a:gd name="T7" fmla="*/ 52 h 52"/>
                <a:gd name="T8" fmla="*/ 29 w 84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2">
                  <a:moveTo>
                    <a:pt x="29" y="35"/>
                  </a:moveTo>
                  <a:lnTo>
                    <a:pt x="0" y="0"/>
                  </a:lnTo>
                  <a:lnTo>
                    <a:pt x="55" y="17"/>
                  </a:lnTo>
                  <a:lnTo>
                    <a:pt x="84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596"/>
            <p:cNvSpPr>
              <a:spLocks/>
            </p:cNvSpPr>
            <p:nvPr/>
          </p:nvSpPr>
          <p:spPr bwMode="auto">
            <a:xfrm>
              <a:off x="10013950" y="-1350963"/>
              <a:ext cx="109537" cy="95250"/>
            </a:xfrm>
            <a:custGeom>
              <a:avLst/>
              <a:gdLst>
                <a:gd name="T0" fmla="*/ 34 w 69"/>
                <a:gd name="T1" fmla="*/ 14 h 60"/>
                <a:gd name="T2" fmla="*/ 69 w 69"/>
                <a:gd name="T3" fmla="*/ 0 h 60"/>
                <a:gd name="T4" fmla="*/ 31 w 69"/>
                <a:gd name="T5" fmla="*/ 43 h 60"/>
                <a:gd name="T6" fmla="*/ 0 w 69"/>
                <a:gd name="T7" fmla="*/ 60 h 60"/>
                <a:gd name="T8" fmla="*/ 34 w 69"/>
                <a:gd name="T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0">
                  <a:moveTo>
                    <a:pt x="34" y="14"/>
                  </a:moveTo>
                  <a:lnTo>
                    <a:pt x="69" y="0"/>
                  </a:lnTo>
                  <a:lnTo>
                    <a:pt x="31" y="43"/>
                  </a:lnTo>
                  <a:lnTo>
                    <a:pt x="0" y="60"/>
                  </a:lnTo>
                  <a:lnTo>
                    <a:pt x="34" y="14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597"/>
            <p:cNvSpPr>
              <a:spLocks/>
            </p:cNvSpPr>
            <p:nvPr/>
          </p:nvSpPr>
          <p:spPr bwMode="auto">
            <a:xfrm>
              <a:off x="9469438" y="-1425575"/>
              <a:ext cx="160337" cy="157163"/>
            </a:xfrm>
            <a:custGeom>
              <a:avLst/>
              <a:gdLst>
                <a:gd name="T0" fmla="*/ 101 w 101"/>
                <a:gd name="T1" fmla="*/ 29 h 99"/>
                <a:gd name="T2" fmla="*/ 80 w 101"/>
                <a:gd name="T3" fmla="*/ 99 h 99"/>
                <a:gd name="T4" fmla="*/ 0 w 101"/>
                <a:gd name="T5" fmla="*/ 70 h 99"/>
                <a:gd name="T6" fmla="*/ 23 w 101"/>
                <a:gd name="T7" fmla="*/ 0 h 99"/>
                <a:gd name="T8" fmla="*/ 101 w 101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9">
                  <a:moveTo>
                    <a:pt x="101" y="29"/>
                  </a:moveTo>
                  <a:lnTo>
                    <a:pt x="80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1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598"/>
            <p:cNvSpPr>
              <a:spLocks/>
            </p:cNvSpPr>
            <p:nvPr/>
          </p:nvSpPr>
          <p:spPr bwMode="auto">
            <a:xfrm>
              <a:off x="11974513" y="-1268413"/>
              <a:ext cx="160337" cy="160338"/>
            </a:xfrm>
            <a:custGeom>
              <a:avLst/>
              <a:gdLst>
                <a:gd name="T0" fmla="*/ 101 w 101"/>
                <a:gd name="T1" fmla="*/ 32 h 101"/>
                <a:gd name="T2" fmla="*/ 78 w 101"/>
                <a:gd name="T3" fmla="*/ 101 h 101"/>
                <a:gd name="T4" fmla="*/ 0 w 101"/>
                <a:gd name="T5" fmla="*/ 69 h 101"/>
                <a:gd name="T6" fmla="*/ 23 w 101"/>
                <a:gd name="T7" fmla="*/ 0 h 101"/>
                <a:gd name="T8" fmla="*/ 101 w 101"/>
                <a:gd name="T9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1">
                  <a:moveTo>
                    <a:pt x="101" y="32"/>
                  </a:moveTo>
                  <a:lnTo>
                    <a:pt x="78" y="101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1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599"/>
            <p:cNvSpPr>
              <a:spLocks/>
            </p:cNvSpPr>
            <p:nvPr/>
          </p:nvSpPr>
          <p:spPr bwMode="auto">
            <a:xfrm>
              <a:off x="9866313" y="-1549400"/>
              <a:ext cx="142875" cy="165100"/>
            </a:xfrm>
            <a:custGeom>
              <a:avLst/>
              <a:gdLst>
                <a:gd name="T0" fmla="*/ 90 w 90"/>
                <a:gd name="T1" fmla="*/ 81 h 104"/>
                <a:gd name="T2" fmla="*/ 20 w 90"/>
                <a:gd name="T3" fmla="*/ 104 h 104"/>
                <a:gd name="T4" fmla="*/ 0 w 90"/>
                <a:gd name="T5" fmla="*/ 20 h 104"/>
                <a:gd name="T6" fmla="*/ 69 w 90"/>
                <a:gd name="T7" fmla="*/ 0 h 104"/>
                <a:gd name="T8" fmla="*/ 90 w 90"/>
                <a:gd name="T9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4">
                  <a:moveTo>
                    <a:pt x="90" y="81"/>
                  </a:moveTo>
                  <a:lnTo>
                    <a:pt x="20" y="104"/>
                  </a:lnTo>
                  <a:lnTo>
                    <a:pt x="0" y="20"/>
                  </a:lnTo>
                  <a:lnTo>
                    <a:pt x="69" y="0"/>
                  </a:lnTo>
                  <a:lnTo>
                    <a:pt x="90" y="8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00"/>
            <p:cNvSpPr>
              <a:spLocks/>
            </p:cNvSpPr>
            <p:nvPr/>
          </p:nvSpPr>
          <p:spPr bwMode="auto">
            <a:xfrm>
              <a:off x="9331325" y="-1862138"/>
              <a:ext cx="142875" cy="160338"/>
            </a:xfrm>
            <a:custGeom>
              <a:avLst/>
              <a:gdLst>
                <a:gd name="T0" fmla="*/ 90 w 90"/>
                <a:gd name="T1" fmla="*/ 75 h 101"/>
                <a:gd name="T2" fmla="*/ 26 w 90"/>
                <a:gd name="T3" fmla="*/ 101 h 101"/>
                <a:gd name="T4" fmla="*/ 0 w 90"/>
                <a:gd name="T5" fmla="*/ 29 h 101"/>
                <a:gd name="T6" fmla="*/ 64 w 90"/>
                <a:gd name="T7" fmla="*/ 0 h 101"/>
                <a:gd name="T8" fmla="*/ 90 w 90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1">
                  <a:moveTo>
                    <a:pt x="90" y="75"/>
                  </a:moveTo>
                  <a:lnTo>
                    <a:pt x="26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0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01"/>
            <p:cNvSpPr>
              <a:spLocks/>
            </p:cNvSpPr>
            <p:nvPr/>
          </p:nvSpPr>
          <p:spPr bwMode="auto">
            <a:xfrm>
              <a:off x="11531600" y="-436563"/>
              <a:ext cx="131762" cy="58738"/>
            </a:xfrm>
            <a:custGeom>
              <a:avLst/>
              <a:gdLst>
                <a:gd name="T0" fmla="*/ 0 w 83"/>
                <a:gd name="T1" fmla="*/ 29 h 37"/>
                <a:gd name="T2" fmla="*/ 34 w 83"/>
                <a:gd name="T3" fmla="*/ 0 h 37"/>
                <a:gd name="T4" fmla="*/ 83 w 83"/>
                <a:gd name="T5" fmla="*/ 23 h 37"/>
                <a:gd name="T6" fmla="*/ 72 w 83"/>
                <a:gd name="T7" fmla="*/ 37 h 37"/>
                <a:gd name="T8" fmla="*/ 0 w 83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7">
                  <a:moveTo>
                    <a:pt x="0" y="29"/>
                  </a:moveTo>
                  <a:lnTo>
                    <a:pt x="34" y="0"/>
                  </a:lnTo>
                  <a:lnTo>
                    <a:pt x="83" y="23"/>
                  </a:lnTo>
                  <a:lnTo>
                    <a:pt x="72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02"/>
            <p:cNvSpPr>
              <a:spLocks/>
            </p:cNvSpPr>
            <p:nvPr/>
          </p:nvSpPr>
          <p:spPr bwMode="auto">
            <a:xfrm>
              <a:off x="10717213" y="-593725"/>
              <a:ext cx="133350" cy="55563"/>
            </a:xfrm>
            <a:custGeom>
              <a:avLst/>
              <a:gdLst>
                <a:gd name="T0" fmla="*/ 0 w 84"/>
                <a:gd name="T1" fmla="*/ 26 h 35"/>
                <a:gd name="T2" fmla="*/ 35 w 84"/>
                <a:gd name="T3" fmla="*/ 0 h 35"/>
                <a:gd name="T4" fmla="*/ 84 w 84"/>
                <a:gd name="T5" fmla="*/ 21 h 35"/>
                <a:gd name="T6" fmla="*/ 72 w 84"/>
                <a:gd name="T7" fmla="*/ 35 h 35"/>
                <a:gd name="T8" fmla="*/ 0 w 84"/>
                <a:gd name="T9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5">
                  <a:moveTo>
                    <a:pt x="0" y="26"/>
                  </a:moveTo>
                  <a:lnTo>
                    <a:pt x="35" y="0"/>
                  </a:lnTo>
                  <a:lnTo>
                    <a:pt x="84" y="21"/>
                  </a:lnTo>
                  <a:lnTo>
                    <a:pt x="72" y="35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603"/>
            <p:cNvSpPr>
              <a:spLocks/>
            </p:cNvSpPr>
            <p:nvPr/>
          </p:nvSpPr>
          <p:spPr bwMode="auto">
            <a:xfrm>
              <a:off x="10498138" y="-1544638"/>
              <a:ext cx="141287" cy="82550"/>
            </a:xfrm>
            <a:custGeom>
              <a:avLst/>
              <a:gdLst>
                <a:gd name="T0" fmla="*/ 69 w 89"/>
                <a:gd name="T1" fmla="*/ 9 h 52"/>
                <a:gd name="T2" fmla="*/ 89 w 89"/>
                <a:gd name="T3" fmla="*/ 52 h 52"/>
                <a:gd name="T4" fmla="*/ 17 w 89"/>
                <a:gd name="T5" fmla="*/ 40 h 52"/>
                <a:gd name="T6" fmla="*/ 0 w 89"/>
                <a:gd name="T7" fmla="*/ 0 h 52"/>
                <a:gd name="T8" fmla="*/ 69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69" y="9"/>
                  </a:moveTo>
                  <a:lnTo>
                    <a:pt x="89" y="52"/>
                  </a:lnTo>
                  <a:lnTo>
                    <a:pt x="17" y="40"/>
                  </a:lnTo>
                  <a:lnTo>
                    <a:pt x="0" y="0"/>
                  </a:lnTo>
                  <a:lnTo>
                    <a:pt x="69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604"/>
            <p:cNvSpPr>
              <a:spLocks/>
            </p:cNvSpPr>
            <p:nvPr/>
          </p:nvSpPr>
          <p:spPr bwMode="auto">
            <a:xfrm>
              <a:off x="11911013" y="-1673225"/>
              <a:ext cx="146050" cy="82550"/>
            </a:xfrm>
            <a:custGeom>
              <a:avLst/>
              <a:gdLst>
                <a:gd name="T0" fmla="*/ 72 w 92"/>
                <a:gd name="T1" fmla="*/ 8 h 52"/>
                <a:gd name="T2" fmla="*/ 92 w 92"/>
                <a:gd name="T3" fmla="*/ 52 h 52"/>
                <a:gd name="T4" fmla="*/ 20 w 92"/>
                <a:gd name="T5" fmla="*/ 40 h 52"/>
                <a:gd name="T6" fmla="*/ 0 w 92"/>
                <a:gd name="T7" fmla="*/ 0 h 52"/>
                <a:gd name="T8" fmla="*/ 72 w 92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2">
                  <a:moveTo>
                    <a:pt x="72" y="8"/>
                  </a:moveTo>
                  <a:lnTo>
                    <a:pt x="92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05"/>
            <p:cNvSpPr>
              <a:spLocks/>
            </p:cNvSpPr>
            <p:nvPr/>
          </p:nvSpPr>
          <p:spPr bwMode="auto">
            <a:xfrm>
              <a:off x="4594225" y="-1365250"/>
              <a:ext cx="192087" cy="41275"/>
            </a:xfrm>
            <a:custGeom>
              <a:avLst/>
              <a:gdLst>
                <a:gd name="T0" fmla="*/ 58 w 121"/>
                <a:gd name="T1" fmla="*/ 26 h 26"/>
                <a:gd name="T2" fmla="*/ 0 w 121"/>
                <a:gd name="T3" fmla="*/ 6 h 26"/>
                <a:gd name="T4" fmla="*/ 64 w 121"/>
                <a:gd name="T5" fmla="*/ 0 h 26"/>
                <a:gd name="T6" fmla="*/ 121 w 121"/>
                <a:gd name="T7" fmla="*/ 20 h 26"/>
                <a:gd name="T8" fmla="*/ 58 w 12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58" y="26"/>
                  </a:moveTo>
                  <a:lnTo>
                    <a:pt x="0" y="6"/>
                  </a:lnTo>
                  <a:lnTo>
                    <a:pt x="64" y="0"/>
                  </a:lnTo>
                  <a:lnTo>
                    <a:pt x="121" y="20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7" name="Freeform 64"/>
          <p:cNvSpPr/>
          <p:nvPr/>
        </p:nvSpPr>
        <p:spPr bwMode="auto">
          <a:xfrm>
            <a:off x="4556895" y="2221286"/>
            <a:ext cx="1404878" cy="1257239"/>
          </a:xfrm>
          <a:custGeom>
            <a:avLst/>
            <a:gdLst/>
            <a:ahLst/>
            <a:cxnLst>
              <a:cxn ang="0">
                <a:pos x="330" y="184"/>
              </a:cxn>
              <a:cxn ang="0">
                <a:pos x="330" y="32"/>
              </a:cxn>
              <a:cxn ang="0">
                <a:pos x="257" y="18"/>
              </a:cxn>
              <a:cxn ang="0">
                <a:pos x="33" y="152"/>
              </a:cxn>
              <a:cxn ang="0">
                <a:pos x="28" y="206"/>
              </a:cxn>
              <a:cxn ang="0">
                <a:pos x="168" y="287"/>
              </a:cxn>
              <a:cxn ang="0">
                <a:pos x="206" y="286"/>
              </a:cxn>
              <a:cxn ang="0">
                <a:pos x="289" y="233"/>
              </a:cxn>
              <a:cxn ang="0">
                <a:pos x="330" y="184"/>
              </a:cxn>
            </a:cxnLst>
            <a:rect l="0" t="0" r="r" b="b"/>
            <a:pathLst>
              <a:path w="335" h="299">
                <a:moveTo>
                  <a:pt x="330" y="184"/>
                </a:moveTo>
                <a:cubicBezTo>
                  <a:pt x="330" y="159"/>
                  <a:pt x="330" y="32"/>
                  <a:pt x="330" y="32"/>
                </a:cubicBezTo>
                <a:cubicBezTo>
                  <a:pt x="330" y="32"/>
                  <a:pt x="335" y="0"/>
                  <a:pt x="257" y="18"/>
                </a:cubicBezTo>
                <a:cubicBezTo>
                  <a:pt x="180" y="35"/>
                  <a:pt x="96" y="74"/>
                  <a:pt x="33" y="152"/>
                </a:cubicBezTo>
                <a:cubicBezTo>
                  <a:pt x="25" y="163"/>
                  <a:pt x="0" y="190"/>
                  <a:pt x="28" y="206"/>
                </a:cubicBezTo>
                <a:cubicBezTo>
                  <a:pt x="57" y="222"/>
                  <a:pt x="168" y="287"/>
                  <a:pt x="168" y="287"/>
                </a:cubicBezTo>
                <a:cubicBezTo>
                  <a:pt x="168" y="287"/>
                  <a:pt x="189" y="299"/>
                  <a:pt x="206" y="286"/>
                </a:cubicBezTo>
                <a:cubicBezTo>
                  <a:pt x="222" y="272"/>
                  <a:pt x="257" y="244"/>
                  <a:pt x="289" y="233"/>
                </a:cubicBezTo>
                <a:cubicBezTo>
                  <a:pt x="319" y="224"/>
                  <a:pt x="331" y="226"/>
                  <a:pt x="330" y="184"/>
                </a:cubicBezTo>
              </a:path>
            </a:pathLst>
          </a:custGeom>
          <a:solidFill>
            <a:srgbClr val="1C50A2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98" name="Freeform 62"/>
          <p:cNvSpPr/>
          <p:nvPr/>
        </p:nvSpPr>
        <p:spPr bwMode="auto">
          <a:xfrm>
            <a:off x="4296220" y="3107119"/>
            <a:ext cx="1031167" cy="1619415"/>
          </a:xfrm>
          <a:custGeom>
            <a:avLst/>
            <a:gdLst/>
            <a:ahLst/>
            <a:cxnLst>
              <a:cxn ang="0">
                <a:pos x="209" y="93"/>
              </a:cxn>
              <a:cxn ang="0">
                <a:pos x="75" y="20"/>
              </a:cxn>
              <a:cxn ang="0">
                <a:pos x="27" y="77"/>
              </a:cxn>
              <a:cxn ang="0">
                <a:pos x="38" y="338"/>
              </a:cxn>
              <a:cxn ang="0">
                <a:pos x="83" y="368"/>
              </a:cxn>
              <a:cxn ang="0">
                <a:pos x="221" y="284"/>
              </a:cxn>
              <a:cxn ang="0">
                <a:pos x="238" y="250"/>
              </a:cxn>
              <a:cxn ang="0">
                <a:pos x="232" y="152"/>
              </a:cxn>
              <a:cxn ang="0">
                <a:pos x="209" y="93"/>
              </a:cxn>
            </a:cxnLst>
            <a:rect l="0" t="0" r="r" b="b"/>
            <a:pathLst>
              <a:path w="246" h="385">
                <a:moveTo>
                  <a:pt x="209" y="93"/>
                </a:moveTo>
                <a:cubicBezTo>
                  <a:pt x="187" y="81"/>
                  <a:pt x="75" y="20"/>
                  <a:pt x="75" y="20"/>
                </a:cubicBezTo>
                <a:cubicBezTo>
                  <a:pt x="75" y="20"/>
                  <a:pt x="49" y="0"/>
                  <a:pt x="27" y="77"/>
                </a:cubicBezTo>
                <a:cubicBezTo>
                  <a:pt x="6" y="153"/>
                  <a:pt x="0" y="245"/>
                  <a:pt x="38" y="338"/>
                </a:cubicBezTo>
                <a:cubicBezTo>
                  <a:pt x="43" y="350"/>
                  <a:pt x="56" y="385"/>
                  <a:pt x="83" y="368"/>
                </a:cubicBezTo>
                <a:cubicBezTo>
                  <a:pt x="110" y="351"/>
                  <a:pt x="221" y="284"/>
                  <a:pt x="221" y="284"/>
                </a:cubicBezTo>
                <a:cubicBezTo>
                  <a:pt x="221" y="284"/>
                  <a:pt x="242" y="271"/>
                  <a:pt x="238" y="250"/>
                </a:cubicBezTo>
                <a:cubicBezTo>
                  <a:pt x="234" y="229"/>
                  <a:pt x="226" y="186"/>
                  <a:pt x="232" y="152"/>
                </a:cubicBezTo>
                <a:cubicBezTo>
                  <a:pt x="238" y="122"/>
                  <a:pt x="246" y="112"/>
                  <a:pt x="209" y="93"/>
                </a:cubicBezTo>
              </a:path>
            </a:pathLst>
          </a:custGeom>
          <a:solidFill>
            <a:srgbClr val="00B0EC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99" name="Freeform 61"/>
          <p:cNvSpPr/>
          <p:nvPr/>
        </p:nvSpPr>
        <p:spPr bwMode="auto">
          <a:xfrm>
            <a:off x="4543055" y="4343597"/>
            <a:ext cx="1409492" cy="1268772"/>
          </a:xfrm>
          <a:custGeom>
            <a:avLst/>
            <a:gdLst/>
            <a:ahLst/>
            <a:cxnLst>
              <a:cxn ang="0">
                <a:pos x="161" y="22"/>
              </a:cxn>
              <a:cxn ang="0">
                <a:pos x="31" y="100"/>
              </a:cxn>
              <a:cxn ang="0">
                <a:pos x="56" y="171"/>
              </a:cxn>
              <a:cxn ang="0">
                <a:pos x="287" y="293"/>
              </a:cxn>
              <a:cxn ang="0">
                <a:pos x="335" y="270"/>
              </a:cxn>
              <a:cxn ang="0">
                <a:pos x="332" y="108"/>
              </a:cxn>
              <a:cxn ang="0">
                <a:pos x="312" y="77"/>
              </a:cxn>
              <a:cxn ang="0">
                <a:pos x="224" y="32"/>
              </a:cxn>
              <a:cxn ang="0">
                <a:pos x="161" y="22"/>
              </a:cxn>
            </a:cxnLst>
            <a:rect l="0" t="0" r="r" b="b"/>
            <a:pathLst>
              <a:path w="336" h="302">
                <a:moveTo>
                  <a:pt x="161" y="22"/>
                </a:moveTo>
                <a:cubicBezTo>
                  <a:pt x="140" y="35"/>
                  <a:pt x="31" y="100"/>
                  <a:pt x="31" y="100"/>
                </a:cubicBezTo>
                <a:cubicBezTo>
                  <a:pt x="31" y="100"/>
                  <a:pt x="0" y="113"/>
                  <a:pt x="56" y="171"/>
                </a:cubicBezTo>
                <a:cubicBezTo>
                  <a:pt x="111" y="228"/>
                  <a:pt x="187" y="280"/>
                  <a:pt x="287" y="293"/>
                </a:cubicBezTo>
                <a:cubicBezTo>
                  <a:pt x="300" y="295"/>
                  <a:pt x="336" y="302"/>
                  <a:pt x="335" y="270"/>
                </a:cubicBezTo>
                <a:cubicBezTo>
                  <a:pt x="334" y="237"/>
                  <a:pt x="332" y="108"/>
                  <a:pt x="332" y="108"/>
                </a:cubicBezTo>
                <a:cubicBezTo>
                  <a:pt x="332" y="108"/>
                  <a:pt x="332" y="84"/>
                  <a:pt x="312" y="77"/>
                </a:cubicBezTo>
                <a:cubicBezTo>
                  <a:pt x="292" y="70"/>
                  <a:pt x="250" y="54"/>
                  <a:pt x="224" y="32"/>
                </a:cubicBezTo>
                <a:cubicBezTo>
                  <a:pt x="201" y="12"/>
                  <a:pt x="196" y="0"/>
                  <a:pt x="161" y="22"/>
                </a:cubicBezTo>
              </a:path>
            </a:pathLst>
          </a:custGeom>
          <a:solidFill>
            <a:srgbClr val="1C50A2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00" name="Freeform 59"/>
          <p:cNvSpPr/>
          <p:nvPr/>
        </p:nvSpPr>
        <p:spPr bwMode="auto">
          <a:xfrm>
            <a:off x="6054045" y="2225898"/>
            <a:ext cx="1404878" cy="1278000"/>
          </a:xfrm>
          <a:custGeom>
            <a:avLst/>
            <a:gdLst/>
            <a:ahLst/>
            <a:cxnLst>
              <a:cxn ang="0">
                <a:pos x="174" y="281"/>
              </a:cxn>
              <a:cxn ang="0">
                <a:pos x="305" y="204"/>
              </a:cxn>
              <a:cxn ang="0">
                <a:pos x="280" y="133"/>
              </a:cxn>
              <a:cxn ang="0">
                <a:pos x="49" y="9"/>
              </a:cxn>
              <a:cxn ang="0">
                <a:pos x="1" y="33"/>
              </a:cxn>
              <a:cxn ang="0">
                <a:pos x="3" y="194"/>
              </a:cxn>
              <a:cxn ang="0">
                <a:pos x="23" y="226"/>
              </a:cxn>
              <a:cxn ang="0">
                <a:pos x="110" y="271"/>
              </a:cxn>
              <a:cxn ang="0">
                <a:pos x="174" y="281"/>
              </a:cxn>
            </a:cxnLst>
            <a:rect l="0" t="0" r="r" b="b"/>
            <a:pathLst>
              <a:path w="335" h="304">
                <a:moveTo>
                  <a:pt x="174" y="281"/>
                </a:moveTo>
                <a:cubicBezTo>
                  <a:pt x="195" y="268"/>
                  <a:pt x="305" y="204"/>
                  <a:pt x="305" y="204"/>
                </a:cubicBezTo>
                <a:cubicBezTo>
                  <a:pt x="305" y="204"/>
                  <a:pt x="335" y="192"/>
                  <a:pt x="280" y="133"/>
                </a:cubicBezTo>
                <a:cubicBezTo>
                  <a:pt x="225" y="76"/>
                  <a:pt x="149" y="24"/>
                  <a:pt x="49" y="9"/>
                </a:cubicBezTo>
                <a:cubicBezTo>
                  <a:pt x="36" y="7"/>
                  <a:pt x="0" y="0"/>
                  <a:pt x="1" y="33"/>
                </a:cubicBezTo>
                <a:cubicBezTo>
                  <a:pt x="2" y="65"/>
                  <a:pt x="3" y="194"/>
                  <a:pt x="3" y="194"/>
                </a:cubicBezTo>
                <a:cubicBezTo>
                  <a:pt x="3" y="194"/>
                  <a:pt x="3" y="219"/>
                  <a:pt x="23" y="226"/>
                </a:cubicBezTo>
                <a:cubicBezTo>
                  <a:pt x="43" y="233"/>
                  <a:pt x="85" y="249"/>
                  <a:pt x="110" y="271"/>
                </a:cubicBezTo>
                <a:cubicBezTo>
                  <a:pt x="133" y="292"/>
                  <a:pt x="138" y="304"/>
                  <a:pt x="174" y="281"/>
                </a:cubicBezTo>
              </a:path>
            </a:pathLst>
          </a:custGeom>
          <a:solidFill>
            <a:srgbClr val="00B0EC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01" name="Freeform 58"/>
          <p:cNvSpPr/>
          <p:nvPr/>
        </p:nvSpPr>
        <p:spPr bwMode="auto">
          <a:xfrm>
            <a:off x="6669978" y="3104812"/>
            <a:ext cx="1031167" cy="1617109"/>
          </a:xfrm>
          <a:custGeom>
            <a:avLst/>
            <a:gdLst/>
            <a:ahLst/>
            <a:cxnLst>
              <a:cxn ang="0">
                <a:pos x="38" y="293"/>
              </a:cxn>
              <a:cxn ang="0">
                <a:pos x="171" y="365"/>
              </a:cxn>
              <a:cxn ang="0">
                <a:pos x="219" y="308"/>
              </a:cxn>
              <a:cxn ang="0">
                <a:pos x="208" y="47"/>
              </a:cxn>
              <a:cxn ang="0">
                <a:pos x="163" y="17"/>
              </a:cxn>
              <a:cxn ang="0">
                <a:pos x="26" y="101"/>
              </a:cxn>
              <a:cxn ang="0">
                <a:pos x="8" y="135"/>
              </a:cxn>
              <a:cxn ang="0">
                <a:pos x="14" y="233"/>
              </a:cxn>
              <a:cxn ang="0">
                <a:pos x="38" y="293"/>
              </a:cxn>
            </a:cxnLst>
            <a:rect l="0" t="0" r="r" b="b"/>
            <a:pathLst>
              <a:path w="246" h="385">
                <a:moveTo>
                  <a:pt x="38" y="293"/>
                </a:moveTo>
                <a:cubicBezTo>
                  <a:pt x="60" y="304"/>
                  <a:pt x="171" y="365"/>
                  <a:pt x="171" y="365"/>
                </a:cubicBezTo>
                <a:cubicBezTo>
                  <a:pt x="171" y="365"/>
                  <a:pt x="197" y="385"/>
                  <a:pt x="219" y="308"/>
                </a:cubicBezTo>
                <a:cubicBezTo>
                  <a:pt x="241" y="232"/>
                  <a:pt x="246" y="140"/>
                  <a:pt x="208" y="47"/>
                </a:cubicBezTo>
                <a:cubicBezTo>
                  <a:pt x="203" y="35"/>
                  <a:pt x="191" y="0"/>
                  <a:pt x="163" y="17"/>
                </a:cubicBezTo>
                <a:cubicBezTo>
                  <a:pt x="136" y="35"/>
                  <a:pt x="26" y="101"/>
                  <a:pt x="26" y="101"/>
                </a:cubicBezTo>
                <a:cubicBezTo>
                  <a:pt x="26" y="101"/>
                  <a:pt x="4" y="114"/>
                  <a:pt x="8" y="135"/>
                </a:cubicBezTo>
                <a:cubicBezTo>
                  <a:pt x="13" y="156"/>
                  <a:pt x="21" y="200"/>
                  <a:pt x="14" y="233"/>
                </a:cubicBezTo>
                <a:cubicBezTo>
                  <a:pt x="8" y="263"/>
                  <a:pt x="0" y="273"/>
                  <a:pt x="38" y="293"/>
                </a:cubicBezTo>
              </a:path>
            </a:pathLst>
          </a:custGeom>
          <a:solidFill>
            <a:srgbClr val="1C50A2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02" name="Freeform 60"/>
          <p:cNvSpPr/>
          <p:nvPr/>
        </p:nvSpPr>
        <p:spPr bwMode="auto">
          <a:xfrm>
            <a:off x="6044819" y="4359742"/>
            <a:ext cx="1393343" cy="1278000"/>
          </a:xfrm>
          <a:custGeom>
            <a:avLst/>
            <a:gdLst/>
            <a:ahLst/>
            <a:cxnLst>
              <a:cxn ang="0">
                <a:pos x="2" y="120"/>
              </a:cxn>
              <a:cxn ang="0">
                <a:pos x="7" y="272"/>
              </a:cxn>
              <a:cxn ang="0">
                <a:pos x="81" y="284"/>
              </a:cxn>
              <a:cxn ang="0">
                <a:pos x="300" y="141"/>
              </a:cxn>
              <a:cxn ang="0">
                <a:pos x="303" y="88"/>
              </a:cxn>
              <a:cxn ang="0">
                <a:pos x="160" y="12"/>
              </a:cxn>
              <a:cxn ang="0">
                <a:pos x="123" y="14"/>
              </a:cxn>
              <a:cxn ang="0">
                <a:pos x="41" y="69"/>
              </a:cxn>
              <a:cxn ang="0">
                <a:pos x="2" y="120"/>
              </a:cxn>
            </a:cxnLst>
            <a:rect l="0" t="0" r="r" b="b"/>
            <a:pathLst>
              <a:path w="332" h="304">
                <a:moveTo>
                  <a:pt x="2" y="120"/>
                </a:moveTo>
                <a:cubicBezTo>
                  <a:pt x="3" y="145"/>
                  <a:pt x="7" y="272"/>
                  <a:pt x="7" y="272"/>
                </a:cubicBezTo>
                <a:cubicBezTo>
                  <a:pt x="7" y="272"/>
                  <a:pt x="4" y="304"/>
                  <a:pt x="81" y="284"/>
                </a:cubicBezTo>
                <a:cubicBezTo>
                  <a:pt x="158" y="264"/>
                  <a:pt x="240" y="222"/>
                  <a:pt x="300" y="141"/>
                </a:cubicBezTo>
                <a:cubicBezTo>
                  <a:pt x="308" y="131"/>
                  <a:pt x="332" y="102"/>
                  <a:pt x="303" y="88"/>
                </a:cubicBezTo>
                <a:cubicBezTo>
                  <a:pt x="274" y="73"/>
                  <a:pt x="160" y="12"/>
                  <a:pt x="160" y="12"/>
                </a:cubicBezTo>
                <a:cubicBezTo>
                  <a:pt x="160" y="12"/>
                  <a:pt x="139" y="0"/>
                  <a:pt x="123" y="14"/>
                </a:cubicBezTo>
                <a:cubicBezTo>
                  <a:pt x="107" y="29"/>
                  <a:pt x="73" y="58"/>
                  <a:pt x="41" y="69"/>
                </a:cubicBezTo>
                <a:cubicBezTo>
                  <a:pt x="12" y="80"/>
                  <a:pt x="0" y="78"/>
                  <a:pt x="2" y="120"/>
                </a:cubicBezTo>
              </a:path>
            </a:pathLst>
          </a:custGeom>
          <a:solidFill>
            <a:srgbClr val="00B0EC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03" name="Oval 1"/>
          <p:cNvSpPr/>
          <p:nvPr/>
        </p:nvSpPr>
        <p:spPr bwMode="auto">
          <a:xfrm>
            <a:off x="5397476" y="3274034"/>
            <a:ext cx="1202413" cy="1202411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Open Sans"/>
              <a:ea typeface="MS PGothic" pitchFamily="34" charset="-128"/>
              <a:cs typeface="+mn-cs"/>
            </a:endParaRPr>
          </a:p>
        </p:txBody>
      </p:sp>
      <p:sp>
        <p:nvSpPr>
          <p:cNvPr id="204" name="AutoShape 112"/>
          <p:cNvSpPr/>
          <p:nvPr/>
        </p:nvSpPr>
        <p:spPr bwMode="auto">
          <a:xfrm>
            <a:off x="5153490" y="2628868"/>
            <a:ext cx="438120" cy="43887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marL="0" marR="0" lvl="0" indent="0" algn="ctr" defTabSz="17145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205" name="Group 87"/>
          <p:cNvGrpSpPr/>
          <p:nvPr/>
        </p:nvGrpSpPr>
        <p:grpSpPr>
          <a:xfrm>
            <a:off x="6435501" y="4763123"/>
            <a:ext cx="328777" cy="438870"/>
            <a:chOff x="586386" y="4508909"/>
            <a:chExt cx="261342" cy="348854"/>
          </a:xfrm>
          <a:solidFill>
            <a:schemeClr val="bg1"/>
          </a:solidFill>
        </p:grpSpPr>
        <p:sp>
          <p:nvSpPr>
            <p:cNvPr id="206" name="AutoShape 108"/>
            <p:cNvSpPr/>
            <p:nvPr/>
          </p:nvSpPr>
          <p:spPr bwMode="auto">
            <a:xfrm>
              <a:off x="651275" y="4574393"/>
              <a:ext cx="130969" cy="1309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07" name="AutoShape 109"/>
            <p:cNvSpPr/>
            <p:nvPr/>
          </p:nvSpPr>
          <p:spPr bwMode="auto">
            <a:xfrm>
              <a:off x="586386" y="4508909"/>
              <a:ext cx="261342" cy="3488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08" name="Group 41"/>
          <p:cNvGrpSpPr/>
          <p:nvPr/>
        </p:nvGrpSpPr>
        <p:grpSpPr>
          <a:xfrm>
            <a:off x="7011760" y="3683892"/>
            <a:ext cx="383448" cy="438120"/>
            <a:chOff x="6880625" y="3111711"/>
            <a:chExt cx="304800" cy="348258"/>
          </a:xfrm>
          <a:solidFill>
            <a:schemeClr val="bg1"/>
          </a:solidFill>
        </p:grpSpPr>
        <p:sp>
          <p:nvSpPr>
            <p:cNvPr id="209" name="AutoShape 48"/>
            <p:cNvSpPr/>
            <p:nvPr/>
          </p:nvSpPr>
          <p:spPr bwMode="auto">
            <a:xfrm>
              <a:off x="6880625" y="3111711"/>
              <a:ext cx="304800" cy="34825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10" name="AutoShape 49"/>
            <p:cNvSpPr/>
            <p:nvPr/>
          </p:nvSpPr>
          <p:spPr bwMode="auto">
            <a:xfrm>
              <a:off x="7119940" y="3383768"/>
              <a:ext cx="22027" cy="214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11" name="AutoShape 50"/>
            <p:cNvSpPr/>
            <p:nvPr/>
          </p:nvSpPr>
          <p:spPr bwMode="auto">
            <a:xfrm>
              <a:off x="7119940" y="3318284"/>
              <a:ext cx="22027" cy="220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12" name="AutoShape 51"/>
            <p:cNvSpPr/>
            <p:nvPr/>
          </p:nvSpPr>
          <p:spPr bwMode="auto">
            <a:xfrm>
              <a:off x="7119940" y="3252799"/>
              <a:ext cx="22027" cy="220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13" name="AutoShape 47"/>
          <p:cNvSpPr/>
          <p:nvPr/>
        </p:nvSpPr>
        <p:spPr bwMode="auto">
          <a:xfrm>
            <a:off x="4553838" y="3742505"/>
            <a:ext cx="438120" cy="438120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marL="0" marR="0" lvl="0" indent="0" algn="ctr" defTabSz="17145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214" name="组合 213"/>
          <p:cNvGrpSpPr/>
          <p:nvPr/>
        </p:nvGrpSpPr>
        <p:grpSpPr>
          <a:xfrm>
            <a:off x="6415504" y="2656484"/>
            <a:ext cx="438869" cy="438120"/>
            <a:chOff x="2581673" y="3096418"/>
            <a:chExt cx="465137" cy="464344"/>
          </a:xfrm>
          <a:solidFill>
            <a:schemeClr val="bg1"/>
          </a:solidFill>
        </p:grpSpPr>
        <p:sp>
          <p:nvSpPr>
            <p:cNvPr id="215" name="AutoShape 128"/>
            <p:cNvSpPr/>
            <p:nvPr/>
          </p:nvSpPr>
          <p:spPr bwMode="auto">
            <a:xfrm>
              <a:off x="2581673" y="3096418"/>
              <a:ext cx="46513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16" name="AutoShape 129"/>
            <p:cNvSpPr/>
            <p:nvPr/>
          </p:nvSpPr>
          <p:spPr bwMode="auto">
            <a:xfrm>
              <a:off x="2872186" y="3154362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17" name="AutoShape 46"/>
          <p:cNvSpPr/>
          <p:nvPr/>
        </p:nvSpPr>
        <p:spPr bwMode="auto">
          <a:xfrm>
            <a:off x="5153490" y="4754311"/>
            <a:ext cx="438120" cy="438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marL="0" marR="0" lvl="0" indent="0" algn="ctr" defTabSz="17145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218" name="KSO_Shape"/>
          <p:cNvSpPr/>
          <p:nvPr/>
        </p:nvSpPr>
        <p:spPr bwMode="auto">
          <a:xfrm>
            <a:off x="5727547" y="3503996"/>
            <a:ext cx="568832" cy="775681"/>
          </a:xfrm>
          <a:custGeom>
            <a:avLst/>
            <a:gdLst>
              <a:gd name="T0" fmla="*/ 690912 w 1387475"/>
              <a:gd name="T1" fmla="*/ 1460893 h 1890713"/>
              <a:gd name="T2" fmla="*/ 273569 w 1387475"/>
              <a:gd name="T3" fmla="*/ 1342172 h 1890713"/>
              <a:gd name="T4" fmla="*/ 1125427 w 1387475"/>
              <a:gd name="T5" fmla="*/ 1107527 h 1890713"/>
              <a:gd name="T6" fmla="*/ 1132217 w 1387475"/>
              <a:gd name="T7" fmla="*/ 1123117 h 1890713"/>
              <a:gd name="T8" fmla="*/ 1000025 w 1387475"/>
              <a:gd name="T9" fmla="*/ 749763 h 1890713"/>
              <a:gd name="T10" fmla="*/ 1159374 w 1387475"/>
              <a:gd name="T11" fmla="*/ 788538 h 1890713"/>
              <a:gd name="T12" fmla="*/ 1296359 w 1387475"/>
              <a:gd name="T13" fmla="*/ 860090 h 1890713"/>
              <a:gd name="T14" fmla="*/ 1380227 w 1387475"/>
              <a:gd name="T15" fmla="*/ 938838 h 1890713"/>
              <a:gd name="T16" fmla="*/ 1395402 w 1387475"/>
              <a:gd name="T17" fmla="*/ 983609 h 1890713"/>
              <a:gd name="T18" fmla="*/ 1388613 w 1387475"/>
              <a:gd name="T19" fmla="*/ 1092736 h 1890713"/>
              <a:gd name="T20" fmla="*/ 1337095 w 1387475"/>
              <a:gd name="T21" fmla="*/ 1277414 h 1890713"/>
              <a:gd name="T22" fmla="*/ 1108654 w 1387475"/>
              <a:gd name="T23" fmla="*/ 1651167 h 1890713"/>
              <a:gd name="T24" fmla="*/ 234430 w 1387475"/>
              <a:gd name="T25" fmla="*/ 1588809 h 1890713"/>
              <a:gd name="T26" fmla="*/ 132192 w 1387475"/>
              <a:gd name="T27" fmla="*/ 1603999 h 1890713"/>
              <a:gd name="T28" fmla="*/ 75082 w 1387475"/>
              <a:gd name="T29" fmla="*/ 1526850 h 1890713"/>
              <a:gd name="T30" fmla="*/ 9585 w 1387475"/>
              <a:gd name="T31" fmla="*/ 1125115 h 1890713"/>
              <a:gd name="T32" fmla="*/ 1198 w 1387475"/>
              <a:gd name="T33" fmla="*/ 986407 h 1890713"/>
              <a:gd name="T34" fmla="*/ 15176 w 1387475"/>
              <a:gd name="T35" fmla="*/ 938039 h 1890713"/>
              <a:gd name="T36" fmla="*/ 60305 w 1387475"/>
              <a:gd name="T37" fmla="*/ 885673 h 1890713"/>
              <a:gd name="T38" fmla="*/ 179717 w 1387475"/>
              <a:gd name="T39" fmla="*/ 820917 h 1890713"/>
              <a:gd name="T40" fmla="*/ 333475 w 1387475"/>
              <a:gd name="T41" fmla="*/ 775746 h 1890713"/>
              <a:gd name="T42" fmla="*/ 492025 w 1387475"/>
              <a:gd name="T43" fmla="*/ 750962 h 1890713"/>
              <a:gd name="T44" fmla="*/ 748422 w 1387475"/>
              <a:gd name="T45" fmla="*/ 882076 h 1890713"/>
              <a:gd name="T46" fmla="*/ 930934 w 1387475"/>
              <a:gd name="T47" fmla="*/ 750163 h 1890713"/>
              <a:gd name="T48" fmla="*/ 763236 w 1387475"/>
              <a:gd name="T49" fmla="*/ 2000 h 1890713"/>
              <a:gd name="T50" fmla="*/ 882716 w 1387475"/>
              <a:gd name="T51" fmla="*/ 31207 h 1890713"/>
              <a:gd name="T52" fmla="*/ 976222 w 1387475"/>
              <a:gd name="T53" fmla="*/ 84818 h 1890713"/>
              <a:gd name="T54" fmla="*/ 983815 w 1387475"/>
              <a:gd name="T55" fmla="*/ 140830 h 1890713"/>
              <a:gd name="T56" fmla="*/ 937461 w 1387475"/>
              <a:gd name="T57" fmla="*/ 183639 h 1890713"/>
              <a:gd name="T58" fmla="*/ 861137 w 1387475"/>
              <a:gd name="T59" fmla="*/ 203243 h 1890713"/>
              <a:gd name="T60" fmla="*/ 748450 w 1387475"/>
              <a:gd name="T61" fmla="*/ 166435 h 1890713"/>
              <a:gd name="T62" fmla="*/ 909489 w 1387475"/>
              <a:gd name="T63" fmla="*/ 231649 h 1890713"/>
              <a:gd name="T64" fmla="*/ 958240 w 1387475"/>
              <a:gd name="T65" fmla="*/ 231649 h 1890713"/>
              <a:gd name="T66" fmla="*/ 981018 w 1387475"/>
              <a:gd name="T67" fmla="*/ 265256 h 1890713"/>
              <a:gd name="T68" fmla="*/ 989409 w 1387475"/>
              <a:gd name="T69" fmla="*/ 299663 h 1890713"/>
              <a:gd name="T70" fmla="*/ 1005793 w 1387475"/>
              <a:gd name="T71" fmla="*/ 334471 h 1890713"/>
              <a:gd name="T72" fmla="*/ 1011387 w 1387475"/>
              <a:gd name="T73" fmla="*/ 406487 h 1890713"/>
              <a:gd name="T74" fmla="*/ 1002596 w 1387475"/>
              <a:gd name="T75" fmla="*/ 470900 h 1890713"/>
              <a:gd name="T76" fmla="*/ 985413 w 1387475"/>
              <a:gd name="T77" fmla="*/ 493305 h 1890713"/>
              <a:gd name="T78" fmla="*/ 969029 w 1387475"/>
              <a:gd name="T79" fmla="*/ 462499 h 1890713"/>
              <a:gd name="T80" fmla="*/ 933466 w 1387475"/>
              <a:gd name="T81" fmla="*/ 585725 h 1890713"/>
              <a:gd name="T82" fmla="*/ 867131 w 1387475"/>
              <a:gd name="T83" fmla="*/ 678944 h 1890713"/>
              <a:gd name="T84" fmla="*/ 785613 w 1387475"/>
              <a:gd name="T85" fmla="*/ 737757 h 1890713"/>
              <a:gd name="T86" fmla="*/ 703695 w 1387475"/>
              <a:gd name="T87" fmla="*/ 758161 h 1890713"/>
              <a:gd name="T88" fmla="*/ 632567 w 1387475"/>
              <a:gd name="T89" fmla="*/ 736957 h 1890713"/>
              <a:gd name="T90" fmla="*/ 552247 w 1387475"/>
              <a:gd name="T91" fmla="*/ 676944 h 1890713"/>
              <a:gd name="T92" fmla="*/ 479121 w 1387475"/>
              <a:gd name="T93" fmla="*/ 586925 h 1890713"/>
              <a:gd name="T94" fmla="*/ 429170 w 1387475"/>
              <a:gd name="T95" fmla="*/ 473701 h 1890713"/>
              <a:gd name="T96" fmla="*/ 413186 w 1387475"/>
              <a:gd name="T97" fmla="*/ 497706 h 1890713"/>
              <a:gd name="T98" fmla="*/ 395604 w 1387475"/>
              <a:gd name="T99" fmla="*/ 469300 h 1890713"/>
              <a:gd name="T100" fmla="*/ 388411 w 1387475"/>
              <a:gd name="T101" fmla="*/ 400886 h 1890713"/>
              <a:gd name="T102" fmla="*/ 395604 w 1387475"/>
              <a:gd name="T103" fmla="*/ 332470 h 1890713"/>
              <a:gd name="T104" fmla="*/ 413186 w 1387475"/>
              <a:gd name="T105" fmla="*/ 304064 h 1890713"/>
              <a:gd name="T106" fmla="*/ 418780 w 1387475"/>
              <a:gd name="T107" fmla="*/ 231249 h 1890713"/>
              <a:gd name="T108" fmla="*/ 433966 w 1387475"/>
              <a:gd name="T109" fmla="*/ 153632 h 1890713"/>
              <a:gd name="T110" fmla="*/ 415983 w 1387475"/>
              <a:gd name="T111" fmla="*/ 121626 h 1890713"/>
              <a:gd name="T112" fmla="*/ 474725 w 1387475"/>
              <a:gd name="T113" fmla="*/ 72015 h 1890713"/>
              <a:gd name="T114" fmla="*/ 567432 w 1387475"/>
              <a:gd name="T115" fmla="*/ 28006 h 1890713"/>
              <a:gd name="T116" fmla="*/ 671328 w 1387475"/>
              <a:gd name="T117" fmla="*/ 3601 h 18907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387475" h="1890713">
                <a:moveTo>
                  <a:pt x="1185185" y="1355117"/>
                </a:moveTo>
                <a:lnTo>
                  <a:pt x="1112995" y="1364242"/>
                </a:lnTo>
                <a:lnTo>
                  <a:pt x="719520" y="1412247"/>
                </a:lnTo>
                <a:lnTo>
                  <a:pt x="699687" y="1419785"/>
                </a:lnTo>
                <a:lnTo>
                  <a:pt x="661609" y="1434464"/>
                </a:lnTo>
                <a:lnTo>
                  <a:pt x="591006" y="1461839"/>
                </a:lnTo>
                <a:lnTo>
                  <a:pt x="656849" y="1453905"/>
                </a:lnTo>
                <a:lnTo>
                  <a:pt x="686201" y="1449937"/>
                </a:lnTo>
                <a:lnTo>
                  <a:pt x="1212950" y="1385269"/>
                </a:lnTo>
                <a:lnTo>
                  <a:pt x="1207397" y="1379318"/>
                </a:lnTo>
                <a:lnTo>
                  <a:pt x="1185185" y="1355117"/>
                </a:lnTo>
                <a:close/>
                <a:moveTo>
                  <a:pt x="882939" y="1288862"/>
                </a:moveTo>
                <a:lnTo>
                  <a:pt x="692944" y="1297987"/>
                </a:lnTo>
                <a:lnTo>
                  <a:pt x="638207" y="1300764"/>
                </a:lnTo>
                <a:lnTo>
                  <a:pt x="608855" y="1302351"/>
                </a:lnTo>
                <a:lnTo>
                  <a:pt x="271704" y="1332106"/>
                </a:lnTo>
                <a:lnTo>
                  <a:pt x="253855" y="1342421"/>
                </a:lnTo>
                <a:lnTo>
                  <a:pt x="152313" y="1399948"/>
                </a:lnTo>
                <a:lnTo>
                  <a:pt x="688581" y="1318617"/>
                </a:lnTo>
                <a:lnTo>
                  <a:pt x="749665" y="1309492"/>
                </a:lnTo>
                <a:lnTo>
                  <a:pt x="761564" y="1307112"/>
                </a:lnTo>
                <a:lnTo>
                  <a:pt x="882939" y="1288862"/>
                </a:lnTo>
                <a:close/>
                <a:moveTo>
                  <a:pt x="1118944" y="1098824"/>
                </a:moveTo>
                <a:lnTo>
                  <a:pt x="1117754" y="1099221"/>
                </a:lnTo>
                <a:lnTo>
                  <a:pt x="1116168" y="1100808"/>
                </a:lnTo>
                <a:lnTo>
                  <a:pt x="1115374" y="1102395"/>
                </a:lnTo>
                <a:lnTo>
                  <a:pt x="1114978" y="1103585"/>
                </a:lnTo>
                <a:lnTo>
                  <a:pt x="1115771" y="1105569"/>
                </a:lnTo>
                <a:lnTo>
                  <a:pt x="1116564" y="1107156"/>
                </a:lnTo>
                <a:lnTo>
                  <a:pt x="1118151" y="1109139"/>
                </a:lnTo>
                <a:lnTo>
                  <a:pt x="1119737" y="1110726"/>
                </a:lnTo>
                <a:lnTo>
                  <a:pt x="1124497" y="1114694"/>
                </a:lnTo>
                <a:lnTo>
                  <a:pt x="1123307" y="1106362"/>
                </a:lnTo>
                <a:lnTo>
                  <a:pt x="1122514" y="1102791"/>
                </a:lnTo>
                <a:lnTo>
                  <a:pt x="1121721" y="1100808"/>
                </a:lnTo>
                <a:lnTo>
                  <a:pt x="1120134" y="1099221"/>
                </a:lnTo>
                <a:lnTo>
                  <a:pt x="1118944" y="1098824"/>
                </a:lnTo>
                <a:close/>
                <a:moveTo>
                  <a:pt x="953542" y="742950"/>
                </a:moveTo>
                <a:lnTo>
                  <a:pt x="973374" y="743347"/>
                </a:lnTo>
                <a:lnTo>
                  <a:pt x="993207" y="744140"/>
                </a:lnTo>
                <a:lnTo>
                  <a:pt x="1013436" y="746124"/>
                </a:lnTo>
                <a:lnTo>
                  <a:pt x="1033268" y="749298"/>
                </a:lnTo>
                <a:lnTo>
                  <a:pt x="1053497" y="752868"/>
                </a:lnTo>
                <a:lnTo>
                  <a:pt x="1072933" y="757629"/>
                </a:lnTo>
                <a:lnTo>
                  <a:pt x="1093162" y="762787"/>
                </a:lnTo>
                <a:lnTo>
                  <a:pt x="1112598" y="768738"/>
                </a:lnTo>
                <a:lnTo>
                  <a:pt x="1132430" y="775483"/>
                </a:lnTo>
                <a:lnTo>
                  <a:pt x="1151469" y="782624"/>
                </a:lnTo>
                <a:lnTo>
                  <a:pt x="1170509" y="790162"/>
                </a:lnTo>
                <a:lnTo>
                  <a:pt x="1188754" y="798097"/>
                </a:lnTo>
                <a:lnTo>
                  <a:pt x="1206603" y="806428"/>
                </a:lnTo>
                <a:lnTo>
                  <a:pt x="1224056" y="815553"/>
                </a:lnTo>
                <a:lnTo>
                  <a:pt x="1240715" y="824678"/>
                </a:lnTo>
                <a:lnTo>
                  <a:pt x="1257374" y="833803"/>
                </a:lnTo>
                <a:lnTo>
                  <a:pt x="1272844" y="843722"/>
                </a:lnTo>
                <a:lnTo>
                  <a:pt x="1287520" y="853640"/>
                </a:lnTo>
                <a:lnTo>
                  <a:pt x="1301402" y="863558"/>
                </a:lnTo>
                <a:lnTo>
                  <a:pt x="1314492" y="873477"/>
                </a:lnTo>
                <a:lnTo>
                  <a:pt x="1326391" y="883395"/>
                </a:lnTo>
                <a:lnTo>
                  <a:pt x="1337894" y="893314"/>
                </a:lnTo>
                <a:lnTo>
                  <a:pt x="1347810" y="903232"/>
                </a:lnTo>
                <a:lnTo>
                  <a:pt x="1356537" y="912754"/>
                </a:lnTo>
                <a:lnTo>
                  <a:pt x="1364866" y="922672"/>
                </a:lnTo>
                <a:lnTo>
                  <a:pt x="1370816" y="931797"/>
                </a:lnTo>
                <a:lnTo>
                  <a:pt x="1376369" y="940526"/>
                </a:lnTo>
                <a:lnTo>
                  <a:pt x="1378749" y="944890"/>
                </a:lnTo>
                <a:lnTo>
                  <a:pt x="1380732" y="948857"/>
                </a:lnTo>
                <a:lnTo>
                  <a:pt x="1381922" y="953221"/>
                </a:lnTo>
                <a:lnTo>
                  <a:pt x="1383112" y="957585"/>
                </a:lnTo>
                <a:lnTo>
                  <a:pt x="1383905" y="961156"/>
                </a:lnTo>
                <a:lnTo>
                  <a:pt x="1384302" y="965123"/>
                </a:lnTo>
                <a:lnTo>
                  <a:pt x="1385888" y="976232"/>
                </a:lnTo>
                <a:lnTo>
                  <a:pt x="1387078" y="988134"/>
                </a:lnTo>
                <a:lnTo>
                  <a:pt x="1387475" y="1000830"/>
                </a:lnTo>
                <a:lnTo>
                  <a:pt x="1387475" y="1013922"/>
                </a:lnTo>
                <a:lnTo>
                  <a:pt x="1386682" y="1027014"/>
                </a:lnTo>
                <a:lnTo>
                  <a:pt x="1385492" y="1040900"/>
                </a:lnTo>
                <a:lnTo>
                  <a:pt x="1383509" y="1055183"/>
                </a:lnTo>
                <a:lnTo>
                  <a:pt x="1381525" y="1069465"/>
                </a:lnTo>
                <a:lnTo>
                  <a:pt x="1379145" y="1084541"/>
                </a:lnTo>
                <a:lnTo>
                  <a:pt x="1375972" y="1100014"/>
                </a:lnTo>
                <a:lnTo>
                  <a:pt x="1372799" y="1115487"/>
                </a:lnTo>
                <a:lnTo>
                  <a:pt x="1369229" y="1131357"/>
                </a:lnTo>
                <a:lnTo>
                  <a:pt x="1365263" y="1148020"/>
                </a:lnTo>
                <a:lnTo>
                  <a:pt x="1360503" y="1164286"/>
                </a:lnTo>
                <a:lnTo>
                  <a:pt x="1350983" y="1198009"/>
                </a:lnTo>
                <a:lnTo>
                  <a:pt x="1339877" y="1232525"/>
                </a:lnTo>
                <a:lnTo>
                  <a:pt x="1327978" y="1267834"/>
                </a:lnTo>
                <a:lnTo>
                  <a:pt x="1315285" y="1303541"/>
                </a:lnTo>
                <a:lnTo>
                  <a:pt x="1302196" y="1339247"/>
                </a:lnTo>
                <a:lnTo>
                  <a:pt x="1288710" y="1374954"/>
                </a:lnTo>
                <a:lnTo>
                  <a:pt x="1274827" y="1411057"/>
                </a:lnTo>
                <a:lnTo>
                  <a:pt x="1246665" y="1482073"/>
                </a:lnTo>
                <a:lnTo>
                  <a:pt x="1212950" y="1581654"/>
                </a:lnTo>
                <a:lnTo>
                  <a:pt x="1106251" y="1559437"/>
                </a:lnTo>
                <a:lnTo>
                  <a:pt x="1101095" y="1638784"/>
                </a:lnTo>
                <a:lnTo>
                  <a:pt x="1092369" y="1729241"/>
                </a:lnTo>
                <a:lnTo>
                  <a:pt x="1085229" y="1803431"/>
                </a:lnTo>
                <a:lnTo>
                  <a:pt x="1076503" y="1890713"/>
                </a:lnTo>
                <a:lnTo>
                  <a:pt x="285190" y="1890713"/>
                </a:lnTo>
                <a:lnTo>
                  <a:pt x="274084" y="1780023"/>
                </a:lnTo>
                <a:lnTo>
                  <a:pt x="265358" y="1685203"/>
                </a:lnTo>
                <a:lnTo>
                  <a:pt x="255441" y="1570546"/>
                </a:lnTo>
                <a:lnTo>
                  <a:pt x="232832" y="1576893"/>
                </a:lnTo>
                <a:lnTo>
                  <a:pt x="209827" y="1582448"/>
                </a:lnTo>
                <a:lnTo>
                  <a:pt x="197927" y="1584828"/>
                </a:lnTo>
                <a:lnTo>
                  <a:pt x="186821" y="1587605"/>
                </a:lnTo>
                <a:lnTo>
                  <a:pt x="174922" y="1589192"/>
                </a:lnTo>
                <a:lnTo>
                  <a:pt x="163816" y="1590779"/>
                </a:lnTo>
                <a:lnTo>
                  <a:pt x="152313" y="1591573"/>
                </a:lnTo>
                <a:lnTo>
                  <a:pt x="142000" y="1591969"/>
                </a:lnTo>
                <a:lnTo>
                  <a:pt x="131291" y="1591969"/>
                </a:lnTo>
                <a:lnTo>
                  <a:pt x="121374" y="1591573"/>
                </a:lnTo>
                <a:lnTo>
                  <a:pt x="112251" y="1590382"/>
                </a:lnTo>
                <a:lnTo>
                  <a:pt x="103129" y="1588399"/>
                </a:lnTo>
                <a:lnTo>
                  <a:pt x="99162" y="1587209"/>
                </a:lnTo>
                <a:lnTo>
                  <a:pt x="95196" y="1585225"/>
                </a:lnTo>
                <a:lnTo>
                  <a:pt x="91229" y="1583638"/>
                </a:lnTo>
                <a:lnTo>
                  <a:pt x="87659" y="1581654"/>
                </a:lnTo>
                <a:lnTo>
                  <a:pt x="74570" y="1515399"/>
                </a:lnTo>
                <a:lnTo>
                  <a:pt x="59497" y="1433274"/>
                </a:lnTo>
                <a:lnTo>
                  <a:pt x="51564" y="1388046"/>
                </a:lnTo>
                <a:lnTo>
                  <a:pt x="43235" y="1341628"/>
                </a:lnTo>
                <a:lnTo>
                  <a:pt x="35698" y="1295209"/>
                </a:lnTo>
                <a:lnTo>
                  <a:pt x="28162" y="1247998"/>
                </a:lnTo>
                <a:lnTo>
                  <a:pt x="21022" y="1202373"/>
                </a:lnTo>
                <a:lnTo>
                  <a:pt x="14676" y="1157938"/>
                </a:lnTo>
                <a:lnTo>
                  <a:pt x="9520" y="1116677"/>
                </a:lnTo>
                <a:lnTo>
                  <a:pt x="5156" y="1078987"/>
                </a:lnTo>
                <a:lnTo>
                  <a:pt x="1983" y="1045264"/>
                </a:lnTo>
                <a:lnTo>
                  <a:pt x="793" y="1030188"/>
                </a:lnTo>
                <a:lnTo>
                  <a:pt x="0" y="1016699"/>
                </a:lnTo>
                <a:lnTo>
                  <a:pt x="0" y="1004797"/>
                </a:lnTo>
                <a:lnTo>
                  <a:pt x="0" y="994482"/>
                </a:lnTo>
                <a:lnTo>
                  <a:pt x="397" y="985754"/>
                </a:lnTo>
                <a:lnTo>
                  <a:pt x="1190" y="979009"/>
                </a:lnTo>
                <a:lnTo>
                  <a:pt x="1587" y="972661"/>
                </a:lnTo>
                <a:lnTo>
                  <a:pt x="2380" y="966314"/>
                </a:lnTo>
                <a:lnTo>
                  <a:pt x="3966" y="959966"/>
                </a:lnTo>
                <a:lnTo>
                  <a:pt x="5553" y="954015"/>
                </a:lnTo>
                <a:lnTo>
                  <a:pt x="7536" y="948064"/>
                </a:lnTo>
                <a:lnTo>
                  <a:pt x="9520" y="942113"/>
                </a:lnTo>
                <a:lnTo>
                  <a:pt x="12296" y="936558"/>
                </a:lnTo>
                <a:lnTo>
                  <a:pt x="15073" y="931004"/>
                </a:lnTo>
                <a:lnTo>
                  <a:pt x="18246" y="925053"/>
                </a:lnTo>
                <a:lnTo>
                  <a:pt x="21816" y="919498"/>
                </a:lnTo>
                <a:lnTo>
                  <a:pt x="25782" y="914341"/>
                </a:lnTo>
                <a:lnTo>
                  <a:pt x="29352" y="909183"/>
                </a:lnTo>
                <a:lnTo>
                  <a:pt x="34112" y="904026"/>
                </a:lnTo>
                <a:lnTo>
                  <a:pt x="38872" y="898471"/>
                </a:lnTo>
                <a:lnTo>
                  <a:pt x="48391" y="888950"/>
                </a:lnTo>
                <a:lnTo>
                  <a:pt x="59894" y="879031"/>
                </a:lnTo>
                <a:lnTo>
                  <a:pt x="71793" y="869906"/>
                </a:lnTo>
                <a:lnTo>
                  <a:pt x="84486" y="860781"/>
                </a:lnTo>
                <a:lnTo>
                  <a:pt x="98765" y="852450"/>
                </a:lnTo>
                <a:lnTo>
                  <a:pt x="113441" y="844118"/>
                </a:lnTo>
                <a:lnTo>
                  <a:pt x="128514" y="836183"/>
                </a:lnTo>
                <a:lnTo>
                  <a:pt x="144380" y="828645"/>
                </a:lnTo>
                <a:lnTo>
                  <a:pt x="161436" y="821504"/>
                </a:lnTo>
                <a:lnTo>
                  <a:pt x="178492" y="814760"/>
                </a:lnTo>
                <a:lnTo>
                  <a:pt x="196341" y="808015"/>
                </a:lnTo>
                <a:lnTo>
                  <a:pt x="214587" y="801667"/>
                </a:lnTo>
                <a:lnTo>
                  <a:pt x="233229" y="795716"/>
                </a:lnTo>
                <a:lnTo>
                  <a:pt x="252268" y="790162"/>
                </a:lnTo>
                <a:lnTo>
                  <a:pt x="271704" y="784608"/>
                </a:lnTo>
                <a:lnTo>
                  <a:pt x="291140" y="779450"/>
                </a:lnTo>
                <a:lnTo>
                  <a:pt x="310972" y="774689"/>
                </a:lnTo>
                <a:lnTo>
                  <a:pt x="331201" y="769928"/>
                </a:lnTo>
                <a:lnTo>
                  <a:pt x="351034" y="765564"/>
                </a:lnTo>
                <a:lnTo>
                  <a:pt x="371263" y="761994"/>
                </a:lnTo>
                <a:lnTo>
                  <a:pt x="391492" y="758026"/>
                </a:lnTo>
                <a:lnTo>
                  <a:pt x="431156" y="751282"/>
                </a:lnTo>
                <a:lnTo>
                  <a:pt x="470028" y="745727"/>
                </a:lnTo>
                <a:lnTo>
                  <a:pt x="474788" y="745330"/>
                </a:lnTo>
                <a:lnTo>
                  <a:pt x="479548" y="744934"/>
                </a:lnTo>
                <a:lnTo>
                  <a:pt x="488670" y="745330"/>
                </a:lnTo>
                <a:lnTo>
                  <a:pt x="616391" y="1197215"/>
                </a:lnTo>
                <a:lnTo>
                  <a:pt x="618771" y="1179759"/>
                </a:lnTo>
                <a:lnTo>
                  <a:pt x="663196" y="869509"/>
                </a:lnTo>
                <a:lnTo>
                  <a:pt x="650503" y="838961"/>
                </a:lnTo>
                <a:lnTo>
                  <a:pt x="675095" y="798493"/>
                </a:lnTo>
                <a:lnTo>
                  <a:pt x="731022" y="798097"/>
                </a:lnTo>
                <a:lnTo>
                  <a:pt x="754028" y="838961"/>
                </a:lnTo>
                <a:lnTo>
                  <a:pt x="743319" y="875461"/>
                </a:lnTo>
                <a:lnTo>
                  <a:pt x="782983" y="1202373"/>
                </a:lnTo>
                <a:lnTo>
                  <a:pt x="887302" y="760407"/>
                </a:lnTo>
                <a:lnTo>
                  <a:pt x="899201" y="754852"/>
                </a:lnTo>
                <a:lnTo>
                  <a:pt x="907927" y="750488"/>
                </a:lnTo>
                <a:lnTo>
                  <a:pt x="913481" y="747314"/>
                </a:lnTo>
                <a:lnTo>
                  <a:pt x="914671" y="746124"/>
                </a:lnTo>
                <a:lnTo>
                  <a:pt x="914671" y="745727"/>
                </a:lnTo>
                <a:lnTo>
                  <a:pt x="924587" y="744537"/>
                </a:lnTo>
                <a:lnTo>
                  <a:pt x="934106" y="743744"/>
                </a:lnTo>
                <a:lnTo>
                  <a:pt x="943626" y="743347"/>
                </a:lnTo>
                <a:lnTo>
                  <a:pt x="953542" y="742950"/>
                </a:lnTo>
                <a:close/>
                <a:moveTo>
                  <a:pt x="713979" y="0"/>
                </a:moveTo>
                <a:lnTo>
                  <a:pt x="725091" y="0"/>
                </a:lnTo>
                <a:lnTo>
                  <a:pt x="736601" y="397"/>
                </a:lnTo>
                <a:lnTo>
                  <a:pt x="746919" y="794"/>
                </a:lnTo>
                <a:lnTo>
                  <a:pt x="758032" y="1985"/>
                </a:lnTo>
                <a:lnTo>
                  <a:pt x="768351" y="3177"/>
                </a:lnTo>
                <a:lnTo>
                  <a:pt x="778669" y="4368"/>
                </a:lnTo>
                <a:lnTo>
                  <a:pt x="788591" y="5956"/>
                </a:lnTo>
                <a:lnTo>
                  <a:pt x="808038" y="9530"/>
                </a:lnTo>
                <a:lnTo>
                  <a:pt x="826691" y="13898"/>
                </a:lnTo>
                <a:lnTo>
                  <a:pt x="844551" y="19060"/>
                </a:lnTo>
                <a:lnTo>
                  <a:pt x="860822" y="25016"/>
                </a:lnTo>
                <a:lnTo>
                  <a:pt x="876697" y="30973"/>
                </a:lnTo>
                <a:lnTo>
                  <a:pt x="891779" y="37723"/>
                </a:lnTo>
                <a:lnTo>
                  <a:pt x="906066" y="44076"/>
                </a:lnTo>
                <a:lnTo>
                  <a:pt x="919163" y="51224"/>
                </a:lnTo>
                <a:lnTo>
                  <a:pt x="930672" y="57974"/>
                </a:lnTo>
                <a:lnTo>
                  <a:pt x="942182" y="64725"/>
                </a:lnTo>
                <a:lnTo>
                  <a:pt x="952501" y="71475"/>
                </a:lnTo>
                <a:lnTo>
                  <a:pt x="961232" y="77829"/>
                </a:lnTo>
                <a:lnTo>
                  <a:pt x="969566" y="84182"/>
                </a:lnTo>
                <a:lnTo>
                  <a:pt x="976313" y="89344"/>
                </a:lnTo>
                <a:lnTo>
                  <a:pt x="987822" y="98874"/>
                </a:lnTo>
                <a:lnTo>
                  <a:pt x="994172" y="105227"/>
                </a:lnTo>
                <a:lnTo>
                  <a:pt x="996554" y="107213"/>
                </a:lnTo>
                <a:lnTo>
                  <a:pt x="993775" y="113566"/>
                </a:lnTo>
                <a:lnTo>
                  <a:pt x="989410" y="120317"/>
                </a:lnTo>
                <a:lnTo>
                  <a:pt x="984251" y="129450"/>
                </a:lnTo>
                <a:lnTo>
                  <a:pt x="977107" y="139774"/>
                </a:lnTo>
                <a:lnTo>
                  <a:pt x="973138" y="144936"/>
                </a:lnTo>
                <a:lnTo>
                  <a:pt x="968375" y="150495"/>
                </a:lnTo>
                <a:lnTo>
                  <a:pt x="963216" y="156054"/>
                </a:lnTo>
                <a:lnTo>
                  <a:pt x="957660" y="161613"/>
                </a:lnTo>
                <a:lnTo>
                  <a:pt x="951707" y="167173"/>
                </a:lnTo>
                <a:lnTo>
                  <a:pt x="945754" y="172732"/>
                </a:lnTo>
                <a:lnTo>
                  <a:pt x="938610" y="177497"/>
                </a:lnTo>
                <a:lnTo>
                  <a:pt x="931069" y="182262"/>
                </a:lnTo>
                <a:lnTo>
                  <a:pt x="923529" y="186630"/>
                </a:lnTo>
                <a:lnTo>
                  <a:pt x="915194" y="190601"/>
                </a:lnTo>
                <a:lnTo>
                  <a:pt x="906463" y="194174"/>
                </a:lnTo>
                <a:lnTo>
                  <a:pt x="896938" y="196954"/>
                </a:lnTo>
                <a:lnTo>
                  <a:pt x="887413" y="199733"/>
                </a:lnTo>
                <a:lnTo>
                  <a:pt x="877094" y="200925"/>
                </a:lnTo>
                <a:lnTo>
                  <a:pt x="866775" y="201719"/>
                </a:lnTo>
                <a:lnTo>
                  <a:pt x="855266" y="201719"/>
                </a:lnTo>
                <a:lnTo>
                  <a:pt x="843360" y="200925"/>
                </a:lnTo>
                <a:lnTo>
                  <a:pt x="831454" y="198939"/>
                </a:lnTo>
                <a:lnTo>
                  <a:pt x="818357" y="195763"/>
                </a:lnTo>
                <a:lnTo>
                  <a:pt x="805260" y="191792"/>
                </a:lnTo>
                <a:lnTo>
                  <a:pt x="791369" y="186233"/>
                </a:lnTo>
                <a:lnTo>
                  <a:pt x="777082" y="179879"/>
                </a:lnTo>
                <a:lnTo>
                  <a:pt x="760016" y="171938"/>
                </a:lnTo>
                <a:lnTo>
                  <a:pt x="743347" y="165187"/>
                </a:lnTo>
                <a:lnTo>
                  <a:pt x="778272" y="181468"/>
                </a:lnTo>
                <a:lnTo>
                  <a:pt x="812007" y="196954"/>
                </a:lnTo>
                <a:lnTo>
                  <a:pt x="828279" y="204101"/>
                </a:lnTo>
                <a:lnTo>
                  <a:pt x="844551" y="210852"/>
                </a:lnTo>
                <a:lnTo>
                  <a:pt x="860029" y="217205"/>
                </a:lnTo>
                <a:lnTo>
                  <a:pt x="875110" y="222367"/>
                </a:lnTo>
                <a:lnTo>
                  <a:pt x="889397" y="226735"/>
                </a:lnTo>
                <a:lnTo>
                  <a:pt x="903288" y="229912"/>
                </a:lnTo>
                <a:lnTo>
                  <a:pt x="910035" y="231103"/>
                </a:lnTo>
                <a:lnTo>
                  <a:pt x="916385" y="232294"/>
                </a:lnTo>
                <a:lnTo>
                  <a:pt x="922735" y="232691"/>
                </a:lnTo>
                <a:lnTo>
                  <a:pt x="929085" y="233089"/>
                </a:lnTo>
                <a:lnTo>
                  <a:pt x="935038" y="233089"/>
                </a:lnTo>
                <a:lnTo>
                  <a:pt x="940991" y="232294"/>
                </a:lnTo>
                <a:lnTo>
                  <a:pt x="946547" y="231103"/>
                </a:lnTo>
                <a:lnTo>
                  <a:pt x="951707" y="229912"/>
                </a:lnTo>
                <a:lnTo>
                  <a:pt x="956866" y="228324"/>
                </a:lnTo>
                <a:lnTo>
                  <a:pt x="961629" y="226338"/>
                </a:lnTo>
                <a:lnTo>
                  <a:pt x="966788" y="223161"/>
                </a:lnTo>
                <a:lnTo>
                  <a:pt x="970757" y="220382"/>
                </a:lnTo>
                <a:lnTo>
                  <a:pt x="972741" y="231500"/>
                </a:lnTo>
                <a:lnTo>
                  <a:pt x="973535" y="242619"/>
                </a:lnTo>
                <a:lnTo>
                  <a:pt x="973932" y="253340"/>
                </a:lnTo>
                <a:lnTo>
                  <a:pt x="974329" y="263267"/>
                </a:lnTo>
                <a:lnTo>
                  <a:pt x="974329" y="273591"/>
                </a:lnTo>
                <a:lnTo>
                  <a:pt x="973932" y="283121"/>
                </a:lnTo>
                <a:lnTo>
                  <a:pt x="973138" y="302181"/>
                </a:lnTo>
                <a:lnTo>
                  <a:pt x="974725" y="300196"/>
                </a:lnTo>
                <a:lnTo>
                  <a:pt x="976710" y="298210"/>
                </a:lnTo>
                <a:lnTo>
                  <a:pt x="978297" y="297416"/>
                </a:lnTo>
                <a:lnTo>
                  <a:pt x="980282" y="297019"/>
                </a:lnTo>
                <a:lnTo>
                  <a:pt x="982663" y="297416"/>
                </a:lnTo>
                <a:lnTo>
                  <a:pt x="985044" y="299005"/>
                </a:lnTo>
                <a:lnTo>
                  <a:pt x="987822" y="301784"/>
                </a:lnTo>
                <a:lnTo>
                  <a:pt x="989807" y="304564"/>
                </a:lnTo>
                <a:lnTo>
                  <a:pt x="991791" y="308932"/>
                </a:lnTo>
                <a:lnTo>
                  <a:pt x="994172" y="313697"/>
                </a:lnTo>
                <a:lnTo>
                  <a:pt x="995760" y="318859"/>
                </a:lnTo>
                <a:lnTo>
                  <a:pt x="997744" y="325212"/>
                </a:lnTo>
                <a:lnTo>
                  <a:pt x="998935" y="331963"/>
                </a:lnTo>
                <a:lnTo>
                  <a:pt x="1000919" y="339507"/>
                </a:lnTo>
                <a:lnTo>
                  <a:pt x="1002110" y="347846"/>
                </a:lnTo>
                <a:lnTo>
                  <a:pt x="1002904" y="356185"/>
                </a:lnTo>
                <a:lnTo>
                  <a:pt x="1003697" y="364523"/>
                </a:lnTo>
                <a:lnTo>
                  <a:pt x="1004094" y="373656"/>
                </a:lnTo>
                <a:lnTo>
                  <a:pt x="1004491" y="383584"/>
                </a:lnTo>
                <a:lnTo>
                  <a:pt x="1004888" y="393114"/>
                </a:lnTo>
                <a:lnTo>
                  <a:pt x="1004491" y="403438"/>
                </a:lnTo>
                <a:lnTo>
                  <a:pt x="1004094" y="412571"/>
                </a:lnTo>
                <a:lnTo>
                  <a:pt x="1003697" y="422101"/>
                </a:lnTo>
                <a:lnTo>
                  <a:pt x="1002904" y="430837"/>
                </a:lnTo>
                <a:lnTo>
                  <a:pt x="1002110" y="439175"/>
                </a:lnTo>
                <a:lnTo>
                  <a:pt x="1000919" y="447117"/>
                </a:lnTo>
                <a:lnTo>
                  <a:pt x="998935" y="454265"/>
                </a:lnTo>
                <a:lnTo>
                  <a:pt x="997744" y="461015"/>
                </a:lnTo>
                <a:lnTo>
                  <a:pt x="995760" y="467368"/>
                </a:lnTo>
                <a:lnTo>
                  <a:pt x="994172" y="472928"/>
                </a:lnTo>
                <a:lnTo>
                  <a:pt x="991791" y="478090"/>
                </a:lnTo>
                <a:lnTo>
                  <a:pt x="989807" y="481663"/>
                </a:lnTo>
                <a:lnTo>
                  <a:pt x="987822" y="485237"/>
                </a:lnTo>
                <a:lnTo>
                  <a:pt x="985044" y="487620"/>
                </a:lnTo>
                <a:lnTo>
                  <a:pt x="982663" y="488811"/>
                </a:lnTo>
                <a:lnTo>
                  <a:pt x="980282" y="489605"/>
                </a:lnTo>
                <a:lnTo>
                  <a:pt x="978694" y="489605"/>
                </a:lnTo>
                <a:lnTo>
                  <a:pt x="977504" y="488811"/>
                </a:lnTo>
                <a:lnTo>
                  <a:pt x="975122" y="487223"/>
                </a:lnTo>
                <a:lnTo>
                  <a:pt x="972741" y="484840"/>
                </a:lnTo>
                <a:lnTo>
                  <a:pt x="970360" y="481266"/>
                </a:lnTo>
                <a:lnTo>
                  <a:pt x="968375" y="476898"/>
                </a:lnTo>
                <a:lnTo>
                  <a:pt x="966391" y="471736"/>
                </a:lnTo>
                <a:lnTo>
                  <a:pt x="964010" y="465780"/>
                </a:lnTo>
                <a:lnTo>
                  <a:pt x="962422" y="459030"/>
                </a:lnTo>
                <a:lnTo>
                  <a:pt x="960438" y="476104"/>
                </a:lnTo>
                <a:lnTo>
                  <a:pt x="957263" y="491988"/>
                </a:lnTo>
                <a:lnTo>
                  <a:pt x="953691" y="507871"/>
                </a:lnTo>
                <a:lnTo>
                  <a:pt x="949325" y="523754"/>
                </a:lnTo>
                <a:lnTo>
                  <a:pt x="944563" y="538844"/>
                </a:lnTo>
                <a:lnTo>
                  <a:pt x="939404" y="553536"/>
                </a:lnTo>
                <a:lnTo>
                  <a:pt x="933451" y="567434"/>
                </a:lnTo>
                <a:lnTo>
                  <a:pt x="927101" y="581332"/>
                </a:lnTo>
                <a:lnTo>
                  <a:pt x="920354" y="594435"/>
                </a:lnTo>
                <a:lnTo>
                  <a:pt x="912813" y="607539"/>
                </a:lnTo>
                <a:lnTo>
                  <a:pt x="905272" y="619849"/>
                </a:lnTo>
                <a:lnTo>
                  <a:pt x="896938" y="631364"/>
                </a:lnTo>
                <a:lnTo>
                  <a:pt x="888604" y="642880"/>
                </a:lnTo>
                <a:lnTo>
                  <a:pt x="879872" y="653601"/>
                </a:lnTo>
                <a:lnTo>
                  <a:pt x="870347" y="663925"/>
                </a:lnTo>
                <a:lnTo>
                  <a:pt x="861219" y="673852"/>
                </a:lnTo>
                <a:lnTo>
                  <a:pt x="851694" y="682985"/>
                </a:lnTo>
                <a:lnTo>
                  <a:pt x="841772" y="691721"/>
                </a:lnTo>
                <a:lnTo>
                  <a:pt x="831851" y="700060"/>
                </a:lnTo>
                <a:lnTo>
                  <a:pt x="821532" y="707604"/>
                </a:lnTo>
                <a:lnTo>
                  <a:pt x="811610" y="714752"/>
                </a:lnTo>
                <a:lnTo>
                  <a:pt x="801291" y="721105"/>
                </a:lnTo>
                <a:lnTo>
                  <a:pt x="790972" y="727062"/>
                </a:lnTo>
                <a:lnTo>
                  <a:pt x="780257" y="732224"/>
                </a:lnTo>
                <a:lnTo>
                  <a:pt x="769938" y="736989"/>
                </a:lnTo>
                <a:lnTo>
                  <a:pt x="759619" y="741357"/>
                </a:lnTo>
                <a:lnTo>
                  <a:pt x="749301" y="744533"/>
                </a:lnTo>
                <a:lnTo>
                  <a:pt x="738585" y="747710"/>
                </a:lnTo>
                <a:lnTo>
                  <a:pt x="728663" y="750093"/>
                </a:lnTo>
                <a:lnTo>
                  <a:pt x="718344" y="751284"/>
                </a:lnTo>
                <a:lnTo>
                  <a:pt x="708819" y="752475"/>
                </a:lnTo>
                <a:lnTo>
                  <a:pt x="698897" y="752475"/>
                </a:lnTo>
                <a:lnTo>
                  <a:pt x="690960" y="752475"/>
                </a:lnTo>
                <a:lnTo>
                  <a:pt x="683022" y="751284"/>
                </a:lnTo>
                <a:lnTo>
                  <a:pt x="674688" y="749695"/>
                </a:lnTo>
                <a:lnTo>
                  <a:pt x="665560" y="747313"/>
                </a:lnTo>
                <a:lnTo>
                  <a:pt x="656432" y="744136"/>
                </a:lnTo>
                <a:lnTo>
                  <a:pt x="646907" y="740960"/>
                </a:lnTo>
                <a:lnTo>
                  <a:pt x="637779" y="736195"/>
                </a:lnTo>
                <a:lnTo>
                  <a:pt x="628254" y="731430"/>
                </a:lnTo>
                <a:lnTo>
                  <a:pt x="617935" y="725870"/>
                </a:lnTo>
                <a:lnTo>
                  <a:pt x="608410" y="719914"/>
                </a:lnTo>
                <a:lnTo>
                  <a:pt x="598091" y="713561"/>
                </a:lnTo>
                <a:lnTo>
                  <a:pt x="588169" y="706413"/>
                </a:lnTo>
                <a:lnTo>
                  <a:pt x="578247" y="698471"/>
                </a:lnTo>
                <a:lnTo>
                  <a:pt x="568325" y="690133"/>
                </a:lnTo>
                <a:lnTo>
                  <a:pt x="558007" y="681397"/>
                </a:lnTo>
                <a:lnTo>
                  <a:pt x="548482" y="671867"/>
                </a:lnTo>
                <a:lnTo>
                  <a:pt x="538560" y="662734"/>
                </a:lnTo>
                <a:lnTo>
                  <a:pt x="529035" y="652410"/>
                </a:lnTo>
                <a:lnTo>
                  <a:pt x="519510" y="641688"/>
                </a:lnTo>
                <a:lnTo>
                  <a:pt x="509985" y="630570"/>
                </a:lnTo>
                <a:lnTo>
                  <a:pt x="501254" y="619452"/>
                </a:lnTo>
                <a:lnTo>
                  <a:pt x="492522" y="607539"/>
                </a:lnTo>
                <a:lnTo>
                  <a:pt x="483791" y="595230"/>
                </a:lnTo>
                <a:lnTo>
                  <a:pt x="475854" y="582523"/>
                </a:lnTo>
                <a:lnTo>
                  <a:pt x="467916" y="569419"/>
                </a:lnTo>
                <a:lnTo>
                  <a:pt x="460772" y="556315"/>
                </a:lnTo>
                <a:lnTo>
                  <a:pt x="453629" y="542417"/>
                </a:lnTo>
                <a:lnTo>
                  <a:pt x="447279" y="528519"/>
                </a:lnTo>
                <a:lnTo>
                  <a:pt x="441325" y="514224"/>
                </a:lnTo>
                <a:lnTo>
                  <a:pt x="435769" y="499929"/>
                </a:lnTo>
                <a:lnTo>
                  <a:pt x="431007" y="485237"/>
                </a:lnTo>
                <a:lnTo>
                  <a:pt x="426244" y="470148"/>
                </a:lnTo>
                <a:lnTo>
                  <a:pt x="424657" y="474913"/>
                </a:lnTo>
                <a:lnTo>
                  <a:pt x="422672" y="480075"/>
                </a:lnTo>
                <a:lnTo>
                  <a:pt x="421085" y="484046"/>
                </a:lnTo>
                <a:lnTo>
                  <a:pt x="419101" y="487620"/>
                </a:lnTo>
                <a:lnTo>
                  <a:pt x="417116" y="490399"/>
                </a:lnTo>
                <a:lnTo>
                  <a:pt x="414735" y="492385"/>
                </a:lnTo>
                <a:lnTo>
                  <a:pt x="412354" y="493576"/>
                </a:lnTo>
                <a:lnTo>
                  <a:pt x="410369" y="493973"/>
                </a:lnTo>
                <a:lnTo>
                  <a:pt x="407591" y="493576"/>
                </a:lnTo>
                <a:lnTo>
                  <a:pt x="405210" y="491988"/>
                </a:lnTo>
                <a:lnTo>
                  <a:pt x="402829" y="490002"/>
                </a:lnTo>
                <a:lnTo>
                  <a:pt x="400447" y="486428"/>
                </a:lnTo>
                <a:lnTo>
                  <a:pt x="398463" y="482855"/>
                </a:lnTo>
                <a:lnTo>
                  <a:pt x="396082" y="477693"/>
                </a:lnTo>
                <a:lnTo>
                  <a:pt x="394494" y="472133"/>
                </a:lnTo>
                <a:lnTo>
                  <a:pt x="392907" y="465780"/>
                </a:lnTo>
                <a:lnTo>
                  <a:pt x="391319" y="459030"/>
                </a:lnTo>
                <a:lnTo>
                  <a:pt x="390129" y="451882"/>
                </a:lnTo>
                <a:lnTo>
                  <a:pt x="388541" y="443940"/>
                </a:lnTo>
                <a:lnTo>
                  <a:pt x="387351" y="435602"/>
                </a:lnTo>
                <a:lnTo>
                  <a:pt x="386557" y="426469"/>
                </a:lnTo>
                <a:lnTo>
                  <a:pt x="386160" y="417336"/>
                </a:lnTo>
                <a:lnTo>
                  <a:pt x="385763" y="407409"/>
                </a:lnTo>
                <a:lnTo>
                  <a:pt x="385763" y="397879"/>
                </a:lnTo>
                <a:lnTo>
                  <a:pt x="385763" y="388349"/>
                </a:lnTo>
                <a:lnTo>
                  <a:pt x="386160" y="378421"/>
                </a:lnTo>
                <a:lnTo>
                  <a:pt x="386557" y="369288"/>
                </a:lnTo>
                <a:lnTo>
                  <a:pt x="387351" y="360156"/>
                </a:lnTo>
                <a:lnTo>
                  <a:pt x="388541" y="351817"/>
                </a:lnTo>
                <a:lnTo>
                  <a:pt x="390129" y="344272"/>
                </a:lnTo>
                <a:lnTo>
                  <a:pt x="391319" y="336728"/>
                </a:lnTo>
                <a:lnTo>
                  <a:pt x="392907" y="329977"/>
                </a:lnTo>
                <a:lnTo>
                  <a:pt x="394494" y="323624"/>
                </a:lnTo>
                <a:lnTo>
                  <a:pt x="396082" y="318065"/>
                </a:lnTo>
                <a:lnTo>
                  <a:pt x="398463" y="313697"/>
                </a:lnTo>
                <a:lnTo>
                  <a:pt x="400447" y="309329"/>
                </a:lnTo>
                <a:lnTo>
                  <a:pt x="402829" y="305755"/>
                </a:lnTo>
                <a:lnTo>
                  <a:pt x="405210" y="303770"/>
                </a:lnTo>
                <a:lnTo>
                  <a:pt x="407591" y="302181"/>
                </a:lnTo>
                <a:lnTo>
                  <a:pt x="410369" y="301784"/>
                </a:lnTo>
                <a:lnTo>
                  <a:pt x="411560" y="302181"/>
                </a:lnTo>
                <a:lnTo>
                  <a:pt x="413147" y="302975"/>
                </a:lnTo>
                <a:lnTo>
                  <a:pt x="413544" y="289872"/>
                </a:lnTo>
                <a:lnTo>
                  <a:pt x="414338" y="277562"/>
                </a:lnTo>
                <a:lnTo>
                  <a:pt x="415925" y="266444"/>
                </a:lnTo>
                <a:lnTo>
                  <a:pt x="418307" y="255722"/>
                </a:lnTo>
                <a:lnTo>
                  <a:pt x="417116" y="242222"/>
                </a:lnTo>
                <a:lnTo>
                  <a:pt x="415925" y="229515"/>
                </a:lnTo>
                <a:lnTo>
                  <a:pt x="415925" y="217205"/>
                </a:lnTo>
                <a:lnTo>
                  <a:pt x="416322" y="206484"/>
                </a:lnTo>
                <a:lnTo>
                  <a:pt x="417910" y="195763"/>
                </a:lnTo>
                <a:lnTo>
                  <a:pt x="419497" y="185835"/>
                </a:lnTo>
                <a:lnTo>
                  <a:pt x="421482" y="176305"/>
                </a:lnTo>
                <a:lnTo>
                  <a:pt x="424260" y="167570"/>
                </a:lnTo>
                <a:lnTo>
                  <a:pt x="427435" y="159628"/>
                </a:lnTo>
                <a:lnTo>
                  <a:pt x="431007" y="152480"/>
                </a:lnTo>
                <a:lnTo>
                  <a:pt x="434975" y="145730"/>
                </a:lnTo>
                <a:lnTo>
                  <a:pt x="439341" y="139377"/>
                </a:lnTo>
                <a:lnTo>
                  <a:pt x="444501" y="133420"/>
                </a:lnTo>
                <a:lnTo>
                  <a:pt x="449660" y="128258"/>
                </a:lnTo>
                <a:lnTo>
                  <a:pt x="455613" y="123890"/>
                </a:lnTo>
                <a:lnTo>
                  <a:pt x="461566" y="119522"/>
                </a:lnTo>
                <a:lnTo>
                  <a:pt x="434182" y="119919"/>
                </a:lnTo>
                <a:lnTo>
                  <a:pt x="413147" y="120714"/>
                </a:lnTo>
                <a:lnTo>
                  <a:pt x="394891" y="121508"/>
                </a:lnTo>
                <a:lnTo>
                  <a:pt x="401241" y="118728"/>
                </a:lnTo>
                <a:lnTo>
                  <a:pt x="407591" y="115154"/>
                </a:lnTo>
                <a:lnTo>
                  <a:pt x="420291" y="107213"/>
                </a:lnTo>
                <a:lnTo>
                  <a:pt x="433388" y="98477"/>
                </a:lnTo>
                <a:lnTo>
                  <a:pt x="446485" y="88947"/>
                </a:lnTo>
                <a:lnTo>
                  <a:pt x="459185" y="79814"/>
                </a:lnTo>
                <a:lnTo>
                  <a:pt x="471488" y="71475"/>
                </a:lnTo>
                <a:lnTo>
                  <a:pt x="482601" y="63931"/>
                </a:lnTo>
                <a:lnTo>
                  <a:pt x="488157" y="60357"/>
                </a:lnTo>
                <a:lnTo>
                  <a:pt x="493316" y="57577"/>
                </a:lnTo>
                <a:lnTo>
                  <a:pt x="507604" y="50827"/>
                </a:lnTo>
                <a:lnTo>
                  <a:pt x="521891" y="44473"/>
                </a:lnTo>
                <a:lnTo>
                  <a:pt x="536179" y="38517"/>
                </a:lnTo>
                <a:lnTo>
                  <a:pt x="550069" y="32958"/>
                </a:lnTo>
                <a:lnTo>
                  <a:pt x="563563" y="27796"/>
                </a:lnTo>
                <a:lnTo>
                  <a:pt x="577057" y="23428"/>
                </a:lnTo>
                <a:lnTo>
                  <a:pt x="590551" y="19457"/>
                </a:lnTo>
                <a:lnTo>
                  <a:pt x="603647" y="15883"/>
                </a:lnTo>
                <a:lnTo>
                  <a:pt x="616744" y="12310"/>
                </a:lnTo>
                <a:lnTo>
                  <a:pt x="629841" y="9927"/>
                </a:lnTo>
                <a:lnTo>
                  <a:pt x="642541" y="7148"/>
                </a:lnTo>
                <a:lnTo>
                  <a:pt x="654844" y="5162"/>
                </a:lnTo>
                <a:lnTo>
                  <a:pt x="666751" y="3574"/>
                </a:lnTo>
                <a:lnTo>
                  <a:pt x="679054" y="2382"/>
                </a:lnTo>
                <a:lnTo>
                  <a:pt x="690960" y="1191"/>
                </a:lnTo>
                <a:lnTo>
                  <a:pt x="702866" y="397"/>
                </a:lnTo>
                <a:lnTo>
                  <a:pt x="713979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19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264463" y="275789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20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264463" y="243290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21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264463" y="390887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22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264463" y="358388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23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264463" y="505985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24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264463" y="473486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25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461130" y="275789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26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461130" y="243290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27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461130" y="390887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28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461130" y="358388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29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461130" y="505985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30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461130" y="473486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260282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20688" y="198438"/>
            <a:ext cx="495300" cy="635000"/>
            <a:chOff x="420688" y="198438"/>
            <a:chExt cx="495300" cy="635000"/>
          </a:xfrm>
        </p:grpSpPr>
        <p:sp>
          <p:nvSpPr>
            <p:cNvPr id="13" name="Freeform 510"/>
            <p:cNvSpPr>
              <a:spLocks noEditPoints="1"/>
            </p:cNvSpPr>
            <p:nvPr/>
          </p:nvSpPr>
          <p:spPr bwMode="auto">
            <a:xfrm>
              <a:off x="420688" y="198438"/>
              <a:ext cx="495300" cy="635000"/>
            </a:xfrm>
            <a:custGeom>
              <a:avLst/>
              <a:gdLst>
                <a:gd name="T0" fmla="*/ 94 w 107"/>
                <a:gd name="T1" fmla="*/ 125 h 140"/>
                <a:gd name="T2" fmla="*/ 101 w 107"/>
                <a:gd name="T3" fmla="*/ 55 h 140"/>
                <a:gd name="T4" fmla="*/ 91 w 107"/>
                <a:gd name="T5" fmla="*/ 1 h 140"/>
                <a:gd name="T6" fmla="*/ 54 w 107"/>
                <a:gd name="T7" fmla="*/ 9 h 140"/>
                <a:gd name="T8" fmla="*/ 20 w 107"/>
                <a:gd name="T9" fmla="*/ 8 h 140"/>
                <a:gd name="T10" fmla="*/ 8 w 107"/>
                <a:gd name="T11" fmla="*/ 62 h 140"/>
                <a:gd name="T12" fmla="*/ 13 w 107"/>
                <a:gd name="T13" fmla="*/ 132 h 140"/>
                <a:gd name="T14" fmla="*/ 0 w 107"/>
                <a:gd name="T15" fmla="*/ 132 h 140"/>
                <a:gd name="T16" fmla="*/ 27 w 107"/>
                <a:gd name="T17" fmla="*/ 140 h 140"/>
                <a:gd name="T18" fmla="*/ 28 w 107"/>
                <a:gd name="T19" fmla="*/ 135 h 140"/>
                <a:gd name="T20" fmla="*/ 27 w 107"/>
                <a:gd name="T21" fmla="*/ 86 h 140"/>
                <a:gd name="T22" fmla="*/ 48 w 107"/>
                <a:gd name="T23" fmla="*/ 69 h 140"/>
                <a:gd name="T24" fmla="*/ 61 w 107"/>
                <a:gd name="T25" fmla="*/ 61 h 140"/>
                <a:gd name="T26" fmla="*/ 82 w 107"/>
                <a:gd name="T27" fmla="*/ 78 h 140"/>
                <a:gd name="T28" fmla="*/ 79 w 107"/>
                <a:gd name="T29" fmla="*/ 128 h 140"/>
                <a:gd name="T30" fmla="*/ 80 w 107"/>
                <a:gd name="T31" fmla="*/ 133 h 140"/>
                <a:gd name="T32" fmla="*/ 107 w 107"/>
                <a:gd name="T33" fmla="*/ 126 h 140"/>
                <a:gd name="T34" fmla="*/ 43 w 107"/>
                <a:gd name="T35" fmla="*/ 68 h 140"/>
                <a:gd name="T36" fmla="*/ 13 w 107"/>
                <a:gd name="T37" fmla="*/ 63 h 140"/>
                <a:gd name="T38" fmla="*/ 22 w 107"/>
                <a:gd name="T39" fmla="*/ 41 h 140"/>
                <a:gd name="T40" fmla="*/ 41 w 107"/>
                <a:gd name="T41" fmla="*/ 47 h 140"/>
                <a:gd name="T42" fmla="*/ 43 w 107"/>
                <a:gd name="T43" fmla="*/ 68 h 140"/>
                <a:gd name="T44" fmla="*/ 45 w 107"/>
                <a:gd name="T45" fmla="*/ 41 h 140"/>
                <a:gd name="T46" fmla="*/ 20 w 107"/>
                <a:gd name="T47" fmla="*/ 36 h 140"/>
                <a:gd name="T48" fmla="*/ 22 w 107"/>
                <a:gd name="T49" fmla="*/ 13 h 140"/>
                <a:gd name="T50" fmla="*/ 48 w 107"/>
                <a:gd name="T51" fmla="*/ 40 h 140"/>
                <a:gd name="T52" fmla="*/ 89 w 107"/>
                <a:gd name="T53" fmla="*/ 6 h 140"/>
                <a:gd name="T54" fmla="*/ 90 w 107"/>
                <a:gd name="T55" fmla="*/ 30 h 140"/>
                <a:gd name="T56" fmla="*/ 64 w 107"/>
                <a:gd name="T57" fmla="*/ 33 h 140"/>
                <a:gd name="T58" fmla="*/ 59 w 107"/>
                <a:gd name="T59" fmla="*/ 10 h 140"/>
                <a:gd name="T60" fmla="*/ 64 w 107"/>
                <a:gd name="T61" fmla="*/ 42 h 140"/>
                <a:gd name="T62" fmla="*/ 78 w 107"/>
                <a:gd name="T63" fmla="*/ 35 h 140"/>
                <a:gd name="T64" fmla="*/ 96 w 107"/>
                <a:gd name="T65" fmla="*/ 56 h 140"/>
                <a:gd name="T66" fmla="*/ 66 w 107"/>
                <a:gd name="T67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140">
                  <a:moveTo>
                    <a:pt x="104" y="124"/>
                  </a:moveTo>
                  <a:cubicBezTo>
                    <a:pt x="94" y="125"/>
                    <a:pt x="94" y="125"/>
                    <a:pt x="94" y="125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96" y="75"/>
                    <a:pt x="103" y="65"/>
                    <a:pt x="101" y="5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3" y="1"/>
                    <a:pt x="92" y="0"/>
                    <a:pt x="91" y="1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6"/>
                    <a:pt x="53" y="7"/>
                    <a:pt x="54" y="9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7"/>
                    <a:pt x="18" y="8"/>
                    <a:pt x="17" y="10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6" y="72"/>
                    <a:pt x="12" y="82"/>
                    <a:pt x="22" y="85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2" y="130"/>
                    <a:pt x="0" y="131"/>
                    <a:pt x="0" y="132"/>
                  </a:cubicBezTo>
                  <a:cubicBezTo>
                    <a:pt x="0" y="134"/>
                    <a:pt x="1" y="135"/>
                    <a:pt x="2" y="135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8" y="140"/>
                    <a:pt x="30" y="139"/>
                    <a:pt x="30" y="138"/>
                  </a:cubicBezTo>
                  <a:cubicBezTo>
                    <a:pt x="30" y="137"/>
                    <a:pt x="29" y="135"/>
                    <a:pt x="28" y="135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8" y="86"/>
                  </a:cubicBezTo>
                  <a:cubicBezTo>
                    <a:pt x="37" y="86"/>
                    <a:pt x="46" y="79"/>
                    <a:pt x="48" y="69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3" y="71"/>
                    <a:pt x="71" y="78"/>
                    <a:pt x="81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9" y="126"/>
                    <a:pt x="89" y="126"/>
                    <a:pt x="89" y="126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7" y="128"/>
                    <a:pt x="76" y="129"/>
                    <a:pt x="77" y="131"/>
                  </a:cubicBezTo>
                  <a:cubicBezTo>
                    <a:pt x="77" y="132"/>
                    <a:pt x="78" y="133"/>
                    <a:pt x="80" y="133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6" y="129"/>
                    <a:pt x="107" y="127"/>
                    <a:pt x="107" y="126"/>
                  </a:cubicBezTo>
                  <a:cubicBezTo>
                    <a:pt x="106" y="125"/>
                    <a:pt x="105" y="124"/>
                    <a:pt x="104" y="124"/>
                  </a:cubicBezTo>
                  <a:close/>
                  <a:moveTo>
                    <a:pt x="43" y="68"/>
                  </a:moveTo>
                  <a:cubicBezTo>
                    <a:pt x="41" y="77"/>
                    <a:pt x="33" y="82"/>
                    <a:pt x="25" y="80"/>
                  </a:cubicBezTo>
                  <a:cubicBezTo>
                    <a:pt x="17" y="79"/>
                    <a:pt x="11" y="71"/>
                    <a:pt x="13" y="6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5" y="39"/>
                    <a:pt x="29" y="40"/>
                    <a:pt x="32" y="43"/>
                  </a:cubicBezTo>
                  <a:cubicBezTo>
                    <a:pt x="34" y="46"/>
                    <a:pt x="38" y="47"/>
                    <a:pt x="41" y="47"/>
                  </a:cubicBezTo>
                  <a:cubicBezTo>
                    <a:pt x="43" y="47"/>
                    <a:pt x="45" y="47"/>
                    <a:pt x="47" y="46"/>
                  </a:cubicBezTo>
                  <a:lnTo>
                    <a:pt x="43" y="68"/>
                  </a:lnTo>
                  <a:close/>
                  <a:moveTo>
                    <a:pt x="48" y="40"/>
                  </a:moveTo>
                  <a:cubicBezTo>
                    <a:pt x="45" y="41"/>
                    <a:pt x="45" y="41"/>
                    <a:pt x="45" y="41"/>
                  </a:cubicBezTo>
                  <a:cubicBezTo>
                    <a:pt x="42" y="43"/>
                    <a:pt x="38" y="42"/>
                    <a:pt x="36" y="39"/>
                  </a:cubicBezTo>
                  <a:cubicBezTo>
                    <a:pt x="32" y="35"/>
                    <a:pt x="25" y="34"/>
                    <a:pt x="20" y="3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52" y="19"/>
                    <a:pt x="52" y="19"/>
                    <a:pt x="52" y="19"/>
                  </a:cubicBezTo>
                  <a:lnTo>
                    <a:pt x="48" y="40"/>
                  </a:lnTo>
                  <a:close/>
                  <a:moveTo>
                    <a:pt x="59" y="10"/>
                  </a:moveTo>
                  <a:cubicBezTo>
                    <a:pt x="89" y="6"/>
                    <a:pt x="89" y="6"/>
                    <a:pt x="89" y="6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7" y="32"/>
                    <a:pt x="83" y="33"/>
                    <a:pt x="80" y="31"/>
                  </a:cubicBezTo>
                  <a:cubicBezTo>
                    <a:pt x="75" y="28"/>
                    <a:pt x="69" y="29"/>
                    <a:pt x="64" y="33"/>
                  </a:cubicBezTo>
                  <a:cubicBezTo>
                    <a:pt x="63" y="35"/>
                    <a:pt x="63" y="35"/>
                    <a:pt x="63" y="35"/>
                  </a:cubicBezTo>
                  <a:lnTo>
                    <a:pt x="59" y="10"/>
                  </a:lnTo>
                  <a:close/>
                  <a:moveTo>
                    <a:pt x="66" y="60"/>
                  </a:moveTo>
                  <a:cubicBezTo>
                    <a:pt x="64" y="42"/>
                    <a:pt x="64" y="42"/>
                    <a:pt x="64" y="42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1" y="34"/>
                    <a:pt x="75" y="33"/>
                    <a:pt x="78" y="35"/>
                  </a:cubicBezTo>
                  <a:cubicBezTo>
                    <a:pt x="83" y="38"/>
                    <a:pt x="89" y="37"/>
                    <a:pt x="93" y="33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64"/>
                    <a:pt x="92" y="72"/>
                    <a:pt x="84" y="73"/>
                  </a:cubicBezTo>
                  <a:cubicBezTo>
                    <a:pt x="75" y="74"/>
                    <a:pt x="68" y="69"/>
                    <a:pt x="66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11"/>
            <p:cNvSpPr>
              <a:spLocks/>
            </p:cNvSpPr>
            <p:nvPr/>
          </p:nvSpPr>
          <p:spPr bwMode="auto">
            <a:xfrm>
              <a:off x="582613" y="452438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12"/>
            <p:cNvSpPr>
              <a:spLocks/>
            </p:cNvSpPr>
            <p:nvPr/>
          </p:nvSpPr>
          <p:spPr bwMode="auto">
            <a:xfrm>
              <a:off x="804863" y="415925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13"/>
            <p:cNvSpPr>
              <a:spLocks/>
            </p:cNvSpPr>
            <p:nvPr/>
          </p:nvSpPr>
          <p:spPr bwMode="auto">
            <a:xfrm>
              <a:off x="735013" y="393700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14"/>
            <p:cNvSpPr>
              <a:spLocks/>
            </p:cNvSpPr>
            <p:nvPr/>
          </p:nvSpPr>
          <p:spPr bwMode="auto">
            <a:xfrm>
              <a:off x="773113" y="474663"/>
              <a:ext cx="22225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2 w 5"/>
                <a:gd name="T7" fmla="*/ 5 h 5"/>
                <a:gd name="T8" fmla="*/ 0 w 5"/>
                <a:gd name="T9" fmla="*/ 2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15"/>
            <p:cNvSpPr>
              <a:spLocks/>
            </p:cNvSpPr>
            <p:nvPr/>
          </p:nvSpPr>
          <p:spPr bwMode="auto">
            <a:xfrm>
              <a:off x="512763" y="430213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16"/>
            <p:cNvSpPr>
              <a:spLocks/>
            </p:cNvSpPr>
            <p:nvPr/>
          </p:nvSpPr>
          <p:spPr bwMode="auto">
            <a:xfrm>
              <a:off x="527050" y="506413"/>
              <a:ext cx="23813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3908" y="22569"/>
            <a:ext cx="2033807" cy="2695237"/>
            <a:chOff x="201669" y="8597"/>
            <a:chExt cx="3284998" cy="4353338"/>
          </a:xfrm>
        </p:grpSpPr>
        <p:grpSp>
          <p:nvGrpSpPr>
            <p:cNvPr id="21" name="组合 20"/>
            <p:cNvGrpSpPr/>
            <p:nvPr/>
          </p:nvGrpSpPr>
          <p:grpSpPr>
            <a:xfrm>
              <a:off x="201669" y="8598"/>
              <a:ext cx="2101383" cy="4353337"/>
              <a:chOff x="711200" y="368300"/>
              <a:chExt cx="2525713" cy="5232401"/>
            </a:xfrm>
          </p:grpSpPr>
          <p:sp>
            <p:nvSpPr>
              <p:cNvPr id="44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267309" y="8597"/>
              <a:ext cx="1219358" cy="2526087"/>
              <a:chOff x="711200" y="368300"/>
              <a:chExt cx="2525713" cy="5232401"/>
            </a:xfrm>
          </p:grpSpPr>
          <p:sp>
            <p:nvSpPr>
              <p:cNvPr id="23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 flipH="1">
            <a:off x="10091900" y="22569"/>
            <a:ext cx="1930359" cy="2672668"/>
            <a:chOff x="201669" y="8597"/>
            <a:chExt cx="3284998" cy="4353338"/>
          </a:xfrm>
        </p:grpSpPr>
        <p:grpSp>
          <p:nvGrpSpPr>
            <p:cNvPr id="66" name="组合 65"/>
            <p:cNvGrpSpPr/>
            <p:nvPr/>
          </p:nvGrpSpPr>
          <p:grpSpPr>
            <a:xfrm>
              <a:off x="201669" y="8598"/>
              <a:ext cx="2101383" cy="4353337"/>
              <a:chOff x="711200" y="368300"/>
              <a:chExt cx="2525713" cy="5232401"/>
            </a:xfrm>
          </p:grpSpPr>
          <p:sp>
            <p:nvSpPr>
              <p:cNvPr id="89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2267309" y="8597"/>
              <a:ext cx="1219358" cy="2526087"/>
              <a:chOff x="711200" y="368300"/>
              <a:chExt cx="2525713" cy="5232401"/>
            </a:xfrm>
          </p:grpSpPr>
          <p:sp>
            <p:nvSpPr>
              <p:cNvPr id="68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86655" y="72691"/>
            <a:ext cx="11929394" cy="2082651"/>
            <a:chOff x="776288" y="-1990725"/>
            <a:chExt cx="11358562" cy="2165351"/>
          </a:xfrm>
        </p:grpSpPr>
        <p:sp>
          <p:nvSpPr>
            <p:cNvPr id="111" name="Freeform 520"/>
            <p:cNvSpPr>
              <a:spLocks/>
            </p:cNvSpPr>
            <p:nvPr/>
          </p:nvSpPr>
          <p:spPr bwMode="auto">
            <a:xfrm>
              <a:off x="7512050" y="-1835150"/>
              <a:ext cx="92075" cy="38100"/>
            </a:xfrm>
            <a:custGeom>
              <a:avLst/>
              <a:gdLst>
                <a:gd name="T0" fmla="*/ 58 w 58"/>
                <a:gd name="T1" fmla="*/ 6 h 24"/>
                <a:gd name="T2" fmla="*/ 32 w 58"/>
                <a:gd name="T3" fmla="*/ 24 h 24"/>
                <a:gd name="T4" fmla="*/ 0 w 58"/>
                <a:gd name="T5" fmla="*/ 12 h 24"/>
                <a:gd name="T6" fmla="*/ 9 w 58"/>
                <a:gd name="T7" fmla="*/ 0 h 24"/>
                <a:gd name="T8" fmla="*/ 58 w 58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4">
                  <a:moveTo>
                    <a:pt x="58" y="6"/>
                  </a:moveTo>
                  <a:lnTo>
                    <a:pt x="32" y="24"/>
                  </a:lnTo>
                  <a:lnTo>
                    <a:pt x="0" y="12"/>
                  </a:lnTo>
                  <a:lnTo>
                    <a:pt x="9" y="0"/>
                  </a:lnTo>
                  <a:lnTo>
                    <a:pt x="58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21"/>
            <p:cNvSpPr>
              <a:spLocks/>
            </p:cNvSpPr>
            <p:nvPr/>
          </p:nvSpPr>
          <p:spPr bwMode="auto">
            <a:xfrm>
              <a:off x="5651500" y="-1484313"/>
              <a:ext cx="85725" cy="36513"/>
            </a:xfrm>
            <a:custGeom>
              <a:avLst/>
              <a:gdLst>
                <a:gd name="T0" fmla="*/ 54 w 54"/>
                <a:gd name="T1" fmla="*/ 2 h 23"/>
                <a:gd name="T2" fmla="*/ 31 w 54"/>
                <a:gd name="T3" fmla="*/ 23 h 23"/>
                <a:gd name="T4" fmla="*/ 0 w 54"/>
                <a:gd name="T5" fmla="*/ 8 h 23"/>
                <a:gd name="T6" fmla="*/ 5 w 54"/>
                <a:gd name="T7" fmla="*/ 0 h 23"/>
                <a:gd name="T8" fmla="*/ 54 w 54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2"/>
                  </a:moveTo>
                  <a:lnTo>
                    <a:pt x="31" y="23"/>
                  </a:lnTo>
                  <a:lnTo>
                    <a:pt x="0" y="8"/>
                  </a:lnTo>
                  <a:lnTo>
                    <a:pt x="5" y="0"/>
                  </a:lnTo>
                  <a:lnTo>
                    <a:pt x="54" y="2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22"/>
            <p:cNvSpPr>
              <a:spLocks/>
            </p:cNvSpPr>
            <p:nvPr/>
          </p:nvSpPr>
          <p:spPr bwMode="auto">
            <a:xfrm>
              <a:off x="5907088" y="-827088"/>
              <a:ext cx="87312" cy="36513"/>
            </a:xfrm>
            <a:custGeom>
              <a:avLst/>
              <a:gdLst>
                <a:gd name="T0" fmla="*/ 55 w 55"/>
                <a:gd name="T1" fmla="*/ 5 h 23"/>
                <a:gd name="T2" fmla="*/ 32 w 55"/>
                <a:gd name="T3" fmla="*/ 23 h 23"/>
                <a:gd name="T4" fmla="*/ 0 w 55"/>
                <a:gd name="T5" fmla="*/ 8 h 23"/>
                <a:gd name="T6" fmla="*/ 6 w 55"/>
                <a:gd name="T7" fmla="*/ 0 h 23"/>
                <a:gd name="T8" fmla="*/ 55 w 55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3">
                  <a:moveTo>
                    <a:pt x="55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6" y="0"/>
                  </a:lnTo>
                  <a:lnTo>
                    <a:pt x="55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23"/>
            <p:cNvSpPr>
              <a:spLocks/>
            </p:cNvSpPr>
            <p:nvPr/>
          </p:nvSpPr>
          <p:spPr bwMode="auto">
            <a:xfrm>
              <a:off x="3290888" y="-606425"/>
              <a:ext cx="179387" cy="46038"/>
            </a:xfrm>
            <a:custGeom>
              <a:avLst/>
              <a:gdLst>
                <a:gd name="T0" fmla="*/ 49 w 113"/>
                <a:gd name="T1" fmla="*/ 26 h 29"/>
                <a:gd name="T2" fmla="*/ 0 w 113"/>
                <a:gd name="T3" fmla="*/ 0 h 29"/>
                <a:gd name="T4" fmla="*/ 64 w 113"/>
                <a:gd name="T5" fmla="*/ 3 h 29"/>
                <a:gd name="T6" fmla="*/ 113 w 113"/>
                <a:gd name="T7" fmla="*/ 29 h 29"/>
                <a:gd name="T8" fmla="*/ 49 w 113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9">
                  <a:moveTo>
                    <a:pt x="49" y="26"/>
                  </a:moveTo>
                  <a:lnTo>
                    <a:pt x="0" y="0"/>
                  </a:lnTo>
                  <a:lnTo>
                    <a:pt x="64" y="3"/>
                  </a:lnTo>
                  <a:lnTo>
                    <a:pt x="113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24"/>
            <p:cNvSpPr>
              <a:spLocks/>
            </p:cNvSpPr>
            <p:nvPr/>
          </p:nvSpPr>
          <p:spPr bwMode="auto">
            <a:xfrm>
              <a:off x="63277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25"/>
            <p:cNvSpPr>
              <a:spLocks/>
            </p:cNvSpPr>
            <p:nvPr/>
          </p:nvSpPr>
          <p:spPr bwMode="auto">
            <a:xfrm>
              <a:off x="4905375" y="-414338"/>
              <a:ext cx="60325" cy="120650"/>
            </a:xfrm>
            <a:custGeom>
              <a:avLst/>
              <a:gdLst>
                <a:gd name="T0" fmla="*/ 0 w 38"/>
                <a:gd name="T1" fmla="*/ 38 h 76"/>
                <a:gd name="T2" fmla="*/ 14 w 38"/>
                <a:gd name="T3" fmla="*/ 0 h 76"/>
                <a:gd name="T4" fmla="*/ 38 w 38"/>
                <a:gd name="T5" fmla="*/ 38 h 76"/>
                <a:gd name="T6" fmla="*/ 23 w 38"/>
                <a:gd name="T7" fmla="*/ 76 h 76"/>
                <a:gd name="T8" fmla="*/ 0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0" y="38"/>
                  </a:moveTo>
                  <a:lnTo>
                    <a:pt x="14" y="0"/>
                  </a:lnTo>
                  <a:lnTo>
                    <a:pt x="38" y="38"/>
                  </a:lnTo>
                  <a:lnTo>
                    <a:pt x="23" y="7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26"/>
            <p:cNvSpPr>
              <a:spLocks/>
            </p:cNvSpPr>
            <p:nvPr/>
          </p:nvSpPr>
          <p:spPr bwMode="auto">
            <a:xfrm>
              <a:off x="6381750" y="-1765300"/>
              <a:ext cx="138112" cy="82550"/>
            </a:xfrm>
            <a:custGeom>
              <a:avLst/>
              <a:gdLst>
                <a:gd name="T0" fmla="*/ 29 w 87"/>
                <a:gd name="T1" fmla="*/ 35 h 52"/>
                <a:gd name="T2" fmla="*/ 0 w 87"/>
                <a:gd name="T3" fmla="*/ 0 h 52"/>
                <a:gd name="T4" fmla="*/ 58 w 87"/>
                <a:gd name="T5" fmla="*/ 17 h 52"/>
                <a:gd name="T6" fmla="*/ 87 w 87"/>
                <a:gd name="T7" fmla="*/ 52 h 52"/>
                <a:gd name="T8" fmla="*/ 29 w 87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2">
                  <a:moveTo>
                    <a:pt x="29" y="35"/>
                  </a:moveTo>
                  <a:lnTo>
                    <a:pt x="0" y="0"/>
                  </a:lnTo>
                  <a:lnTo>
                    <a:pt x="58" y="17"/>
                  </a:lnTo>
                  <a:lnTo>
                    <a:pt x="87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27"/>
            <p:cNvSpPr>
              <a:spLocks/>
            </p:cNvSpPr>
            <p:nvPr/>
          </p:nvSpPr>
          <p:spPr bwMode="auto">
            <a:xfrm>
              <a:off x="6327775" y="-1296988"/>
              <a:ext cx="109537" cy="96838"/>
            </a:xfrm>
            <a:custGeom>
              <a:avLst/>
              <a:gdLst>
                <a:gd name="T0" fmla="*/ 37 w 69"/>
                <a:gd name="T1" fmla="*/ 18 h 61"/>
                <a:gd name="T2" fmla="*/ 69 w 69"/>
                <a:gd name="T3" fmla="*/ 0 h 61"/>
                <a:gd name="T4" fmla="*/ 34 w 69"/>
                <a:gd name="T5" fmla="*/ 47 h 61"/>
                <a:gd name="T6" fmla="*/ 0 w 69"/>
                <a:gd name="T7" fmla="*/ 61 h 61"/>
                <a:gd name="T8" fmla="*/ 37 w 69"/>
                <a:gd name="T9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1">
                  <a:moveTo>
                    <a:pt x="37" y="18"/>
                  </a:moveTo>
                  <a:lnTo>
                    <a:pt x="69" y="0"/>
                  </a:lnTo>
                  <a:lnTo>
                    <a:pt x="34" y="47"/>
                  </a:lnTo>
                  <a:lnTo>
                    <a:pt x="0" y="61"/>
                  </a:lnTo>
                  <a:lnTo>
                    <a:pt x="37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28"/>
            <p:cNvSpPr>
              <a:spLocks/>
            </p:cNvSpPr>
            <p:nvPr/>
          </p:nvSpPr>
          <p:spPr bwMode="auto">
            <a:xfrm>
              <a:off x="4141788" y="-528638"/>
              <a:ext cx="63500" cy="119063"/>
            </a:xfrm>
            <a:custGeom>
              <a:avLst/>
              <a:gdLst>
                <a:gd name="T0" fmla="*/ 0 w 40"/>
                <a:gd name="T1" fmla="*/ 38 h 75"/>
                <a:gd name="T2" fmla="*/ 17 w 40"/>
                <a:gd name="T3" fmla="*/ 0 h 75"/>
                <a:gd name="T4" fmla="*/ 40 w 40"/>
                <a:gd name="T5" fmla="*/ 35 h 75"/>
                <a:gd name="T6" fmla="*/ 23 w 40"/>
                <a:gd name="T7" fmla="*/ 75 h 75"/>
                <a:gd name="T8" fmla="*/ 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0" y="38"/>
                  </a:moveTo>
                  <a:lnTo>
                    <a:pt x="17" y="0"/>
                  </a:lnTo>
                  <a:lnTo>
                    <a:pt x="40" y="35"/>
                  </a:lnTo>
                  <a:lnTo>
                    <a:pt x="23" y="75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29"/>
            <p:cNvSpPr>
              <a:spLocks/>
            </p:cNvSpPr>
            <p:nvPr/>
          </p:nvSpPr>
          <p:spPr bwMode="auto">
            <a:xfrm>
              <a:off x="4525963" y="-635000"/>
              <a:ext cx="160337" cy="69850"/>
            </a:xfrm>
            <a:custGeom>
              <a:avLst/>
              <a:gdLst>
                <a:gd name="T0" fmla="*/ 37 w 101"/>
                <a:gd name="T1" fmla="*/ 12 h 44"/>
                <a:gd name="T2" fmla="*/ 101 w 101"/>
                <a:gd name="T3" fmla="*/ 0 h 44"/>
                <a:gd name="T4" fmla="*/ 60 w 101"/>
                <a:gd name="T5" fmla="*/ 32 h 44"/>
                <a:gd name="T6" fmla="*/ 0 w 101"/>
                <a:gd name="T7" fmla="*/ 44 h 44"/>
                <a:gd name="T8" fmla="*/ 37 w 101"/>
                <a:gd name="T9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4">
                  <a:moveTo>
                    <a:pt x="37" y="12"/>
                  </a:moveTo>
                  <a:lnTo>
                    <a:pt x="101" y="0"/>
                  </a:lnTo>
                  <a:lnTo>
                    <a:pt x="60" y="32"/>
                  </a:lnTo>
                  <a:lnTo>
                    <a:pt x="0" y="44"/>
                  </a:lnTo>
                  <a:lnTo>
                    <a:pt x="37" y="1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30"/>
            <p:cNvSpPr>
              <a:spLocks/>
            </p:cNvSpPr>
            <p:nvPr/>
          </p:nvSpPr>
          <p:spPr bwMode="auto">
            <a:xfrm>
              <a:off x="2216150" y="-419100"/>
              <a:ext cx="187325" cy="41275"/>
            </a:xfrm>
            <a:custGeom>
              <a:avLst/>
              <a:gdLst>
                <a:gd name="T0" fmla="*/ 64 w 118"/>
                <a:gd name="T1" fmla="*/ 0 h 26"/>
                <a:gd name="T2" fmla="*/ 118 w 118"/>
                <a:gd name="T3" fmla="*/ 21 h 26"/>
                <a:gd name="T4" fmla="*/ 58 w 118"/>
                <a:gd name="T5" fmla="*/ 26 h 26"/>
                <a:gd name="T6" fmla="*/ 0 w 118"/>
                <a:gd name="T7" fmla="*/ 6 h 26"/>
                <a:gd name="T8" fmla="*/ 64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4" y="0"/>
                  </a:moveTo>
                  <a:lnTo>
                    <a:pt x="118" y="21"/>
                  </a:lnTo>
                  <a:lnTo>
                    <a:pt x="58" y="26"/>
                  </a:lnTo>
                  <a:lnTo>
                    <a:pt x="0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31"/>
            <p:cNvSpPr>
              <a:spLocks/>
            </p:cNvSpPr>
            <p:nvPr/>
          </p:nvSpPr>
          <p:spPr bwMode="auto">
            <a:xfrm>
              <a:off x="5724525" y="-1268413"/>
              <a:ext cx="158750" cy="155575"/>
            </a:xfrm>
            <a:custGeom>
              <a:avLst/>
              <a:gdLst>
                <a:gd name="T0" fmla="*/ 100 w 100"/>
                <a:gd name="T1" fmla="*/ 29 h 98"/>
                <a:gd name="T2" fmla="*/ 77 w 100"/>
                <a:gd name="T3" fmla="*/ 98 h 98"/>
                <a:gd name="T4" fmla="*/ 0 w 100"/>
                <a:gd name="T5" fmla="*/ 69 h 98"/>
                <a:gd name="T6" fmla="*/ 23 w 100"/>
                <a:gd name="T7" fmla="*/ 0 h 98"/>
                <a:gd name="T8" fmla="*/ 100 w 100"/>
                <a:gd name="T9" fmla="*/ 2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00" y="29"/>
                  </a:moveTo>
                  <a:lnTo>
                    <a:pt x="77" y="98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32"/>
            <p:cNvSpPr>
              <a:spLocks/>
            </p:cNvSpPr>
            <p:nvPr/>
          </p:nvSpPr>
          <p:spPr bwMode="auto">
            <a:xfrm>
              <a:off x="895350" y="-1263650"/>
              <a:ext cx="119062" cy="133350"/>
            </a:xfrm>
            <a:custGeom>
              <a:avLst/>
              <a:gdLst>
                <a:gd name="T0" fmla="*/ 72 w 75"/>
                <a:gd name="T1" fmla="*/ 84 h 84"/>
                <a:gd name="T2" fmla="*/ 0 w 75"/>
                <a:gd name="T3" fmla="*/ 84 h 84"/>
                <a:gd name="T4" fmla="*/ 3 w 75"/>
                <a:gd name="T5" fmla="*/ 0 h 84"/>
                <a:gd name="T6" fmla="*/ 75 w 75"/>
                <a:gd name="T7" fmla="*/ 0 h 84"/>
                <a:gd name="T8" fmla="*/ 72 w 75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4">
                  <a:moveTo>
                    <a:pt x="72" y="84"/>
                  </a:moveTo>
                  <a:lnTo>
                    <a:pt x="0" y="84"/>
                  </a:lnTo>
                  <a:lnTo>
                    <a:pt x="3" y="0"/>
                  </a:lnTo>
                  <a:lnTo>
                    <a:pt x="75" y="0"/>
                  </a:lnTo>
                  <a:lnTo>
                    <a:pt x="72" y="8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33"/>
            <p:cNvSpPr>
              <a:spLocks/>
            </p:cNvSpPr>
            <p:nvPr/>
          </p:nvSpPr>
          <p:spPr bwMode="auto">
            <a:xfrm>
              <a:off x="2697163" y="-1268413"/>
              <a:ext cx="141287" cy="138113"/>
            </a:xfrm>
            <a:custGeom>
              <a:avLst/>
              <a:gdLst>
                <a:gd name="T0" fmla="*/ 89 w 89"/>
                <a:gd name="T1" fmla="*/ 20 h 87"/>
                <a:gd name="T2" fmla="*/ 78 w 89"/>
                <a:gd name="T3" fmla="*/ 87 h 87"/>
                <a:gd name="T4" fmla="*/ 0 w 89"/>
                <a:gd name="T5" fmla="*/ 66 h 87"/>
                <a:gd name="T6" fmla="*/ 14 w 89"/>
                <a:gd name="T7" fmla="*/ 0 h 87"/>
                <a:gd name="T8" fmla="*/ 89 w 89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89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34"/>
            <p:cNvSpPr>
              <a:spLocks/>
            </p:cNvSpPr>
            <p:nvPr/>
          </p:nvSpPr>
          <p:spPr bwMode="auto">
            <a:xfrm>
              <a:off x="844550" y="-1614488"/>
              <a:ext cx="142875" cy="138113"/>
            </a:xfrm>
            <a:custGeom>
              <a:avLst/>
              <a:gdLst>
                <a:gd name="T0" fmla="*/ 90 w 90"/>
                <a:gd name="T1" fmla="*/ 21 h 87"/>
                <a:gd name="T2" fmla="*/ 78 w 90"/>
                <a:gd name="T3" fmla="*/ 87 h 87"/>
                <a:gd name="T4" fmla="*/ 0 w 90"/>
                <a:gd name="T5" fmla="*/ 67 h 87"/>
                <a:gd name="T6" fmla="*/ 15 w 90"/>
                <a:gd name="T7" fmla="*/ 0 h 87"/>
                <a:gd name="T8" fmla="*/ 90 w 90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7">
                  <a:moveTo>
                    <a:pt x="90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0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35"/>
            <p:cNvSpPr>
              <a:spLocks/>
            </p:cNvSpPr>
            <p:nvPr/>
          </p:nvSpPr>
          <p:spPr bwMode="auto">
            <a:xfrm>
              <a:off x="2682875" y="-635000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2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2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36"/>
            <p:cNvSpPr>
              <a:spLocks/>
            </p:cNvSpPr>
            <p:nvPr/>
          </p:nvSpPr>
          <p:spPr bwMode="auto">
            <a:xfrm>
              <a:off x="4100513" y="-252413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5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5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37"/>
            <p:cNvSpPr>
              <a:spLocks/>
            </p:cNvSpPr>
            <p:nvPr/>
          </p:nvSpPr>
          <p:spPr bwMode="auto">
            <a:xfrm>
              <a:off x="2967038" y="-368300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38"/>
            <p:cNvSpPr>
              <a:spLocks/>
            </p:cNvSpPr>
            <p:nvPr/>
          </p:nvSpPr>
          <p:spPr bwMode="auto">
            <a:xfrm>
              <a:off x="4352925" y="-1549400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7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7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39"/>
            <p:cNvSpPr>
              <a:spLocks/>
            </p:cNvSpPr>
            <p:nvPr/>
          </p:nvSpPr>
          <p:spPr bwMode="auto">
            <a:xfrm>
              <a:off x="5294313" y="-1493838"/>
              <a:ext cx="114300" cy="138113"/>
            </a:xfrm>
            <a:custGeom>
              <a:avLst/>
              <a:gdLst>
                <a:gd name="T0" fmla="*/ 72 w 72"/>
                <a:gd name="T1" fmla="*/ 78 h 87"/>
                <a:gd name="T2" fmla="*/ 6 w 72"/>
                <a:gd name="T3" fmla="*/ 87 h 87"/>
                <a:gd name="T4" fmla="*/ 0 w 72"/>
                <a:gd name="T5" fmla="*/ 6 h 87"/>
                <a:gd name="T6" fmla="*/ 69 w 72"/>
                <a:gd name="T7" fmla="*/ 0 h 87"/>
                <a:gd name="T8" fmla="*/ 72 w 72"/>
                <a:gd name="T9" fmla="*/ 7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7">
                  <a:moveTo>
                    <a:pt x="72" y="78"/>
                  </a:moveTo>
                  <a:lnTo>
                    <a:pt x="6" y="87"/>
                  </a:lnTo>
                  <a:lnTo>
                    <a:pt x="0" y="6"/>
                  </a:lnTo>
                  <a:lnTo>
                    <a:pt x="69" y="0"/>
                  </a:lnTo>
                  <a:lnTo>
                    <a:pt x="72" y="7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40"/>
            <p:cNvSpPr>
              <a:spLocks/>
            </p:cNvSpPr>
            <p:nvPr/>
          </p:nvSpPr>
          <p:spPr bwMode="auto">
            <a:xfrm>
              <a:off x="10164763" y="-1881188"/>
              <a:ext cx="158750" cy="157163"/>
            </a:xfrm>
            <a:custGeom>
              <a:avLst/>
              <a:gdLst>
                <a:gd name="T0" fmla="*/ 100 w 100"/>
                <a:gd name="T1" fmla="*/ 29 h 99"/>
                <a:gd name="T2" fmla="*/ 77 w 100"/>
                <a:gd name="T3" fmla="*/ 99 h 99"/>
                <a:gd name="T4" fmla="*/ 0 w 100"/>
                <a:gd name="T5" fmla="*/ 70 h 99"/>
                <a:gd name="T6" fmla="*/ 23 w 100"/>
                <a:gd name="T7" fmla="*/ 0 h 99"/>
                <a:gd name="T8" fmla="*/ 100 w 100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9">
                  <a:moveTo>
                    <a:pt x="100" y="29"/>
                  </a:moveTo>
                  <a:lnTo>
                    <a:pt x="77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41"/>
            <p:cNvSpPr>
              <a:spLocks/>
            </p:cNvSpPr>
            <p:nvPr/>
          </p:nvSpPr>
          <p:spPr bwMode="auto">
            <a:xfrm>
              <a:off x="5591175" y="-642938"/>
              <a:ext cx="160337" cy="155575"/>
            </a:xfrm>
            <a:custGeom>
              <a:avLst/>
              <a:gdLst>
                <a:gd name="T0" fmla="*/ 101 w 101"/>
                <a:gd name="T1" fmla="*/ 31 h 98"/>
                <a:gd name="T2" fmla="*/ 78 w 101"/>
                <a:gd name="T3" fmla="*/ 98 h 98"/>
                <a:gd name="T4" fmla="*/ 0 w 101"/>
                <a:gd name="T5" fmla="*/ 69 h 98"/>
                <a:gd name="T6" fmla="*/ 20 w 101"/>
                <a:gd name="T7" fmla="*/ 0 h 98"/>
                <a:gd name="T8" fmla="*/ 101 w 101"/>
                <a:gd name="T9" fmla="*/ 3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101" y="31"/>
                  </a:moveTo>
                  <a:lnTo>
                    <a:pt x="78" y="98"/>
                  </a:lnTo>
                  <a:lnTo>
                    <a:pt x="0" y="69"/>
                  </a:lnTo>
                  <a:lnTo>
                    <a:pt x="20" y="0"/>
                  </a:lnTo>
                  <a:lnTo>
                    <a:pt x="101" y="3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42"/>
            <p:cNvSpPr>
              <a:spLocks/>
            </p:cNvSpPr>
            <p:nvPr/>
          </p:nvSpPr>
          <p:spPr bwMode="auto">
            <a:xfrm>
              <a:off x="3433763" y="-225425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8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8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43"/>
            <p:cNvSpPr>
              <a:spLocks/>
            </p:cNvSpPr>
            <p:nvPr/>
          </p:nvSpPr>
          <p:spPr bwMode="auto">
            <a:xfrm>
              <a:off x="2308225" y="-170973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44"/>
            <p:cNvSpPr>
              <a:spLocks/>
            </p:cNvSpPr>
            <p:nvPr/>
          </p:nvSpPr>
          <p:spPr bwMode="auto">
            <a:xfrm>
              <a:off x="5851525" y="-1862138"/>
              <a:ext cx="146050" cy="160338"/>
            </a:xfrm>
            <a:custGeom>
              <a:avLst/>
              <a:gdLst>
                <a:gd name="T0" fmla="*/ 92 w 92"/>
                <a:gd name="T1" fmla="*/ 75 h 101"/>
                <a:gd name="T2" fmla="*/ 29 w 92"/>
                <a:gd name="T3" fmla="*/ 101 h 101"/>
                <a:gd name="T4" fmla="*/ 0 w 92"/>
                <a:gd name="T5" fmla="*/ 29 h 101"/>
                <a:gd name="T6" fmla="*/ 64 w 92"/>
                <a:gd name="T7" fmla="*/ 0 h 101"/>
                <a:gd name="T8" fmla="*/ 92 w 92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1">
                  <a:moveTo>
                    <a:pt x="92" y="75"/>
                  </a:moveTo>
                  <a:lnTo>
                    <a:pt x="29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45"/>
            <p:cNvSpPr>
              <a:spLocks/>
            </p:cNvSpPr>
            <p:nvPr/>
          </p:nvSpPr>
          <p:spPr bwMode="auto">
            <a:xfrm>
              <a:off x="8856663" y="-1806575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46"/>
            <p:cNvSpPr>
              <a:spLocks/>
            </p:cNvSpPr>
            <p:nvPr/>
          </p:nvSpPr>
          <p:spPr bwMode="auto">
            <a:xfrm>
              <a:off x="1841500" y="-239713"/>
              <a:ext cx="201612" cy="128588"/>
            </a:xfrm>
            <a:custGeom>
              <a:avLst/>
              <a:gdLst>
                <a:gd name="T0" fmla="*/ 84 w 127"/>
                <a:gd name="T1" fmla="*/ 26 h 81"/>
                <a:gd name="T2" fmla="*/ 127 w 127"/>
                <a:gd name="T3" fmla="*/ 81 h 81"/>
                <a:gd name="T4" fmla="*/ 43 w 127"/>
                <a:gd name="T5" fmla="*/ 55 h 81"/>
                <a:gd name="T6" fmla="*/ 0 w 127"/>
                <a:gd name="T7" fmla="*/ 0 h 81"/>
                <a:gd name="T8" fmla="*/ 84 w 127"/>
                <a:gd name="T9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1">
                  <a:moveTo>
                    <a:pt x="84" y="26"/>
                  </a:moveTo>
                  <a:lnTo>
                    <a:pt x="127" y="81"/>
                  </a:lnTo>
                  <a:lnTo>
                    <a:pt x="43" y="55"/>
                  </a:lnTo>
                  <a:lnTo>
                    <a:pt x="0" y="0"/>
                  </a:lnTo>
                  <a:lnTo>
                    <a:pt x="84" y="26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47"/>
            <p:cNvSpPr>
              <a:spLocks/>
            </p:cNvSpPr>
            <p:nvPr/>
          </p:nvSpPr>
          <p:spPr bwMode="auto">
            <a:xfrm>
              <a:off x="6753225" y="-1838325"/>
              <a:ext cx="131762" cy="53975"/>
            </a:xfrm>
            <a:custGeom>
              <a:avLst/>
              <a:gdLst>
                <a:gd name="T0" fmla="*/ 0 w 83"/>
                <a:gd name="T1" fmla="*/ 28 h 34"/>
                <a:gd name="T2" fmla="*/ 34 w 83"/>
                <a:gd name="T3" fmla="*/ 0 h 34"/>
                <a:gd name="T4" fmla="*/ 83 w 83"/>
                <a:gd name="T5" fmla="*/ 20 h 34"/>
                <a:gd name="T6" fmla="*/ 72 w 83"/>
                <a:gd name="T7" fmla="*/ 34 h 34"/>
                <a:gd name="T8" fmla="*/ 0 w 83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4">
                  <a:moveTo>
                    <a:pt x="0" y="28"/>
                  </a:moveTo>
                  <a:lnTo>
                    <a:pt x="34" y="0"/>
                  </a:lnTo>
                  <a:lnTo>
                    <a:pt x="83" y="20"/>
                  </a:lnTo>
                  <a:lnTo>
                    <a:pt x="72" y="3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48"/>
            <p:cNvSpPr>
              <a:spLocks/>
            </p:cNvSpPr>
            <p:nvPr/>
          </p:nvSpPr>
          <p:spPr bwMode="auto">
            <a:xfrm>
              <a:off x="8207375" y="-1651000"/>
              <a:ext cx="95250" cy="184150"/>
            </a:xfrm>
            <a:custGeom>
              <a:avLst/>
              <a:gdLst>
                <a:gd name="T0" fmla="*/ 60 w 60"/>
                <a:gd name="T1" fmla="*/ 55 h 116"/>
                <a:gd name="T2" fmla="*/ 37 w 60"/>
                <a:gd name="T3" fmla="*/ 116 h 116"/>
                <a:gd name="T4" fmla="*/ 0 w 60"/>
                <a:gd name="T5" fmla="*/ 61 h 116"/>
                <a:gd name="T6" fmla="*/ 26 w 60"/>
                <a:gd name="T7" fmla="*/ 0 h 116"/>
                <a:gd name="T8" fmla="*/ 60 w 60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16">
                  <a:moveTo>
                    <a:pt x="60" y="55"/>
                  </a:moveTo>
                  <a:lnTo>
                    <a:pt x="37" y="116"/>
                  </a:lnTo>
                  <a:lnTo>
                    <a:pt x="0" y="61"/>
                  </a:lnTo>
                  <a:lnTo>
                    <a:pt x="26" y="0"/>
                  </a:lnTo>
                  <a:lnTo>
                    <a:pt x="60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49"/>
            <p:cNvSpPr>
              <a:spLocks/>
            </p:cNvSpPr>
            <p:nvPr/>
          </p:nvSpPr>
          <p:spPr bwMode="auto">
            <a:xfrm>
              <a:off x="8042275" y="-822325"/>
              <a:ext cx="92075" cy="182563"/>
            </a:xfrm>
            <a:custGeom>
              <a:avLst/>
              <a:gdLst>
                <a:gd name="T0" fmla="*/ 58 w 58"/>
                <a:gd name="T1" fmla="*/ 55 h 115"/>
                <a:gd name="T2" fmla="*/ 35 w 58"/>
                <a:gd name="T3" fmla="*/ 115 h 115"/>
                <a:gd name="T4" fmla="*/ 0 w 58"/>
                <a:gd name="T5" fmla="*/ 57 h 115"/>
                <a:gd name="T6" fmla="*/ 23 w 58"/>
                <a:gd name="T7" fmla="*/ 0 h 115"/>
                <a:gd name="T8" fmla="*/ 58 w 58"/>
                <a:gd name="T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5">
                  <a:moveTo>
                    <a:pt x="58" y="55"/>
                  </a:moveTo>
                  <a:lnTo>
                    <a:pt x="35" y="115"/>
                  </a:lnTo>
                  <a:lnTo>
                    <a:pt x="0" y="57"/>
                  </a:lnTo>
                  <a:lnTo>
                    <a:pt x="23" y="0"/>
                  </a:lnTo>
                  <a:lnTo>
                    <a:pt x="58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50"/>
            <p:cNvSpPr>
              <a:spLocks/>
            </p:cNvSpPr>
            <p:nvPr/>
          </p:nvSpPr>
          <p:spPr bwMode="auto">
            <a:xfrm>
              <a:off x="7877175" y="-1779588"/>
              <a:ext cx="96837" cy="184150"/>
            </a:xfrm>
            <a:custGeom>
              <a:avLst/>
              <a:gdLst>
                <a:gd name="T0" fmla="*/ 61 w 61"/>
                <a:gd name="T1" fmla="*/ 55 h 116"/>
                <a:gd name="T2" fmla="*/ 35 w 61"/>
                <a:gd name="T3" fmla="*/ 116 h 116"/>
                <a:gd name="T4" fmla="*/ 0 w 61"/>
                <a:gd name="T5" fmla="*/ 58 h 116"/>
                <a:gd name="T6" fmla="*/ 26 w 61"/>
                <a:gd name="T7" fmla="*/ 0 h 116"/>
                <a:gd name="T8" fmla="*/ 61 w 61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6">
                  <a:moveTo>
                    <a:pt x="61" y="55"/>
                  </a:moveTo>
                  <a:lnTo>
                    <a:pt x="35" y="116"/>
                  </a:lnTo>
                  <a:lnTo>
                    <a:pt x="0" y="58"/>
                  </a:lnTo>
                  <a:lnTo>
                    <a:pt x="26" y="0"/>
                  </a:lnTo>
                  <a:lnTo>
                    <a:pt x="61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51"/>
            <p:cNvSpPr>
              <a:spLocks/>
            </p:cNvSpPr>
            <p:nvPr/>
          </p:nvSpPr>
          <p:spPr bwMode="auto">
            <a:xfrm>
              <a:off x="3278188" y="-1985963"/>
              <a:ext cx="90487" cy="179388"/>
            </a:xfrm>
            <a:custGeom>
              <a:avLst/>
              <a:gdLst>
                <a:gd name="T0" fmla="*/ 57 w 57"/>
                <a:gd name="T1" fmla="*/ 55 h 113"/>
                <a:gd name="T2" fmla="*/ 34 w 57"/>
                <a:gd name="T3" fmla="*/ 113 h 113"/>
                <a:gd name="T4" fmla="*/ 0 w 57"/>
                <a:gd name="T5" fmla="*/ 58 h 113"/>
                <a:gd name="T6" fmla="*/ 23 w 57"/>
                <a:gd name="T7" fmla="*/ 0 h 113"/>
                <a:gd name="T8" fmla="*/ 57 w 57"/>
                <a:gd name="T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3">
                  <a:moveTo>
                    <a:pt x="57" y="55"/>
                  </a:moveTo>
                  <a:lnTo>
                    <a:pt x="34" y="113"/>
                  </a:lnTo>
                  <a:lnTo>
                    <a:pt x="0" y="58"/>
                  </a:lnTo>
                  <a:lnTo>
                    <a:pt x="23" y="0"/>
                  </a:lnTo>
                  <a:lnTo>
                    <a:pt x="57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52"/>
            <p:cNvSpPr>
              <a:spLocks/>
            </p:cNvSpPr>
            <p:nvPr/>
          </p:nvSpPr>
          <p:spPr bwMode="auto">
            <a:xfrm>
              <a:off x="3436938" y="-1733550"/>
              <a:ext cx="101600" cy="119063"/>
            </a:xfrm>
            <a:custGeom>
              <a:avLst/>
              <a:gdLst>
                <a:gd name="T0" fmla="*/ 64 w 64"/>
                <a:gd name="T1" fmla="*/ 35 h 75"/>
                <a:gd name="T2" fmla="*/ 38 w 64"/>
                <a:gd name="T3" fmla="*/ 75 h 75"/>
                <a:gd name="T4" fmla="*/ 0 w 64"/>
                <a:gd name="T5" fmla="*/ 38 h 75"/>
                <a:gd name="T6" fmla="*/ 26 w 64"/>
                <a:gd name="T7" fmla="*/ 0 h 75"/>
                <a:gd name="T8" fmla="*/ 64 w 64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5">
                  <a:moveTo>
                    <a:pt x="64" y="35"/>
                  </a:moveTo>
                  <a:lnTo>
                    <a:pt x="38" y="75"/>
                  </a:lnTo>
                  <a:lnTo>
                    <a:pt x="0" y="38"/>
                  </a:lnTo>
                  <a:lnTo>
                    <a:pt x="26" y="0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53"/>
            <p:cNvSpPr>
              <a:spLocks/>
            </p:cNvSpPr>
            <p:nvPr/>
          </p:nvSpPr>
          <p:spPr bwMode="auto">
            <a:xfrm>
              <a:off x="4613275" y="-468313"/>
              <a:ext cx="90487" cy="36513"/>
            </a:xfrm>
            <a:custGeom>
              <a:avLst/>
              <a:gdLst>
                <a:gd name="T0" fmla="*/ 0 w 57"/>
                <a:gd name="T1" fmla="*/ 20 h 23"/>
                <a:gd name="T2" fmla="*/ 23 w 57"/>
                <a:gd name="T3" fmla="*/ 0 h 23"/>
                <a:gd name="T4" fmla="*/ 57 w 57"/>
                <a:gd name="T5" fmla="*/ 14 h 23"/>
                <a:gd name="T6" fmla="*/ 49 w 57"/>
                <a:gd name="T7" fmla="*/ 23 h 23"/>
                <a:gd name="T8" fmla="*/ 0 w 57"/>
                <a:gd name="T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3">
                  <a:moveTo>
                    <a:pt x="0" y="20"/>
                  </a:moveTo>
                  <a:lnTo>
                    <a:pt x="23" y="0"/>
                  </a:lnTo>
                  <a:lnTo>
                    <a:pt x="57" y="14"/>
                  </a:lnTo>
                  <a:lnTo>
                    <a:pt x="49" y="23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54"/>
            <p:cNvSpPr>
              <a:spLocks/>
            </p:cNvSpPr>
            <p:nvPr/>
          </p:nvSpPr>
          <p:spPr bwMode="auto">
            <a:xfrm>
              <a:off x="3789363" y="-1944688"/>
              <a:ext cx="101600" cy="312738"/>
            </a:xfrm>
            <a:custGeom>
              <a:avLst/>
              <a:gdLst>
                <a:gd name="T0" fmla="*/ 35 w 64"/>
                <a:gd name="T1" fmla="*/ 197 h 197"/>
                <a:gd name="T2" fmla="*/ 64 w 64"/>
                <a:gd name="T3" fmla="*/ 90 h 197"/>
                <a:gd name="T4" fmla="*/ 26 w 64"/>
                <a:gd name="T5" fmla="*/ 0 h 197"/>
                <a:gd name="T6" fmla="*/ 0 w 64"/>
                <a:gd name="T7" fmla="*/ 107 h 197"/>
                <a:gd name="T8" fmla="*/ 35 w 64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97">
                  <a:moveTo>
                    <a:pt x="35" y="197"/>
                  </a:moveTo>
                  <a:lnTo>
                    <a:pt x="64" y="90"/>
                  </a:lnTo>
                  <a:lnTo>
                    <a:pt x="26" y="0"/>
                  </a:lnTo>
                  <a:lnTo>
                    <a:pt x="0" y="107"/>
                  </a:lnTo>
                  <a:lnTo>
                    <a:pt x="35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55"/>
            <p:cNvSpPr>
              <a:spLocks/>
            </p:cNvSpPr>
            <p:nvPr/>
          </p:nvSpPr>
          <p:spPr bwMode="auto">
            <a:xfrm>
              <a:off x="3808413" y="-1847850"/>
              <a:ext cx="63500" cy="119063"/>
            </a:xfrm>
            <a:custGeom>
              <a:avLst/>
              <a:gdLst>
                <a:gd name="T0" fmla="*/ 40 w 40"/>
                <a:gd name="T1" fmla="*/ 34 h 75"/>
                <a:gd name="T2" fmla="*/ 23 w 40"/>
                <a:gd name="T3" fmla="*/ 75 h 75"/>
                <a:gd name="T4" fmla="*/ 0 w 40"/>
                <a:gd name="T5" fmla="*/ 37 h 75"/>
                <a:gd name="T6" fmla="*/ 17 w 40"/>
                <a:gd name="T7" fmla="*/ 0 h 75"/>
                <a:gd name="T8" fmla="*/ 40 w 40"/>
                <a:gd name="T9" fmla="*/ 3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4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7" y="0"/>
                  </a:lnTo>
                  <a:lnTo>
                    <a:pt x="40" y="34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556"/>
            <p:cNvSpPr>
              <a:spLocks noChangeArrowheads="1"/>
            </p:cNvSpPr>
            <p:nvPr/>
          </p:nvSpPr>
          <p:spPr bwMode="auto">
            <a:xfrm>
              <a:off x="3886200" y="-1481138"/>
              <a:ext cx="85725" cy="38100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57"/>
            <p:cNvSpPr>
              <a:spLocks/>
            </p:cNvSpPr>
            <p:nvPr/>
          </p:nvSpPr>
          <p:spPr bwMode="auto">
            <a:xfrm>
              <a:off x="3886200" y="-1481138"/>
              <a:ext cx="85725" cy="38100"/>
            </a:xfrm>
            <a:custGeom>
              <a:avLst/>
              <a:gdLst>
                <a:gd name="T0" fmla="*/ 0 w 54"/>
                <a:gd name="T1" fmla="*/ 18 h 24"/>
                <a:gd name="T2" fmla="*/ 23 w 54"/>
                <a:gd name="T3" fmla="*/ 0 h 24"/>
                <a:gd name="T4" fmla="*/ 54 w 54"/>
                <a:gd name="T5" fmla="*/ 15 h 24"/>
                <a:gd name="T6" fmla="*/ 46 w 54"/>
                <a:gd name="T7" fmla="*/ 24 h 24"/>
                <a:gd name="T8" fmla="*/ 0 w 54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4">
                  <a:moveTo>
                    <a:pt x="0" y="18"/>
                  </a:moveTo>
                  <a:lnTo>
                    <a:pt x="23" y="0"/>
                  </a:lnTo>
                  <a:lnTo>
                    <a:pt x="54" y="15"/>
                  </a:lnTo>
                  <a:lnTo>
                    <a:pt x="46" y="24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58"/>
            <p:cNvSpPr>
              <a:spLocks/>
            </p:cNvSpPr>
            <p:nvPr/>
          </p:nvSpPr>
          <p:spPr bwMode="auto">
            <a:xfrm>
              <a:off x="2276475" y="-942975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1 h 26"/>
                <a:gd name="T4" fmla="*/ 55 w 118"/>
                <a:gd name="T5" fmla="*/ 26 h 26"/>
                <a:gd name="T6" fmla="*/ 0 w 118"/>
                <a:gd name="T7" fmla="*/ 3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1"/>
                  </a:lnTo>
                  <a:lnTo>
                    <a:pt x="55" y="26"/>
                  </a:lnTo>
                  <a:lnTo>
                    <a:pt x="0" y="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59"/>
            <p:cNvSpPr>
              <a:spLocks/>
            </p:cNvSpPr>
            <p:nvPr/>
          </p:nvSpPr>
          <p:spPr bwMode="auto">
            <a:xfrm>
              <a:off x="2463800" y="-1406525"/>
              <a:ext cx="150812" cy="77788"/>
            </a:xfrm>
            <a:custGeom>
              <a:avLst/>
              <a:gdLst>
                <a:gd name="T0" fmla="*/ 69 w 95"/>
                <a:gd name="T1" fmla="*/ 46 h 49"/>
                <a:gd name="T2" fmla="*/ 0 w 95"/>
                <a:gd name="T3" fmla="*/ 49 h 49"/>
                <a:gd name="T4" fmla="*/ 26 w 95"/>
                <a:gd name="T5" fmla="*/ 3 h 49"/>
                <a:gd name="T6" fmla="*/ 95 w 95"/>
                <a:gd name="T7" fmla="*/ 0 h 49"/>
                <a:gd name="T8" fmla="*/ 69 w 9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9">
                  <a:moveTo>
                    <a:pt x="69" y="46"/>
                  </a:moveTo>
                  <a:lnTo>
                    <a:pt x="0" y="49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60"/>
            <p:cNvSpPr>
              <a:spLocks/>
            </p:cNvSpPr>
            <p:nvPr/>
          </p:nvSpPr>
          <p:spPr bwMode="auto">
            <a:xfrm>
              <a:off x="3789363" y="-506413"/>
              <a:ext cx="150812" cy="74613"/>
            </a:xfrm>
            <a:custGeom>
              <a:avLst/>
              <a:gdLst>
                <a:gd name="T0" fmla="*/ 69 w 95"/>
                <a:gd name="T1" fmla="*/ 44 h 47"/>
                <a:gd name="T2" fmla="*/ 0 w 95"/>
                <a:gd name="T3" fmla="*/ 47 h 47"/>
                <a:gd name="T4" fmla="*/ 26 w 95"/>
                <a:gd name="T5" fmla="*/ 3 h 47"/>
                <a:gd name="T6" fmla="*/ 95 w 95"/>
                <a:gd name="T7" fmla="*/ 0 h 47"/>
                <a:gd name="T8" fmla="*/ 69 w 95"/>
                <a:gd name="T9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7">
                  <a:moveTo>
                    <a:pt x="69" y="44"/>
                  </a:moveTo>
                  <a:lnTo>
                    <a:pt x="0" y="47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61"/>
            <p:cNvSpPr>
              <a:spLocks/>
            </p:cNvSpPr>
            <p:nvPr/>
          </p:nvSpPr>
          <p:spPr bwMode="auto">
            <a:xfrm>
              <a:off x="7018338" y="-1544638"/>
              <a:ext cx="141287" cy="82550"/>
            </a:xfrm>
            <a:custGeom>
              <a:avLst/>
              <a:gdLst>
                <a:gd name="T0" fmla="*/ 72 w 89"/>
                <a:gd name="T1" fmla="*/ 9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9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62"/>
            <p:cNvSpPr>
              <a:spLocks/>
            </p:cNvSpPr>
            <p:nvPr/>
          </p:nvSpPr>
          <p:spPr bwMode="auto">
            <a:xfrm>
              <a:off x="6643688" y="-381000"/>
              <a:ext cx="141287" cy="82550"/>
            </a:xfrm>
            <a:custGeom>
              <a:avLst/>
              <a:gdLst>
                <a:gd name="T0" fmla="*/ 72 w 89"/>
                <a:gd name="T1" fmla="*/ 8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8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563"/>
            <p:cNvSpPr>
              <a:spLocks noChangeArrowheads="1"/>
            </p:cNvSpPr>
            <p:nvPr/>
          </p:nvSpPr>
          <p:spPr bwMode="auto">
            <a:xfrm>
              <a:off x="1841500" y="-1857375"/>
              <a:ext cx="87312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64"/>
            <p:cNvSpPr>
              <a:spLocks/>
            </p:cNvSpPr>
            <p:nvPr/>
          </p:nvSpPr>
          <p:spPr bwMode="auto">
            <a:xfrm>
              <a:off x="3249613" y="-1660525"/>
              <a:ext cx="60325" cy="120650"/>
            </a:xfrm>
            <a:custGeom>
              <a:avLst/>
              <a:gdLst>
                <a:gd name="T0" fmla="*/ 38 w 38"/>
                <a:gd name="T1" fmla="*/ 38 h 76"/>
                <a:gd name="T2" fmla="*/ 23 w 38"/>
                <a:gd name="T3" fmla="*/ 76 h 76"/>
                <a:gd name="T4" fmla="*/ 0 w 38"/>
                <a:gd name="T5" fmla="*/ 41 h 76"/>
                <a:gd name="T6" fmla="*/ 15 w 38"/>
                <a:gd name="T7" fmla="*/ 0 h 76"/>
                <a:gd name="T8" fmla="*/ 38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38" y="38"/>
                  </a:moveTo>
                  <a:lnTo>
                    <a:pt x="23" y="76"/>
                  </a:lnTo>
                  <a:lnTo>
                    <a:pt x="0" y="41"/>
                  </a:lnTo>
                  <a:lnTo>
                    <a:pt x="15" y="0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65"/>
            <p:cNvSpPr>
              <a:spLocks/>
            </p:cNvSpPr>
            <p:nvPr/>
          </p:nvSpPr>
          <p:spPr bwMode="auto">
            <a:xfrm>
              <a:off x="4083050" y="-1793875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66"/>
            <p:cNvSpPr>
              <a:spLocks/>
            </p:cNvSpPr>
            <p:nvPr/>
          </p:nvSpPr>
          <p:spPr bwMode="auto">
            <a:xfrm>
              <a:off x="776288" y="-933450"/>
              <a:ext cx="100012" cy="312738"/>
            </a:xfrm>
            <a:custGeom>
              <a:avLst/>
              <a:gdLst>
                <a:gd name="T0" fmla="*/ 37 w 63"/>
                <a:gd name="T1" fmla="*/ 197 h 197"/>
                <a:gd name="T2" fmla="*/ 63 w 63"/>
                <a:gd name="T3" fmla="*/ 90 h 197"/>
                <a:gd name="T4" fmla="*/ 29 w 63"/>
                <a:gd name="T5" fmla="*/ 0 h 197"/>
                <a:gd name="T6" fmla="*/ 0 w 63"/>
                <a:gd name="T7" fmla="*/ 107 h 197"/>
                <a:gd name="T8" fmla="*/ 37 w 63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97">
                  <a:moveTo>
                    <a:pt x="37" y="197"/>
                  </a:moveTo>
                  <a:lnTo>
                    <a:pt x="63" y="90"/>
                  </a:lnTo>
                  <a:lnTo>
                    <a:pt x="29" y="0"/>
                  </a:lnTo>
                  <a:lnTo>
                    <a:pt x="0" y="107"/>
                  </a:lnTo>
                  <a:lnTo>
                    <a:pt x="37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67"/>
            <p:cNvSpPr>
              <a:spLocks/>
            </p:cNvSpPr>
            <p:nvPr/>
          </p:nvSpPr>
          <p:spPr bwMode="auto">
            <a:xfrm>
              <a:off x="795338" y="-836613"/>
              <a:ext cx="63500" cy="119063"/>
            </a:xfrm>
            <a:custGeom>
              <a:avLst/>
              <a:gdLst>
                <a:gd name="T0" fmla="*/ 40 w 40"/>
                <a:gd name="T1" fmla="*/ 35 h 75"/>
                <a:gd name="T2" fmla="*/ 25 w 40"/>
                <a:gd name="T3" fmla="*/ 75 h 75"/>
                <a:gd name="T4" fmla="*/ 0 w 40"/>
                <a:gd name="T5" fmla="*/ 38 h 75"/>
                <a:gd name="T6" fmla="*/ 17 w 40"/>
                <a:gd name="T7" fmla="*/ 0 h 75"/>
                <a:gd name="T8" fmla="*/ 40 w 40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5"/>
                  </a:moveTo>
                  <a:lnTo>
                    <a:pt x="25" y="75"/>
                  </a:lnTo>
                  <a:lnTo>
                    <a:pt x="0" y="38"/>
                  </a:lnTo>
                  <a:lnTo>
                    <a:pt x="17" y="0"/>
                  </a:lnTo>
                  <a:lnTo>
                    <a:pt x="40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568"/>
            <p:cNvSpPr>
              <a:spLocks noChangeArrowheads="1"/>
            </p:cNvSpPr>
            <p:nvPr/>
          </p:nvSpPr>
          <p:spPr bwMode="auto">
            <a:xfrm>
              <a:off x="873125" y="-468313"/>
              <a:ext cx="85725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69"/>
            <p:cNvSpPr>
              <a:spLocks/>
            </p:cNvSpPr>
            <p:nvPr/>
          </p:nvSpPr>
          <p:spPr bwMode="auto">
            <a:xfrm>
              <a:off x="873125" y="-468313"/>
              <a:ext cx="85725" cy="36513"/>
            </a:xfrm>
            <a:custGeom>
              <a:avLst/>
              <a:gdLst>
                <a:gd name="T0" fmla="*/ 0 w 54"/>
                <a:gd name="T1" fmla="*/ 17 h 23"/>
                <a:gd name="T2" fmla="*/ 23 w 54"/>
                <a:gd name="T3" fmla="*/ 0 h 23"/>
                <a:gd name="T4" fmla="*/ 54 w 54"/>
                <a:gd name="T5" fmla="*/ 14 h 23"/>
                <a:gd name="T6" fmla="*/ 48 w 54"/>
                <a:gd name="T7" fmla="*/ 23 h 23"/>
                <a:gd name="T8" fmla="*/ 0 w 54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0" y="17"/>
                  </a:moveTo>
                  <a:lnTo>
                    <a:pt x="23" y="0"/>
                  </a:lnTo>
                  <a:lnTo>
                    <a:pt x="54" y="14"/>
                  </a:lnTo>
                  <a:lnTo>
                    <a:pt x="48" y="23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70"/>
            <p:cNvSpPr>
              <a:spLocks/>
            </p:cNvSpPr>
            <p:nvPr/>
          </p:nvSpPr>
          <p:spPr bwMode="auto">
            <a:xfrm>
              <a:off x="1068388" y="-781050"/>
              <a:ext cx="65087" cy="123825"/>
            </a:xfrm>
            <a:custGeom>
              <a:avLst/>
              <a:gdLst>
                <a:gd name="T0" fmla="*/ 41 w 41"/>
                <a:gd name="T1" fmla="*/ 37 h 78"/>
                <a:gd name="T2" fmla="*/ 23 w 41"/>
                <a:gd name="T3" fmla="*/ 78 h 78"/>
                <a:gd name="T4" fmla="*/ 0 w 41"/>
                <a:gd name="T5" fmla="*/ 40 h 78"/>
                <a:gd name="T6" fmla="*/ 18 w 41"/>
                <a:gd name="T7" fmla="*/ 0 h 78"/>
                <a:gd name="T8" fmla="*/ 41 w 41"/>
                <a:gd name="T9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37"/>
                  </a:moveTo>
                  <a:lnTo>
                    <a:pt x="23" y="78"/>
                  </a:lnTo>
                  <a:lnTo>
                    <a:pt x="0" y="40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71"/>
            <p:cNvSpPr>
              <a:spLocks/>
            </p:cNvSpPr>
            <p:nvPr/>
          </p:nvSpPr>
          <p:spPr bwMode="auto">
            <a:xfrm>
              <a:off x="4749800" y="-1697038"/>
              <a:ext cx="63500" cy="125413"/>
            </a:xfrm>
            <a:custGeom>
              <a:avLst/>
              <a:gdLst>
                <a:gd name="T0" fmla="*/ 40 w 40"/>
                <a:gd name="T1" fmla="*/ 38 h 79"/>
                <a:gd name="T2" fmla="*/ 23 w 40"/>
                <a:gd name="T3" fmla="*/ 79 h 79"/>
                <a:gd name="T4" fmla="*/ 0 w 40"/>
                <a:gd name="T5" fmla="*/ 41 h 79"/>
                <a:gd name="T6" fmla="*/ 17 w 40"/>
                <a:gd name="T7" fmla="*/ 0 h 79"/>
                <a:gd name="T8" fmla="*/ 40 w 40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9">
                  <a:moveTo>
                    <a:pt x="40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72"/>
            <p:cNvSpPr>
              <a:spLocks/>
            </p:cNvSpPr>
            <p:nvPr/>
          </p:nvSpPr>
          <p:spPr bwMode="auto">
            <a:xfrm>
              <a:off x="4411663" y="-1990725"/>
              <a:ext cx="160337" cy="68263"/>
            </a:xfrm>
            <a:custGeom>
              <a:avLst/>
              <a:gdLst>
                <a:gd name="T0" fmla="*/ 63 w 101"/>
                <a:gd name="T1" fmla="*/ 32 h 43"/>
                <a:gd name="T2" fmla="*/ 0 w 101"/>
                <a:gd name="T3" fmla="*/ 43 h 43"/>
                <a:gd name="T4" fmla="*/ 37 w 101"/>
                <a:gd name="T5" fmla="*/ 12 h 43"/>
                <a:gd name="T6" fmla="*/ 101 w 101"/>
                <a:gd name="T7" fmla="*/ 0 h 43"/>
                <a:gd name="T8" fmla="*/ 63 w 101"/>
                <a:gd name="T9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3" y="32"/>
                  </a:moveTo>
                  <a:lnTo>
                    <a:pt x="0" y="43"/>
                  </a:lnTo>
                  <a:lnTo>
                    <a:pt x="37" y="12"/>
                  </a:lnTo>
                  <a:lnTo>
                    <a:pt x="101" y="0"/>
                  </a:lnTo>
                  <a:lnTo>
                    <a:pt x="63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73"/>
            <p:cNvSpPr>
              <a:spLocks/>
            </p:cNvSpPr>
            <p:nvPr/>
          </p:nvSpPr>
          <p:spPr bwMode="auto">
            <a:xfrm>
              <a:off x="2339975" y="-1944688"/>
              <a:ext cx="138112" cy="87313"/>
            </a:xfrm>
            <a:custGeom>
              <a:avLst/>
              <a:gdLst>
                <a:gd name="T0" fmla="*/ 55 w 87"/>
                <a:gd name="T1" fmla="*/ 17 h 55"/>
                <a:gd name="T2" fmla="*/ 87 w 87"/>
                <a:gd name="T3" fmla="*/ 55 h 55"/>
                <a:gd name="T4" fmla="*/ 29 w 87"/>
                <a:gd name="T5" fmla="*/ 38 h 55"/>
                <a:gd name="T6" fmla="*/ 0 w 87"/>
                <a:gd name="T7" fmla="*/ 0 h 55"/>
                <a:gd name="T8" fmla="*/ 55 w 87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5">
                  <a:moveTo>
                    <a:pt x="55" y="17"/>
                  </a:moveTo>
                  <a:lnTo>
                    <a:pt x="87" y="55"/>
                  </a:lnTo>
                  <a:lnTo>
                    <a:pt x="29" y="38"/>
                  </a:lnTo>
                  <a:lnTo>
                    <a:pt x="0" y="0"/>
                  </a:lnTo>
                  <a:lnTo>
                    <a:pt x="55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74"/>
            <p:cNvSpPr>
              <a:spLocks/>
            </p:cNvSpPr>
            <p:nvPr/>
          </p:nvSpPr>
          <p:spPr bwMode="auto">
            <a:xfrm>
              <a:off x="2994025" y="-923925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40 h 75"/>
                <a:gd name="T6" fmla="*/ 17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40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75"/>
            <p:cNvSpPr>
              <a:spLocks/>
            </p:cNvSpPr>
            <p:nvPr/>
          </p:nvSpPr>
          <p:spPr bwMode="auto">
            <a:xfrm>
              <a:off x="5426075" y="-606425"/>
              <a:ext cx="65087" cy="119063"/>
            </a:xfrm>
            <a:custGeom>
              <a:avLst/>
              <a:gdLst>
                <a:gd name="T0" fmla="*/ 41 w 41"/>
                <a:gd name="T1" fmla="*/ 37 h 75"/>
                <a:gd name="T2" fmla="*/ 23 w 41"/>
                <a:gd name="T3" fmla="*/ 75 h 75"/>
                <a:gd name="T4" fmla="*/ 0 w 41"/>
                <a:gd name="T5" fmla="*/ 37 h 75"/>
                <a:gd name="T6" fmla="*/ 18 w 41"/>
                <a:gd name="T7" fmla="*/ 0 h 75"/>
                <a:gd name="T8" fmla="*/ 41 w 41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41" y="37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76"/>
            <p:cNvSpPr>
              <a:spLocks/>
            </p:cNvSpPr>
            <p:nvPr/>
          </p:nvSpPr>
          <p:spPr bwMode="auto">
            <a:xfrm>
              <a:off x="9053513" y="-625475"/>
              <a:ext cx="85725" cy="41275"/>
            </a:xfrm>
            <a:custGeom>
              <a:avLst/>
              <a:gdLst>
                <a:gd name="T0" fmla="*/ 0 w 54"/>
                <a:gd name="T1" fmla="*/ 0 h 26"/>
                <a:gd name="T2" fmla="*/ 0 w 54"/>
                <a:gd name="T3" fmla="*/ 23 h 26"/>
                <a:gd name="T4" fmla="*/ 54 w 54"/>
                <a:gd name="T5" fmla="*/ 26 h 26"/>
                <a:gd name="T6" fmla="*/ 54 w 54"/>
                <a:gd name="T7" fmla="*/ 0 h 26"/>
                <a:gd name="T8" fmla="*/ 0 w 5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0" y="0"/>
                  </a:moveTo>
                  <a:lnTo>
                    <a:pt x="0" y="23"/>
                  </a:lnTo>
                  <a:lnTo>
                    <a:pt x="54" y="26"/>
                  </a:ln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77"/>
            <p:cNvSpPr>
              <a:spLocks/>
            </p:cNvSpPr>
            <p:nvPr/>
          </p:nvSpPr>
          <p:spPr bwMode="auto">
            <a:xfrm>
              <a:off x="9053513" y="-625475"/>
              <a:ext cx="85725" cy="36513"/>
            </a:xfrm>
            <a:custGeom>
              <a:avLst/>
              <a:gdLst>
                <a:gd name="T0" fmla="*/ 54 w 54"/>
                <a:gd name="T1" fmla="*/ 6 h 23"/>
                <a:gd name="T2" fmla="*/ 31 w 54"/>
                <a:gd name="T3" fmla="*/ 23 h 23"/>
                <a:gd name="T4" fmla="*/ 0 w 54"/>
                <a:gd name="T5" fmla="*/ 12 h 23"/>
                <a:gd name="T6" fmla="*/ 8 w 54"/>
                <a:gd name="T7" fmla="*/ 0 h 23"/>
                <a:gd name="T8" fmla="*/ 54 w 54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6"/>
                  </a:moveTo>
                  <a:lnTo>
                    <a:pt x="31" y="23"/>
                  </a:lnTo>
                  <a:lnTo>
                    <a:pt x="0" y="12"/>
                  </a:lnTo>
                  <a:lnTo>
                    <a:pt x="8" y="0"/>
                  </a:lnTo>
                  <a:lnTo>
                    <a:pt x="54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78"/>
            <p:cNvSpPr>
              <a:spLocks/>
            </p:cNvSpPr>
            <p:nvPr/>
          </p:nvSpPr>
          <p:spPr bwMode="auto">
            <a:xfrm>
              <a:off x="10306050" y="-368300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79"/>
            <p:cNvSpPr>
              <a:spLocks/>
            </p:cNvSpPr>
            <p:nvPr/>
          </p:nvSpPr>
          <p:spPr bwMode="auto">
            <a:xfrm>
              <a:off x="9309100" y="-400050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0 h 26"/>
                <a:gd name="T4" fmla="*/ 55 w 118"/>
                <a:gd name="T5" fmla="*/ 26 h 26"/>
                <a:gd name="T6" fmla="*/ 0 w 118"/>
                <a:gd name="T7" fmla="*/ 6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0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80"/>
            <p:cNvSpPr>
              <a:spLocks/>
            </p:cNvSpPr>
            <p:nvPr/>
          </p:nvSpPr>
          <p:spPr bwMode="auto">
            <a:xfrm>
              <a:off x="11860213" y="-781050"/>
              <a:ext cx="123825" cy="138113"/>
            </a:xfrm>
            <a:custGeom>
              <a:avLst/>
              <a:gdLst>
                <a:gd name="T0" fmla="*/ 75 w 78"/>
                <a:gd name="T1" fmla="*/ 87 h 87"/>
                <a:gd name="T2" fmla="*/ 0 w 78"/>
                <a:gd name="T3" fmla="*/ 87 h 87"/>
                <a:gd name="T4" fmla="*/ 6 w 78"/>
                <a:gd name="T5" fmla="*/ 3 h 87"/>
                <a:gd name="T6" fmla="*/ 78 w 78"/>
                <a:gd name="T7" fmla="*/ 0 h 87"/>
                <a:gd name="T8" fmla="*/ 75 w 78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87">
                  <a:moveTo>
                    <a:pt x="75" y="87"/>
                  </a:moveTo>
                  <a:lnTo>
                    <a:pt x="0" y="87"/>
                  </a:lnTo>
                  <a:lnTo>
                    <a:pt x="6" y="3"/>
                  </a:lnTo>
                  <a:lnTo>
                    <a:pt x="78" y="0"/>
                  </a:lnTo>
                  <a:lnTo>
                    <a:pt x="75" y="87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81"/>
            <p:cNvSpPr>
              <a:spLocks/>
            </p:cNvSpPr>
            <p:nvPr/>
          </p:nvSpPr>
          <p:spPr bwMode="auto">
            <a:xfrm>
              <a:off x="10556875" y="-1871663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5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82"/>
            <p:cNvSpPr>
              <a:spLocks/>
            </p:cNvSpPr>
            <p:nvPr/>
          </p:nvSpPr>
          <p:spPr bwMode="auto">
            <a:xfrm>
              <a:off x="9693275" y="-395288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83"/>
            <p:cNvSpPr>
              <a:spLocks/>
            </p:cNvSpPr>
            <p:nvPr/>
          </p:nvSpPr>
          <p:spPr bwMode="auto">
            <a:xfrm>
              <a:off x="11842750" y="-547688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1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1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84"/>
            <p:cNvSpPr>
              <a:spLocks/>
            </p:cNvSpPr>
            <p:nvPr/>
          </p:nvSpPr>
          <p:spPr bwMode="auto">
            <a:xfrm>
              <a:off x="8851900" y="-419100"/>
              <a:ext cx="146050" cy="106363"/>
            </a:xfrm>
            <a:custGeom>
              <a:avLst/>
              <a:gdLst>
                <a:gd name="T0" fmla="*/ 92 w 92"/>
                <a:gd name="T1" fmla="*/ 21 h 67"/>
                <a:gd name="T2" fmla="*/ 55 w 92"/>
                <a:gd name="T3" fmla="*/ 61 h 67"/>
                <a:gd name="T4" fmla="*/ 0 w 92"/>
                <a:gd name="T5" fmla="*/ 67 h 67"/>
                <a:gd name="T6" fmla="*/ 14 w 92"/>
                <a:gd name="T7" fmla="*/ 0 h 67"/>
                <a:gd name="T8" fmla="*/ 92 w 92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67">
                  <a:moveTo>
                    <a:pt x="92" y="21"/>
                  </a:moveTo>
                  <a:lnTo>
                    <a:pt x="55" y="61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85"/>
            <p:cNvSpPr>
              <a:spLocks/>
            </p:cNvSpPr>
            <p:nvPr/>
          </p:nvSpPr>
          <p:spPr bwMode="auto">
            <a:xfrm>
              <a:off x="10447338" y="1428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1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1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86"/>
            <p:cNvSpPr>
              <a:spLocks/>
            </p:cNvSpPr>
            <p:nvPr/>
          </p:nvSpPr>
          <p:spPr bwMode="auto">
            <a:xfrm>
              <a:off x="10233025" y="-739775"/>
              <a:ext cx="146050" cy="165100"/>
            </a:xfrm>
            <a:custGeom>
              <a:avLst/>
              <a:gdLst>
                <a:gd name="T0" fmla="*/ 92 w 92"/>
                <a:gd name="T1" fmla="*/ 75 h 104"/>
                <a:gd name="T2" fmla="*/ 29 w 92"/>
                <a:gd name="T3" fmla="*/ 104 h 104"/>
                <a:gd name="T4" fmla="*/ 0 w 92"/>
                <a:gd name="T5" fmla="*/ 29 h 104"/>
                <a:gd name="T6" fmla="*/ 63 w 92"/>
                <a:gd name="T7" fmla="*/ 0 h 104"/>
                <a:gd name="T8" fmla="*/ 92 w 92"/>
                <a:gd name="T9" fmla="*/ 7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4">
                  <a:moveTo>
                    <a:pt x="92" y="75"/>
                  </a:moveTo>
                  <a:lnTo>
                    <a:pt x="29" y="104"/>
                  </a:lnTo>
                  <a:lnTo>
                    <a:pt x="0" y="29"/>
                  </a:lnTo>
                  <a:lnTo>
                    <a:pt x="63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87"/>
            <p:cNvSpPr>
              <a:spLocks/>
            </p:cNvSpPr>
            <p:nvPr/>
          </p:nvSpPr>
          <p:spPr bwMode="auto">
            <a:xfrm>
              <a:off x="8851900" y="0"/>
              <a:ext cx="204787" cy="128588"/>
            </a:xfrm>
            <a:custGeom>
              <a:avLst/>
              <a:gdLst>
                <a:gd name="T0" fmla="*/ 86 w 129"/>
                <a:gd name="T1" fmla="*/ 29 h 81"/>
                <a:gd name="T2" fmla="*/ 129 w 129"/>
                <a:gd name="T3" fmla="*/ 81 h 81"/>
                <a:gd name="T4" fmla="*/ 46 w 129"/>
                <a:gd name="T5" fmla="*/ 55 h 81"/>
                <a:gd name="T6" fmla="*/ 0 w 129"/>
                <a:gd name="T7" fmla="*/ 0 h 81"/>
                <a:gd name="T8" fmla="*/ 86 w 129"/>
                <a:gd name="T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86" y="29"/>
                  </a:moveTo>
                  <a:lnTo>
                    <a:pt x="129" y="81"/>
                  </a:lnTo>
                  <a:lnTo>
                    <a:pt x="46" y="55"/>
                  </a:lnTo>
                  <a:lnTo>
                    <a:pt x="0" y="0"/>
                  </a:lnTo>
                  <a:lnTo>
                    <a:pt x="86" y="2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588"/>
            <p:cNvSpPr>
              <a:spLocks/>
            </p:cNvSpPr>
            <p:nvPr/>
          </p:nvSpPr>
          <p:spPr bwMode="auto">
            <a:xfrm>
              <a:off x="9290050" y="-703263"/>
              <a:ext cx="184150" cy="41275"/>
            </a:xfrm>
            <a:custGeom>
              <a:avLst/>
              <a:gdLst>
                <a:gd name="T0" fmla="*/ 61 w 116"/>
                <a:gd name="T1" fmla="*/ 0 h 26"/>
                <a:gd name="T2" fmla="*/ 116 w 116"/>
                <a:gd name="T3" fmla="*/ 23 h 26"/>
                <a:gd name="T4" fmla="*/ 55 w 116"/>
                <a:gd name="T5" fmla="*/ 26 h 26"/>
                <a:gd name="T6" fmla="*/ 0 w 116"/>
                <a:gd name="T7" fmla="*/ 6 h 26"/>
                <a:gd name="T8" fmla="*/ 61 w 1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6">
                  <a:moveTo>
                    <a:pt x="61" y="0"/>
                  </a:moveTo>
                  <a:lnTo>
                    <a:pt x="116" y="23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89"/>
            <p:cNvSpPr>
              <a:spLocks/>
            </p:cNvSpPr>
            <p:nvPr/>
          </p:nvSpPr>
          <p:spPr bwMode="auto">
            <a:xfrm>
              <a:off x="9975850" y="-509588"/>
              <a:ext cx="60325" cy="119063"/>
            </a:xfrm>
            <a:custGeom>
              <a:avLst/>
              <a:gdLst>
                <a:gd name="T0" fmla="*/ 38 w 38"/>
                <a:gd name="T1" fmla="*/ 37 h 75"/>
                <a:gd name="T2" fmla="*/ 24 w 38"/>
                <a:gd name="T3" fmla="*/ 75 h 75"/>
                <a:gd name="T4" fmla="*/ 0 w 38"/>
                <a:gd name="T5" fmla="*/ 37 h 75"/>
                <a:gd name="T6" fmla="*/ 15 w 38"/>
                <a:gd name="T7" fmla="*/ 0 h 75"/>
                <a:gd name="T8" fmla="*/ 38 w 38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5">
                  <a:moveTo>
                    <a:pt x="38" y="37"/>
                  </a:moveTo>
                  <a:lnTo>
                    <a:pt x="24" y="75"/>
                  </a:lnTo>
                  <a:lnTo>
                    <a:pt x="0" y="37"/>
                  </a:lnTo>
                  <a:lnTo>
                    <a:pt x="15" y="0"/>
                  </a:lnTo>
                  <a:lnTo>
                    <a:pt x="38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590"/>
            <p:cNvSpPr>
              <a:spLocks/>
            </p:cNvSpPr>
            <p:nvPr/>
          </p:nvSpPr>
          <p:spPr bwMode="auto">
            <a:xfrm>
              <a:off x="10434638" y="-901700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591"/>
            <p:cNvSpPr>
              <a:spLocks/>
            </p:cNvSpPr>
            <p:nvPr/>
          </p:nvSpPr>
          <p:spPr bwMode="auto">
            <a:xfrm>
              <a:off x="2894013" y="-1862138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38 h 75"/>
                <a:gd name="T6" fmla="*/ 14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38"/>
                  </a:lnTo>
                  <a:lnTo>
                    <a:pt x="14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592"/>
            <p:cNvSpPr>
              <a:spLocks/>
            </p:cNvSpPr>
            <p:nvPr/>
          </p:nvSpPr>
          <p:spPr bwMode="auto">
            <a:xfrm>
              <a:off x="7512050" y="-1530350"/>
              <a:ext cx="160337" cy="68263"/>
            </a:xfrm>
            <a:custGeom>
              <a:avLst/>
              <a:gdLst>
                <a:gd name="T0" fmla="*/ 60 w 101"/>
                <a:gd name="T1" fmla="*/ 31 h 43"/>
                <a:gd name="T2" fmla="*/ 0 w 101"/>
                <a:gd name="T3" fmla="*/ 43 h 43"/>
                <a:gd name="T4" fmla="*/ 37 w 101"/>
                <a:gd name="T5" fmla="*/ 11 h 43"/>
                <a:gd name="T6" fmla="*/ 101 w 101"/>
                <a:gd name="T7" fmla="*/ 0 h 43"/>
                <a:gd name="T8" fmla="*/ 60 w 101"/>
                <a:gd name="T9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0" y="31"/>
                  </a:moveTo>
                  <a:lnTo>
                    <a:pt x="0" y="43"/>
                  </a:lnTo>
                  <a:lnTo>
                    <a:pt x="37" y="11"/>
                  </a:lnTo>
                  <a:lnTo>
                    <a:pt x="101" y="0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593"/>
            <p:cNvSpPr>
              <a:spLocks/>
            </p:cNvSpPr>
            <p:nvPr/>
          </p:nvSpPr>
          <p:spPr bwMode="auto">
            <a:xfrm>
              <a:off x="9382125" y="-827088"/>
              <a:ext cx="92075" cy="36513"/>
            </a:xfrm>
            <a:custGeom>
              <a:avLst/>
              <a:gdLst>
                <a:gd name="T0" fmla="*/ 58 w 58"/>
                <a:gd name="T1" fmla="*/ 5 h 23"/>
                <a:gd name="T2" fmla="*/ 32 w 58"/>
                <a:gd name="T3" fmla="*/ 23 h 23"/>
                <a:gd name="T4" fmla="*/ 0 w 58"/>
                <a:gd name="T5" fmla="*/ 8 h 23"/>
                <a:gd name="T6" fmla="*/ 9 w 58"/>
                <a:gd name="T7" fmla="*/ 0 h 23"/>
                <a:gd name="T8" fmla="*/ 58 w 58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58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9" y="0"/>
                  </a:lnTo>
                  <a:lnTo>
                    <a:pt x="58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594"/>
            <p:cNvSpPr>
              <a:spLocks/>
            </p:cNvSpPr>
            <p:nvPr/>
          </p:nvSpPr>
          <p:spPr bwMode="auto">
            <a:xfrm>
              <a:off x="98075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595"/>
            <p:cNvSpPr>
              <a:spLocks/>
            </p:cNvSpPr>
            <p:nvPr/>
          </p:nvSpPr>
          <p:spPr bwMode="auto">
            <a:xfrm>
              <a:off x="9861550" y="-1765300"/>
              <a:ext cx="133350" cy="82550"/>
            </a:xfrm>
            <a:custGeom>
              <a:avLst/>
              <a:gdLst>
                <a:gd name="T0" fmla="*/ 29 w 84"/>
                <a:gd name="T1" fmla="*/ 35 h 52"/>
                <a:gd name="T2" fmla="*/ 0 w 84"/>
                <a:gd name="T3" fmla="*/ 0 h 52"/>
                <a:gd name="T4" fmla="*/ 55 w 84"/>
                <a:gd name="T5" fmla="*/ 17 h 52"/>
                <a:gd name="T6" fmla="*/ 84 w 84"/>
                <a:gd name="T7" fmla="*/ 52 h 52"/>
                <a:gd name="T8" fmla="*/ 29 w 84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2">
                  <a:moveTo>
                    <a:pt x="29" y="35"/>
                  </a:moveTo>
                  <a:lnTo>
                    <a:pt x="0" y="0"/>
                  </a:lnTo>
                  <a:lnTo>
                    <a:pt x="55" y="17"/>
                  </a:lnTo>
                  <a:lnTo>
                    <a:pt x="84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596"/>
            <p:cNvSpPr>
              <a:spLocks/>
            </p:cNvSpPr>
            <p:nvPr/>
          </p:nvSpPr>
          <p:spPr bwMode="auto">
            <a:xfrm>
              <a:off x="10013950" y="-1350963"/>
              <a:ext cx="109537" cy="95250"/>
            </a:xfrm>
            <a:custGeom>
              <a:avLst/>
              <a:gdLst>
                <a:gd name="T0" fmla="*/ 34 w 69"/>
                <a:gd name="T1" fmla="*/ 14 h 60"/>
                <a:gd name="T2" fmla="*/ 69 w 69"/>
                <a:gd name="T3" fmla="*/ 0 h 60"/>
                <a:gd name="T4" fmla="*/ 31 w 69"/>
                <a:gd name="T5" fmla="*/ 43 h 60"/>
                <a:gd name="T6" fmla="*/ 0 w 69"/>
                <a:gd name="T7" fmla="*/ 60 h 60"/>
                <a:gd name="T8" fmla="*/ 34 w 69"/>
                <a:gd name="T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0">
                  <a:moveTo>
                    <a:pt x="34" y="14"/>
                  </a:moveTo>
                  <a:lnTo>
                    <a:pt x="69" y="0"/>
                  </a:lnTo>
                  <a:lnTo>
                    <a:pt x="31" y="43"/>
                  </a:lnTo>
                  <a:lnTo>
                    <a:pt x="0" y="60"/>
                  </a:lnTo>
                  <a:lnTo>
                    <a:pt x="34" y="14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597"/>
            <p:cNvSpPr>
              <a:spLocks/>
            </p:cNvSpPr>
            <p:nvPr/>
          </p:nvSpPr>
          <p:spPr bwMode="auto">
            <a:xfrm>
              <a:off x="9469438" y="-1425575"/>
              <a:ext cx="160337" cy="157163"/>
            </a:xfrm>
            <a:custGeom>
              <a:avLst/>
              <a:gdLst>
                <a:gd name="T0" fmla="*/ 101 w 101"/>
                <a:gd name="T1" fmla="*/ 29 h 99"/>
                <a:gd name="T2" fmla="*/ 80 w 101"/>
                <a:gd name="T3" fmla="*/ 99 h 99"/>
                <a:gd name="T4" fmla="*/ 0 w 101"/>
                <a:gd name="T5" fmla="*/ 70 h 99"/>
                <a:gd name="T6" fmla="*/ 23 w 101"/>
                <a:gd name="T7" fmla="*/ 0 h 99"/>
                <a:gd name="T8" fmla="*/ 101 w 101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9">
                  <a:moveTo>
                    <a:pt x="101" y="29"/>
                  </a:moveTo>
                  <a:lnTo>
                    <a:pt x="80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1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598"/>
            <p:cNvSpPr>
              <a:spLocks/>
            </p:cNvSpPr>
            <p:nvPr/>
          </p:nvSpPr>
          <p:spPr bwMode="auto">
            <a:xfrm>
              <a:off x="11974513" y="-1268413"/>
              <a:ext cx="160337" cy="160338"/>
            </a:xfrm>
            <a:custGeom>
              <a:avLst/>
              <a:gdLst>
                <a:gd name="T0" fmla="*/ 101 w 101"/>
                <a:gd name="T1" fmla="*/ 32 h 101"/>
                <a:gd name="T2" fmla="*/ 78 w 101"/>
                <a:gd name="T3" fmla="*/ 101 h 101"/>
                <a:gd name="T4" fmla="*/ 0 w 101"/>
                <a:gd name="T5" fmla="*/ 69 h 101"/>
                <a:gd name="T6" fmla="*/ 23 w 101"/>
                <a:gd name="T7" fmla="*/ 0 h 101"/>
                <a:gd name="T8" fmla="*/ 101 w 101"/>
                <a:gd name="T9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1">
                  <a:moveTo>
                    <a:pt x="101" y="32"/>
                  </a:moveTo>
                  <a:lnTo>
                    <a:pt x="78" y="101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1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599"/>
            <p:cNvSpPr>
              <a:spLocks/>
            </p:cNvSpPr>
            <p:nvPr/>
          </p:nvSpPr>
          <p:spPr bwMode="auto">
            <a:xfrm>
              <a:off x="9866313" y="-1549400"/>
              <a:ext cx="142875" cy="165100"/>
            </a:xfrm>
            <a:custGeom>
              <a:avLst/>
              <a:gdLst>
                <a:gd name="T0" fmla="*/ 90 w 90"/>
                <a:gd name="T1" fmla="*/ 81 h 104"/>
                <a:gd name="T2" fmla="*/ 20 w 90"/>
                <a:gd name="T3" fmla="*/ 104 h 104"/>
                <a:gd name="T4" fmla="*/ 0 w 90"/>
                <a:gd name="T5" fmla="*/ 20 h 104"/>
                <a:gd name="T6" fmla="*/ 69 w 90"/>
                <a:gd name="T7" fmla="*/ 0 h 104"/>
                <a:gd name="T8" fmla="*/ 90 w 90"/>
                <a:gd name="T9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4">
                  <a:moveTo>
                    <a:pt x="90" y="81"/>
                  </a:moveTo>
                  <a:lnTo>
                    <a:pt x="20" y="104"/>
                  </a:lnTo>
                  <a:lnTo>
                    <a:pt x="0" y="20"/>
                  </a:lnTo>
                  <a:lnTo>
                    <a:pt x="69" y="0"/>
                  </a:lnTo>
                  <a:lnTo>
                    <a:pt x="90" y="8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00"/>
            <p:cNvSpPr>
              <a:spLocks/>
            </p:cNvSpPr>
            <p:nvPr/>
          </p:nvSpPr>
          <p:spPr bwMode="auto">
            <a:xfrm>
              <a:off x="9331325" y="-1862138"/>
              <a:ext cx="142875" cy="160338"/>
            </a:xfrm>
            <a:custGeom>
              <a:avLst/>
              <a:gdLst>
                <a:gd name="T0" fmla="*/ 90 w 90"/>
                <a:gd name="T1" fmla="*/ 75 h 101"/>
                <a:gd name="T2" fmla="*/ 26 w 90"/>
                <a:gd name="T3" fmla="*/ 101 h 101"/>
                <a:gd name="T4" fmla="*/ 0 w 90"/>
                <a:gd name="T5" fmla="*/ 29 h 101"/>
                <a:gd name="T6" fmla="*/ 64 w 90"/>
                <a:gd name="T7" fmla="*/ 0 h 101"/>
                <a:gd name="T8" fmla="*/ 90 w 90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1">
                  <a:moveTo>
                    <a:pt x="90" y="75"/>
                  </a:moveTo>
                  <a:lnTo>
                    <a:pt x="26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0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01"/>
            <p:cNvSpPr>
              <a:spLocks/>
            </p:cNvSpPr>
            <p:nvPr/>
          </p:nvSpPr>
          <p:spPr bwMode="auto">
            <a:xfrm>
              <a:off x="11531600" y="-436563"/>
              <a:ext cx="131762" cy="58738"/>
            </a:xfrm>
            <a:custGeom>
              <a:avLst/>
              <a:gdLst>
                <a:gd name="T0" fmla="*/ 0 w 83"/>
                <a:gd name="T1" fmla="*/ 29 h 37"/>
                <a:gd name="T2" fmla="*/ 34 w 83"/>
                <a:gd name="T3" fmla="*/ 0 h 37"/>
                <a:gd name="T4" fmla="*/ 83 w 83"/>
                <a:gd name="T5" fmla="*/ 23 h 37"/>
                <a:gd name="T6" fmla="*/ 72 w 83"/>
                <a:gd name="T7" fmla="*/ 37 h 37"/>
                <a:gd name="T8" fmla="*/ 0 w 83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7">
                  <a:moveTo>
                    <a:pt x="0" y="29"/>
                  </a:moveTo>
                  <a:lnTo>
                    <a:pt x="34" y="0"/>
                  </a:lnTo>
                  <a:lnTo>
                    <a:pt x="83" y="23"/>
                  </a:lnTo>
                  <a:lnTo>
                    <a:pt x="72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02"/>
            <p:cNvSpPr>
              <a:spLocks/>
            </p:cNvSpPr>
            <p:nvPr/>
          </p:nvSpPr>
          <p:spPr bwMode="auto">
            <a:xfrm>
              <a:off x="10717213" y="-593725"/>
              <a:ext cx="133350" cy="55563"/>
            </a:xfrm>
            <a:custGeom>
              <a:avLst/>
              <a:gdLst>
                <a:gd name="T0" fmla="*/ 0 w 84"/>
                <a:gd name="T1" fmla="*/ 26 h 35"/>
                <a:gd name="T2" fmla="*/ 35 w 84"/>
                <a:gd name="T3" fmla="*/ 0 h 35"/>
                <a:gd name="T4" fmla="*/ 84 w 84"/>
                <a:gd name="T5" fmla="*/ 21 h 35"/>
                <a:gd name="T6" fmla="*/ 72 w 84"/>
                <a:gd name="T7" fmla="*/ 35 h 35"/>
                <a:gd name="T8" fmla="*/ 0 w 84"/>
                <a:gd name="T9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5">
                  <a:moveTo>
                    <a:pt x="0" y="26"/>
                  </a:moveTo>
                  <a:lnTo>
                    <a:pt x="35" y="0"/>
                  </a:lnTo>
                  <a:lnTo>
                    <a:pt x="84" y="21"/>
                  </a:lnTo>
                  <a:lnTo>
                    <a:pt x="72" y="35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603"/>
            <p:cNvSpPr>
              <a:spLocks/>
            </p:cNvSpPr>
            <p:nvPr/>
          </p:nvSpPr>
          <p:spPr bwMode="auto">
            <a:xfrm>
              <a:off x="10498138" y="-1544638"/>
              <a:ext cx="141287" cy="82550"/>
            </a:xfrm>
            <a:custGeom>
              <a:avLst/>
              <a:gdLst>
                <a:gd name="T0" fmla="*/ 69 w 89"/>
                <a:gd name="T1" fmla="*/ 9 h 52"/>
                <a:gd name="T2" fmla="*/ 89 w 89"/>
                <a:gd name="T3" fmla="*/ 52 h 52"/>
                <a:gd name="T4" fmla="*/ 17 w 89"/>
                <a:gd name="T5" fmla="*/ 40 h 52"/>
                <a:gd name="T6" fmla="*/ 0 w 89"/>
                <a:gd name="T7" fmla="*/ 0 h 52"/>
                <a:gd name="T8" fmla="*/ 69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69" y="9"/>
                  </a:moveTo>
                  <a:lnTo>
                    <a:pt x="89" y="52"/>
                  </a:lnTo>
                  <a:lnTo>
                    <a:pt x="17" y="40"/>
                  </a:lnTo>
                  <a:lnTo>
                    <a:pt x="0" y="0"/>
                  </a:lnTo>
                  <a:lnTo>
                    <a:pt x="69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604"/>
            <p:cNvSpPr>
              <a:spLocks/>
            </p:cNvSpPr>
            <p:nvPr/>
          </p:nvSpPr>
          <p:spPr bwMode="auto">
            <a:xfrm>
              <a:off x="11911013" y="-1673225"/>
              <a:ext cx="146050" cy="82550"/>
            </a:xfrm>
            <a:custGeom>
              <a:avLst/>
              <a:gdLst>
                <a:gd name="T0" fmla="*/ 72 w 92"/>
                <a:gd name="T1" fmla="*/ 8 h 52"/>
                <a:gd name="T2" fmla="*/ 92 w 92"/>
                <a:gd name="T3" fmla="*/ 52 h 52"/>
                <a:gd name="T4" fmla="*/ 20 w 92"/>
                <a:gd name="T5" fmla="*/ 40 h 52"/>
                <a:gd name="T6" fmla="*/ 0 w 92"/>
                <a:gd name="T7" fmla="*/ 0 h 52"/>
                <a:gd name="T8" fmla="*/ 72 w 92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2">
                  <a:moveTo>
                    <a:pt x="72" y="8"/>
                  </a:moveTo>
                  <a:lnTo>
                    <a:pt x="92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05"/>
            <p:cNvSpPr>
              <a:spLocks/>
            </p:cNvSpPr>
            <p:nvPr/>
          </p:nvSpPr>
          <p:spPr bwMode="auto">
            <a:xfrm>
              <a:off x="4594225" y="-1365250"/>
              <a:ext cx="192087" cy="41275"/>
            </a:xfrm>
            <a:custGeom>
              <a:avLst/>
              <a:gdLst>
                <a:gd name="T0" fmla="*/ 58 w 121"/>
                <a:gd name="T1" fmla="*/ 26 h 26"/>
                <a:gd name="T2" fmla="*/ 0 w 121"/>
                <a:gd name="T3" fmla="*/ 6 h 26"/>
                <a:gd name="T4" fmla="*/ 64 w 121"/>
                <a:gd name="T5" fmla="*/ 0 h 26"/>
                <a:gd name="T6" fmla="*/ 121 w 121"/>
                <a:gd name="T7" fmla="*/ 20 h 26"/>
                <a:gd name="T8" fmla="*/ 58 w 12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58" y="26"/>
                  </a:moveTo>
                  <a:lnTo>
                    <a:pt x="0" y="6"/>
                  </a:lnTo>
                  <a:lnTo>
                    <a:pt x="64" y="0"/>
                  </a:lnTo>
                  <a:lnTo>
                    <a:pt x="121" y="20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4467307" y="1801107"/>
            <a:ext cx="3380355" cy="4083241"/>
            <a:chOff x="3300413" y="1750293"/>
            <a:chExt cx="2641600" cy="3190875"/>
          </a:xfrm>
        </p:grpSpPr>
        <p:sp>
          <p:nvSpPr>
            <p:cNvPr id="198" name="Freeform 7"/>
            <p:cNvSpPr/>
            <p:nvPr/>
          </p:nvSpPr>
          <p:spPr bwMode="auto">
            <a:xfrm>
              <a:off x="3794125" y="1993181"/>
              <a:ext cx="665163" cy="649287"/>
            </a:xfrm>
            <a:custGeom>
              <a:avLst/>
              <a:gdLst>
                <a:gd name="T0" fmla="*/ 158 w 524"/>
                <a:gd name="T1" fmla="*/ 0 h 423"/>
                <a:gd name="T2" fmla="*/ 365 w 524"/>
                <a:gd name="T3" fmla="*/ 0 h 423"/>
                <a:gd name="T4" fmla="*/ 366 w 524"/>
                <a:gd name="T5" fmla="*/ 0 h 423"/>
                <a:gd name="T6" fmla="*/ 366 w 524"/>
                <a:gd name="T7" fmla="*/ 0 h 423"/>
                <a:gd name="T8" fmla="*/ 523 w 524"/>
                <a:gd name="T9" fmla="*/ 157 h 423"/>
                <a:gd name="T10" fmla="*/ 524 w 524"/>
                <a:gd name="T11" fmla="*/ 423 h 423"/>
                <a:gd name="T12" fmla="*/ 388 w 524"/>
                <a:gd name="T13" fmla="*/ 321 h 423"/>
                <a:gd name="T14" fmla="*/ 158 w 524"/>
                <a:gd name="T15" fmla="*/ 316 h 423"/>
                <a:gd name="T16" fmla="*/ 0 w 524"/>
                <a:gd name="T17" fmla="*/ 158 h 423"/>
                <a:gd name="T18" fmla="*/ 158 w 524"/>
                <a:gd name="T19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423">
                  <a:moveTo>
                    <a:pt x="158" y="0"/>
                  </a:moveTo>
                  <a:cubicBezTo>
                    <a:pt x="365" y="0"/>
                    <a:pt x="365" y="0"/>
                    <a:pt x="365" y="0"/>
                  </a:cubicBezTo>
                  <a:cubicBezTo>
                    <a:pt x="365" y="0"/>
                    <a:pt x="365" y="0"/>
                    <a:pt x="366" y="0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453" y="0"/>
                    <a:pt x="523" y="71"/>
                    <a:pt x="523" y="157"/>
                  </a:cubicBezTo>
                  <a:cubicBezTo>
                    <a:pt x="523" y="244"/>
                    <a:pt x="524" y="423"/>
                    <a:pt x="524" y="423"/>
                  </a:cubicBezTo>
                  <a:cubicBezTo>
                    <a:pt x="524" y="423"/>
                    <a:pt x="484" y="335"/>
                    <a:pt x="388" y="321"/>
                  </a:cubicBezTo>
                  <a:cubicBezTo>
                    <a:pt x="376" y="319"/>
                    <a:pt x="158" y="316"/>
                    <a:pt x="158" y="316"/>
                  </a:cubicBezTo>
                  <a:cubicBezTo>
                    <a:pt x="70" y="316"/>
                    <a:pt x="0" y="246"/>
                    <a:pt x="0" y="158"/>
                  </a:cubicBezTo>
                  <a:cubicBezTo>
                    <a:pt x="0" y="71"/>
                    <a:pt x="70" y="0"/>
                    <a:pt x="158" y="0"/>
                  </a:cubicBezTo>
                </a:path>
              </a:pathLst>
            </a:custGeom>
            <a:solidFill>
              <a:srgbClr val="00B0EC"/>
            </a:solidFill>
            <a:ln w="1270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199" name="Freeform 8"/>
            <p:cNvSpPr/>
            <p:nvPr/>
          </p:nvSpPr>
          <p:spPr bwMode="auto">
            <a:xfrm>
              <a:off x="3300413" y="2561506"/>
              <a:ext cx="1158875" cy="1128712"/>
            </a:xfrm>
            <a:custGeom>
              <a:avLst/>
              <a:gdLst>
                <a:gd name="T0" fmla="*/ 275 w 913"/>
                <a:gd name="T1" fmla="*/ 0 h 735"/>
                <a:gd name="T2" fmla="*/ 636 w 913"/>
                <a:gd name="T3" fmla="*/ 0 h 735"/>
                <a:gd name="T4" fmla="*/ 637 w 913"/>
                <a:gd name="T5" fmla="*/ 0 h 735"/>
                <a:gd name="T6" fmla="*/ 638 w 913"/>
                <a:gd name="T7" fmla="*/ 0 h 735"/>
                <a:gd name="T8" fmla="*/ 911 w 913"/>
                <a:gd name="T9" fmla="*/ 273 h 735"/>
                <a:gd name="T10" fmla="*/ 913 w 913"/>
                <a:gd name="T11" fmla="*/ 735 h 735"/>
                <a:gd name="T12" fmla="*/ 677 w 913"/>
                <a:gd name="T13" fmla="*/ 557 h 735"/>
                <a:gd name="T14" fmla="*/ 275 w 913"/>
                <a:gd name="T15" fmla="*/ 550 h 735"/>
                <a:gd name="T16" fmla="*/ 0 w 913"/>
                <a:gd name="T17" fmla="*/ 275 h 735"/>
                <a:gd name="T18" fmla="*/ 275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275" y="0"/>
                  </a:moveTo>
                  <a:cubicBezTo>
                    <a:pt x="636" y="0"/>
                    <a:pt x="636" y="0"/>
                    <a:pt x="636" y="0"/>
                  </a:cubicBezTo>
                  <a:cubicBezTo>
                    <a:pt x="636" y="0"/>
                    <a:pt x="637" y="0"/>
                    <a:pt x="637" y="0"/>
                  </a:cubicBezTo>
                  <a:cubicBezTo>
                    <a:pt x="637" y="0"/>
                    <a:pt x="638" y="0"/>
                    <a:pt x="638" y="0"/>
                  </a:cubicBezTo>
                  <a:cubicBezTo>
                    <a:pt x="789" y="0"/>
                    <a:pt x="911" y="122"/>
                    <a:pt x="911" y="273"/>
                  </a:cubicBezTo>
                  <a:cubicBezTo>
                    <a:pt x="911" y="424"/>
                    <a:pt x="913" y="735"/>
                    <a:pt x="913" y="735"/>
                  </a:cubicBezTo>
                  <a:cubicBezTo>
                    <a:pt x="913" y="735"/>
                    <a:pt x="844" y="582"/>
                    <a:pt x="677" y="557"/>
                  </a:cubicBezTo>
                  <a:cubicBezTo>
                    <a:pt x="656" y="554"/>
                    <a:pt x="275" y="550"/>
                    <a:pt x="275" y="550"/>
                  </a:cubicBezTo>
                  <a:cubicBezTo>
                    <a:pt x="123" y="550"/>
                    <a:pt x="0" y="427"/>
                    <a:pt x="0" y="275"/>
                  </a:cubicBezTo>
                  <a:cubicBezTo>
                    <a:pt x="0" y="123"/>
                    <a:pt x="123" y="0"/>
                    <a:pt x="275" y="0"/>
                  </a:cubicBezTo>
                </a:path>
              </a:pathLst>
            </a:custGeom>
            <a:solidFill>
              <a:srgbClr val="00B0EC"/>
            </a:solidFill>
            <a:ln w="1270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200" name="Freeform 9"/>
            <p:cNvSpPr/>
            <p:nvPr/>
          </p:nvSpPr>
          <p:spPr bwMode="auto">
            <a:xfrm>
              <a:off x="3300413" y="3518768"/>
              <a:ext cx="1158875" cy="1128713"/>
            </a:xfrm>
            <a:custGeom>
              <a:avLst/>
              <a:gdLst>
                <a:gd name="T0" fmla="*/ 275 w 913"/>
                <a:gd name="T1" fmla="*/ 0 h 735"/>
                <a:gd name="T2" fmla="*/ 636 w 913"/>
                <a:gd name="T3" fmla="*/ 0 h 735"/>
                <a:gd name="T4" fmla="*/ 637 w 913"/>
                <a:gd name="T5" fmla="*/ 0 h 735"/>
                <a:gd name="T6" fmla="*/ 638 w 913"/>
                <a:gd name="T7" fmla="*/ 0 h 735"/>
                <a:gd name="T8" fmla="*/ 911 w 913"/>
                <a:gd name="T9" fmla="*/ 273 h 735"/>
                <a:gd name="T10" fmla="*/ 913 w 913"/>
                <a:gd name="T11" fmla="*/ 735 h 735"/>
                <a:gd name="T12" fmla="*/ 677 w 913"/>
                <a:gd name="T13" fmla="*/ 557 h 735"/>
                <a:gd name="T14" fmla="*/ 275 w 913"/>
                <a:gd name="T15" fmla="*/ 550 h 735"/>
                <a:gd name="T16" fmla="*/ 0 w 913"/>
                <a:gd name="T17" fmla="*/ 275 h 735"/>
                <a:gd name="T18" fmla="*/ 275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275" y="0"/>
                  </a:moveTo>
                  <a:cubicBezTo>
                    <a:pt x="636" y="0"/>
                    <a:pt x="636" y="0"/>
                    <a:pt x="636" y="0"/>
                  </a:cubicBezTo>
                  <a:cubicBezTo>
                    <a:pt x="636" y="0"/>
                    <a:pt x="637" y="0"/>
                    <a:pt x="637" y="0"/>
                  </a:cubicBezTo>
                  <a:cubicBezTo>
                    <a:pt x="637" y="0"/>
                    <a:pt x="638" y="0"/>
                    <a:pt x="638" y="0"/>
                  </a:cubicBezTo>
                  <a:cubicBezTo>
                    <a:pt x="789" y="0"/>
                    <a:pt x="911" y="122"/>
                    <a:pt x="911" y="273"/>
                  </a:cubicBezTo>
                  <a:cubicBezTo>
                    <a:pt x="911" y="424"/>
                    <a:pt x="913" y="735"/>
                    <a:pt x="913" y="735"/>
                  </a:cubicBezTo>
                  <a:cubicBezTo>
                    <a:pt x="913" y="735"/>
                    <a:pt x="844" y="582"/>
                    <a:pt x="677" y="557"/>
                  </a:cubicBezTo>
                  <a:cubicBezTo>
                    <a:pt x="656" y="554"/>
                    <a:pt x="275" y="550"/>
                    <a:pt x="275" y="550"/>
                  </a:cubicBezTo>
                  <a:cubicBezTo>
                    <a:pt x="123" y="550"/>
                    <a:pt x="0" y="427"/>
                    <a:pt x="0" y="275"/>
                  </a:cubicBezTo>
                  <a:cubicBezTo>
                    <a:pt x="0" y="123"/>
                    <a:pt x="123" y="0"/>
                    <a:pt x="275" y="0"/>
                  </a:cubicBezTo>
                </a:path>
              </a:pathLst>
            </a:custGeom>
            <a:solidFill>
              <a:srgbClr val="00B0EC"/>
            </a:solidFill>
            <a:ln w="1270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201" name="Freeform 10"/>
            <p:cNvSpPr/>
            <p:nvPr/>
          </p:nvSpPr>
          <p:spPr bwMode="auto">
            <a:xfrm>
              <a:off x="4481513" y="3520356"/>
              <a:ext cx="1460500" cy="1420812"/>
            </a:xfrm>
            <a:custGeom>
              <a:avLst/>
              <a:gdLst>
                <a:gd name="T0" fmla="*/ 1020384 w 1151"/>
                <a:gd name="T1" fmla="*/ 0 h 926"/>
                <a:gd name="T2" fmla="*/ 442928 w 1151"/>
                <a:gd name="T3" fmla="*/ 0 h 926"/>
                <a:gd name="T4" fmla="*/ 441659 w 1151"/>
                <a:gd name="T5" fmla="*/ 0 h 926"/>
                <a:gd name="T6" fmla="*/ 440390 w 1151"/>
                <a:gd name="T7" fmla="*/ 0 h 926"/>
                <a:gd name="T8" fmla="*/ 3807 w 1151"/>
                <a:gd name="T9" fmla="*/ 529890 h 926"/>
                <a:gd name="T10" fmla="*/ 0 w 1151"/>
                <a:gd name="T11" fmla="*/ 1422256 h 926"/>
                <a:gd name="T12" fmla="*/ 378202 w 1151"/>
                <a:gd name="T13" fmla="*/ 1079747 h 926"/>
                <a:gd name="T14" fmla="*/ 1020384 w 1151"/>
                <a:gd name="T15" fmla="*/ 1064388 h 926"/>
                <a:gd name="T16" fmla="*/ 1460774 w 1151"/>
                <a:gd name="T17" fmla="*/ 532962 h 926"/>
                <a:gd name="T18" fmla="*/ 1020384 w 1151"/>
                <a:gd name="T19" fmla="*/ 0 h 9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51"/>
                <a:gd name="T31" fmla="*/ 0 h 926"/>
                <a:gd name="T32" fmla="*/ 1151 w 1151"/>
                <a:gd name="T33" fmla="*/ 926 h 9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51" h="926">
                  <a:moveTo>
                    <a:pt x="804" y="0"/>
                  </a:moveTo>
                  <a:cubicBezTo>
                    <a:pt x="349" y="0"/>
                    <a:pt x="349" y="0"/>
                    <a:pt x="349" y="0"/>
                  </a:cubicBezTo>
                  <a:cubicBezTo>
                    <a:pt x="349" y="0"/>
                    <a:pt x="348" y="0"/>
                    <a:pt x="348" y="0"/>
                  </a:cubicBezTo>
                  <a:cubicBezTo>
                    <a:pt x="348" y="0"/>
                    <a:pt x="347" y="0"/>
                    <a:pt x="347" y="0"/>
                  </a:cubicBezTo>
                  <a:cubicBezTo>
                    <a:pt x="157" y="0"/>
                    <a:pt x="3" y="154"/>
                    <a:pt x="3" y="345"/>
                  </a:cubicBezTo>
                  <a:cubicBezTo>
                    <a:pt x="3" y="535"/>
                    <a:pt x="0" y="926"/>
                    <a:pt x="0" y="926"/>
                  </a:cubicBezTo>
                  <a:cubicBezTo>
                    <a:pt x="0" y="926"/>
                    <a:pt x="88" y="734"/>
                    <a:pt x="298" y="703"/>
                  </a:cubicBezTo>
                  <a:cubicBezTo>
                    <a:pt x="325" y="699"/>
                    <a:pt x="804" y="693"/>
                    <a:pt x="804" y="693"/>
                  </a:cubicBezTo>
                  <a:cubicBezTo>
                    <a:pt x="996" y="693"/>
                    <a:pt x="1151" y="538"/>
                    <a:pt x="1151" y="347"/>
                  </a:cubicBezTo>
                  <a:cubicBezTo>
                    <a:pt x="1151" y="155"/>
                    <a:pt x="996" y="0"/>
                    <a:pt x="804" y="0"/>
                  </a:cubicBezTo>
                </a:path>
              </a:pathLst>
            </a:custGeom>
            <a:solidFill>
              <a:srgbClr val="00B0EC"/>
            </a:solidFill>
            <a:ln w="1905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3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202" name="Freeform 6"/>
            <p:cNvSpPr/>
            <p:nvPr/>
          </p:nvSpPr>
          <p:spPr bwMode="auto">
            <a:xfrm>
              <a:off x="4481513" y="1750293"/>
              <a:ext cx="969962" cy="944563"/>
            </a:xfrm>
            <a:custGeom>
              <a:avLst/>
              <a:gdLst>
                <a:gd name="T0" fmla="*/ 534 w 764"/>
                <a:gd name="T1" fmla="*/ 0 h 615"/>
                <a:gd name="T2" fmla="*/ 232 w 764"/>
                <a:gd name="T3" fmla="*/ 0 h 615"/>
                <a:gd name="T4" fmla="*/ 231 w 764"/>
                <a:gd name="T5" fmla="*/ 0 h 615"/>
                <a:gd name="T6" fmla="*/ 230 w 764"/>
                <a:gd name="T7" fmla="*/ 0 h 615"/>
                <a:gd name="T8" fmla="*/ 2 w 764"/>
                <a:gd name="T9" fmla="*/ 229 h 615"/>
                <a:gd name="T10" fmla="*/ 0 w 764"/>
                <a:gd name="T11" fmla="*/ 615 h 615"/>
                <a:gd name="T12" fmla="*/ 198 w 764"/>
                <a:gd name="T13" fmla="*/ 466 h 615"/>
                <a:gd name="T14" fmla="*/ 534 w 764"/>
                <a:gd name="T15" fmla="*/ 460 h 615"/>
                <a:gd name="T16" fmla="*/ 764 w 764"/>
                <a:gd name="T17" fmla="*/ 230 h 615"/>
                <a:gd name="T18" fmla="*/ 534 w 764"/>
                <a:gd name="T19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4" h="615">
                  <a:moveTo>
                    <a:pt x="534" y="0"/>
                  </a:moveTo>
                  <a:cubicBezTo>
                    <a:pt x="232" y="0"/>
                    <a:pt x="232" y="0"/>
                    <a:pt x="232" y="0"/>
                  </a:cubicBezTo>
                  <a:cubicBezTo>
                    <a:pt x="232" y="0"/>
                    <a:pt x="231" y="0"/>
                    <a:pt x="231" y="0"/>
                  </a:cubicBezTo>
                  <a:cubicBezTo>
                    <a:pt x="231" y="0"/>
                    <a:pt x="231" y="0"/>
                    <a:pt x="230" y="0"/>
                  </a:cubicBezTo>
                  <a:cubicBezTo>
                    <a:pt x="104" y="0"/>
                    <a:pt x="2" y="102"/>
                    <a:pt x="2" y="229"/>
                  </a:cubicBezTo>
                  <a:cubicBezTo>
                    <a:pt x="2" y="355"/>
                    <a:pt x="0" y="615"/>
                    <a:pt x="0" y="615"/>
                  </a:cubicBezTo>
                  <a:cubicBezTo>
                    <a:pt x="0" y="615"/>
                    <a:pt x="58" y="487"/>
                    <a:pt x="198" y="466"/>
                  </a:cubicBezTo>
                  <a:cubicBezTo>
                    <a:pt x="216" y="464"/>
                    <a:pt x="534" y="460"/>
                    <a:pt x="534" y="460"/>
                  </a:cubicBezTo>
                  <a:cubicBezTo>
                    <a:pt x="661" y="460"/>
                    <a:pt x="764" y="357"/>
                    <a:pt x="764" y="230"/>
                  </a:cubicBezTo>
                  <a:cubicBezTo>
                    <a:pt x="764" y="103"/>
                    <a:pt x="661" y="0"/>
                    <a:pt x="534" y="0"/>
                  </a:cubicBezTo>
                </a:path>
              </a:pathLst>
            </a:custGeom>
            <a:solidFill>
              <a:srgbClr val="00B0EC"/>
            </a:solidFill>
            <a:ln w="1270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5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203" name="Freeform 5"/>
            <p:cNvSpPr/>
            <p:nvPr/>
          </p:nvSpPr>
          <p:spPr bwMode="auto">
            <a:xfrm>
              <a:off x="4481513" y="2561506"/>
              <a:ext cx="1160462" cy="1128712"/>
            </a:xfrm>
            <a:custGeom>
              <a:avLst/>
              <a:gdLst>
                <a:gd name="T0" fmla="*/ 639 w 914"/>
                <a:gd name="T1" fmla="*/ 0 h 735"/>
                <a:gd name="T2" fmla="*/ 277 w 914"/>
                <a:gd name="T3" fmla="*/ 0 h 735"/>
                <a:gd name="T4" fmla="*/ 276 w 914"/>
                <a:gd name="T5" fmla="*/ 0 h 735"/>
                <a:gd name="T6" fmla="*/ 275 w 914"/>
                <a:gd name="T7" fmla="*/ 0 h 735"/>
                <a:gd name="T8" fmla="*/ 2 w 914"/>
                <a:gd name="T9" fmla="*/ 273 h 735"/>
                <a:gd name="T10" fmla="*/ 0 w 914"/>
                <a:gd name="T11" fmla="*/ 735 h 735"/>
                <a:gd name="T12" fmla="*/ 237 w 914"/>
                <a:gd name="T13" fmla="*/ 557 h 735"/>
                <a:gd name="T14" fmla="*/ 639 w 914"/>
                <a:gd name="T15" fmla="*/ 550 h 735"/>
                <a:gd name="T16" fmla="*/ 914 w 914"/>
                <a:gd name="T17" fmla="*/ 275 h 735"/>
                <a:gd name="T18" fmla="*/ 639 w 914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4" h="735">
                  <a:moveTo>
                    <a:pt x="639" y="0"/>
                  </a:moveTo>
                  <a:cubicBezTo>
                    <a:pt x="277" y="0"/>
                    <a:pt x="277" y="0"/>
                    <a:pt x="277" y="0"/>
                  </a:cubicBezTo>
                  <a:cubicBezTo>
                    <a:pt x="277" y="0"/>
                    <a:pt x="277" y="0"/>
                    <a:pt x="276" y="0"/>
                  </a:cubicBezTo>
                  <a:cubicBezTo>
                    <a:pt x="276" y="0"/>
                    <a:pt x="276" y="0"/>
                    <a:pt x="275" y="0"/>
                  </a:cubicBezTo>
                  <a:cubicBezTo>
                    <a:pt x="125" y="0"/>
                    <a:pt x="2" y="122"/>
                    <a:pt x="2" y="273"/>
                  </a:cubicBezTo>
                  <a:cubicBezTo>
                    <a:pt x="2" y="424"/>
                    <a:pt x="0" y="735"/>
                    <a:pt x="0" y="735"/>
                  </a:cubicBezTo>
                  <a:cubicBezTo>
                    <a:pt x="0" y="735"/>
                    <a:pt x="70" y="582"/>
                    <a:pt x="237" y="557"/>
                  </a:cubicBezTo>
                  <a:cubicBezTo>
                    <a:pt x="258" y="554"/>
                    <a:pt x="639" y="550"/>
                    <a:pt x="639" y="550"/>
                  </a:cubicBezTo>
                  <a:cubicBezTo>
                    <a:pt x="790" y="550"/>
                    <a:pt x="914" y="427"/>
                    <a:pt x="914" y="275"/>
                  </a:cubicBezTo>
                  <a:cubicBezTo>
                    <a:pt x="914" y="123"/>
                    <a:pt x="790" y="0"/>
                    <a:pt x="639" y="0"/>
                  </a:cubicBezTo>
                </a:path>
              </a:pathLst>
            </a:custGeom>
            <a:solidFill>
              <a:srgbClr val="00B0EC"/>
            </a:solidFill>
            <a:ln w="1270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204" name="Freeform 118"/>
            <p:cNvSpPr>
              <a:spLocks noChangeArrowheads="1"/>
            </p:cNvSpPr>
            <p:nvPr/>
          </p:nvSpPr>
          <p:spPr bwMode="auto">
            <a:xfrm>
              <a:off x="4779555" y="1966434"/>
              <a:ext cx="373878" cy="366432"/>
            </a:xfrm>
            <a:custGeom>
              <a:avLst/>
              <a:gdLst>
                <a:gd name="T0" fmla="*/ 469399 w 479"/>
                <a:gd name="T1" fmla="*/ 282582 h 471"/>
                <a:gd name="T2" fmla="*/ 469399 w 479"/>
                <a:gd name="T3" fmla="*/ 282582 h 471"/>
                <a:gd name="T4" fmla="*/ 406891 w 479"/>
                <a:gd name="T5" fmla="*/ 261389 h 471"/>
                <a:gd name="T6" fmla="*/ 406891 w 479"/>
                <a:gd name="T7" fmla="*/ 188388 h 471"/>
                <a:gd name="T8" fmla="*/ 239417 w 479"/>
                <a:gd name="T9" fmla="*/ 115388 h 471"/>
                <a:gd name="T10" fmla="*/ 166295 w 479"/>
                <a:gd name="T11" fmla="*/ 147178 h 471"/>
                <a:gd name="T12" fmla="*/ 166295 w 479"/>
                <a:gd name="T13" fmla="*/ 230776 h 471"/>
                <a:gd name="T14" fmla="*/ 166295 w 479"/>
                <a:gd name="T15" fmla="*/ 230776 h 471"/>
                <a:gd name="T16" fmla="*/ 93172 w 479"/>
                <a:gd name="T17" fmla="*/ 261389 h 471"/>
                <a:gd name="T18" fmla="*/ 93172 w 479"/>
                <a:gd name="T19" fmla="*/ 334389 h 471"/>
                <a:gd name="T20" fmla="*/ 166295 w 479"/>
                <a:gd name="T21" fmla="*/ 366180 h 471"/>
                <a:gd name="T22" fmla="*/ 239417 w 479"/>
                <a:gd name="T23" fmla="*/ 334389 h 471"/>
                <a:gd name="T24" fmla="*/ 239417 w 479"/>
                <a:gd name="T25" fmla="*/ 334389 h 471"/>
                <a:gd name="T26" fmla="*/ 386841 w 479"/>
                <a:gd name="T27" fmla="*/ 397970 h 471"/>
                <a:gd name="T28" fmla="*/ 396277 w 479"/>
                <a:gd name="T29" fmla="*/ 397970 h 471"/>
                <a:gd name="T30" fmla="*/ 396277 w 479"/>
                <a:gd name="T31" fmla="*/ 397970 h 471"/>
                <a:gd name="T32" fmla="*/ 469399 w 479"/>
                <a:gd name="T33" fmla="*/ 366180 h 471"/>
                <a:gd name="T34" fmla="*/ 469399 w 479"/>
                <a:gd name="T35" fmla="*/ 366180 h 471"/>
                <a:gd name="T36" fmla="*/ 469399 w 479"/>
                <a:gd name="T37" fmla="*/ 282582 h 471"/>
                <a:gd name="T38" fmla="*/ 386841 w 479"/>
                <a:gd name="T39" fmla="*/ 375599 h 471"/>
                <a:gd name="T40" fmla="*/ 386841 w 479"/>
                <a:gd name="T41" fmla="*/ 375599 h 471"/>
                <a:gd name="T42" fmla="*/ 386841 w 479"/>
                <a:gd name="T43" fmla="*/ 375599 h 471"/>
                <a:gd name="T44" fmla="*/ 386841 w 479"/>
                <a:gd name="T45" fmla="*/ 375599 h 471"/>
                <a:gd name="T46" fmla="*/ 260646 w 479"/>
                <a:gd name="T47" fmla="*/ 323792 h 471"/>
                <a:gd name="T48" fmla="*/ 260646 w 479"/>
                <a:gd name="T49" fmla="*/ 271986 h 471"/>
                <a:gd name="T50" fmla="*/ 386841 w 479"/>
                <a:gd name="T51" fmla="*/ 323792 h 471"/>
                <a:gd name="T52" fmla="*/ 386841 w 479"/>
                <a:gd name="T53" fmla="*/ 323792 h 471"/>
                <a:gd name="T54" fmla="*/ 386841 w 479"/>
                <a:gd name="T55" fmla="*/ 323792 h 471"/>
                <a:gd name="T56" fmla="*/ 386841 w 479"/>
                <a:gd name="T57" fmla="*/ 375599 h 471"/>
                <a:gd name="T58" fmla="*/ 396277 w 479"/>
                <a:gd name="T59" fmla="*/ 302599 h 471"/>
                <a:gd name="T60" fmla="*/ 396277 w 479"/>
                <a:gd name="T61" fmla="*/ 302599 h 471"/>
                <a:gd name="T62" fmla="*/ 353818 w 479"/>
                <a:gd name="T63" fmla="*/ 293179 h 471"/>
                <a:gd name="T64" fmla="*/ 396277 w 479"/>
                <a:gd name="T65" fmla="*/ 271986 h 471"/>
                <a:gd name="T66" fmla="*/ 438735 w 479"/>
                <a:gd name="T67" fmla="*/ 293179 h 471"/>
                <a:gd name="T68" fmla="*/ 396277 w 479"/>
                <a:gd name="T69" fmla="*/ 302599 h 471"/>
                <a:gd name="T70" fmla="*/ 449349 w 479"/>
                <a:gd name="T71" fmla="*/ 355583 h 471"/>
                <a:gd name="T72" fmla="*/ 449349 w 479"/>
                <a:gd name="T73" fmla="*/ 355583 h 471"/>
                <a:gd name="T74" fmla="*/ 406891 w 479"/>
                <a:gd name="T75" fmla="*/ 375599 h 471"/>
                <a:gd name="T76" fmla="*/ 406891 w 479"/>
                <a:gd name="T77" fmla="*/ 323792 h 471"/>
                <a:gd name="T78" fmla="*/ 449349 w 479"/>
                <a:gd name="T79" fmla="*/ 302599 h 471"/>
                <a:gd name="T80" fmla="*/ 449349 w 479"/>
                <a:gd name="T81" fmla="*/ 355583 h 471"/>
                <a:gd name="T82" fmla="*/ 280696 w 479"/>
                <a:gd name="T83" fmla="*/ 0 h 471"/>
                <a:gd name="T84" fmla="*/ 280696 w 479"/>
                <a:gd name="T85" fmla="*/ 0 h 471"/>
                <a:gd name="T86" fmla="*/ 0 w 479"/>
                <a:gd name="T87" fmla="*/ 271986 h 471"/>
                <a:gd name="T88" fmla="*/ 280696 w 479"/>
                <a:gd name="T89" fmla="*/ 553391 h 471"/>
                <a:gd name="T90" fmla="*/ 563751 w 479"/>
                <a:gd name="T91" fmla="*/ 271986 h 471"/>
                <a:gd name="T92" fmla="*/ 280696 w 479"/>
                <a:gd name="T93" fmla="*/ 0 h 471"/>
                <a:gd name="T94" fmla="*/ 280696 w 479"/>
                <a:gd name="T95" fmla="*/ 501584 h 471"/>
                <a:gd name="T96" fmla="*/ 280696 w 479"/>
                <a:gd name="T97" fmla="*/ 501584 h 471"/>
                <a:gd name="T98" fmla="*/ 51893 w 479"/>
                <a:gd name="T99" fmla="*/ 271986 h 471"/>
                <a:gd name="T100" fmla="*/ 280696 w 479"/>
                <a:gd name="T101" fmla="*/ 43565 h 471"/>
                <a:gd name="T102" fmla="*/ 511857 w 479"/>
                <a:gd name="T103" fmla="*/ 271986 h 471"/>
                <a:gd name="T104" fmla="*/ 280696 w 479"/>
                <a:gd name="T105" fmla="*/ 501584 h 47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79" h="471">
                  <a:moveTo>
                    <a:pt x="398" y="240"/>
                  </a:moveTo>
                  <a:lnTo>
                    <a:pt x="398" y="240"/>
                  </a:lnTo>
                  <a:cubicBezTo>
                    <a:pt x="345" y="222"/>
                    <a:pt x="345" y="222"/>
                    <a:pt x="345" y="222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96"/>
                    <a:pt x="141" y="196"/>
                    <a:pt x="141" y="196"/>
                  </a:cubicBezTo>
                  <a:cubicBezTo>
                    <a:pt x="79" y="222"/>
                    <a:pt x="79" y="222"/>
                    <a:pt x="79" y="222"/>
                  </a:cubicBezTo>
                  <a:cubicBezTo>
                    <a:pt x="79" y="284"/>
                    <a:pt x="79" y="284"/>
                    <a:pt x="79" y="284"/>
                  </a:cubicBezTo>
                  <a:cubicBezTo>
                    <a:pt x="141" y="311"/>
                    <a:pt x="141" y="311"/>
                    <a:pt x="141" y="311"/>
                  </a:cubicBezTo>
                  <a:cubicBezTo>
                    <a:pt x="203" y="284"/>
                    <a:pt x="203" y="284"/>
                    <a:pt x="203" y="284"/>
                  </a:cubicBezTo>
                  <a:cubicBezTo>
                    <a:pt x="328" y="338"/>
                    <a:pt x="328" y="338"/>
                    <a:pt x="328" y="338"/>
                  </a:cubicBezTo>
                  <a:cubicBezTo>
                    <a:pt x="336" y="338"/>
                    <a:pt x="336" y="338"/>
                    <a:pt x="336" y="338"/>
                  </a:cubicBezTo>
                  <a:cubicBezTo>
                    <a:pt x="398" y="311"/>
                    <a:pt x="398" y="311"/>
                    <a:pt x="398" y="311"/>
                  </a:cubicBezTo>
                  <a:cubicBezTo>
                    <a:pt x="398" y="240"/>
                    <a:pt x="398" y="240"/>
                    <a:pt x="398" y="240"/>
                  </a:cubicBezTo>
                  <a:close/>
                  <a:moveTo>
                    <a:pt x="328" y="319"/>
                  </a:moveTo>
                  <a:lnTo>
                    <a:pt x="328" y="319"/>
                  </a:lnTo>
                  <a:cubicBezTo>
                    <a:pt x="221" y="275"/>
                    <a:pt x="221" y="275"/>
                    <a:pt x="221" y="275"/>
                  </a:cubicBezTo>
                  <a:cubicBezTo>
                    <a:pt x="221" y="231"/>
                    <a:pt x="221" y="231"/>
                    <a:pt x="221" y="231"/>
                  </a:cubicBezTo>
                  <a:cubicBezTo>
                    <a:pt x="328" y="275"/>
                    <a:pt x="328" y="275"/>
                    <a:pt x="328" y="275"/>
                  </a:cubicBezTo>
                  <a:lnTo>
                    <a:pt x="328" y="319"/>
                  </a:lnTo>
                  <a:close/>
                  <a:moveTo>
                    <a:pt x="336" y="257"/>
                  </a:moveTo>
                  <a:lnTo>
                    <a:pt x="336" y="257"/>
                  </a:lnTo>
                  <a:cubicBezTo>
                    <a:pt x="300" y="249"/>
                    <a:pt x="300" y="249"/>
                    <a:pt x="300" y="249"/>
                  </a:cubicBezTo>
                  <a:cubicBezTo>
                    <a:pt x="336" y="231"/>
                    <a:pt x="336" y="231"/>
                    <a:pt x="336" y="231"/>
                  </a:cubicBezTo>
                  <a:cubicBezTo>
                    <a:pt x="372" y="249"/>
                    <a:pt x="372" y="249"/>
                    <a:pt x="372" y="249"/>
                  </a:cubicBezTo>
                  <a:lnTo>
                    <a:pt x="336" y="257"/>
                  </a:lnTo>
                  <a:close/>
                  <a:moveTo>
                    <a:pt x="381" y="302"/>
                  </a:moveTo>
                  <a:lnTo>
                    <a:pt x="381" y="302"/>
                  </a:lnTo>
                  <a:cubicBezTo>
                    <a:pt x="345" y="319"/>
                    <a:pt x="345" y="319"/>
                    <a:pt x="345" y="319"/>
                  </a:cubicBezTo>
                  <a:cubicBezTo>
                    <a:pt x="345" y="275"/>
                    <a:pt x="345" y="275"/>
                    <a:pt x="345" y="275"/>
                  </a:cubicBezTo>
                  <a:cubicBezTo>
                    <a:pt x="381" y="257"/>
                    <a:pt x="381" y="257"/>
                    <a:pt x="381" y="257"/>
                  </a:cubicBezTo>
                  <a:lnTo>
                    <a:pt x="381" y="302"/>
                  </a:lnTo>
                  <a:close/>
                  <a:moveTo>
                    <a:pt x="238" y="0"/>
                  </a:moveTo>
                  <a:lnTo>
                    <a:pt x="238" y="0"/>
                  </a:lnTo>
                  <a:cubicBezTo>
                    <a:pt x="106" y="0"/>
                    <a:pt x="0" y="107"/>
                    <a:pt x="0" y="231"/>
                  </a:cubicBezTo>
                  <a:cubicBezTo>
                    <a:pt x="0" y="364"/>
                    <a:pt x="106" y="470"/>
                    <a:pt x="238" y="470"/>
                  </a:cubicBezTo>
                  <a:cubicBezTo>
                    <a:pt x="372" y="470"/>
                    <a:pt x="478" y="364"/>
                    <a:pt x="478" y="231"/>
                  </a:cubicBezTo>
                  <a:cubicBezTo>
                    <a:pt x="478" y="107"/>
                    <a:pt x="372" y="0"/>
                    <a:pt x="238" y="0"/>
                  </a:cubicBezTo>
                  <a:close/>
                  <a:moveTo>
                    <a:pt x="238" y="426"/>
                  </a:moveTo>
                  <a:lnTo>
                    <a:pt x="238" y="426"/>
                  </a:lnTo>
                  <a:cubicBezTo>
                    <a:pt x="132" y="426"/>
                    <a:pt x="44" y="347"/>
                    <a:pt x="44" y="231"/>
                  </a:cubicBezTo>
                  <a:cubicBezTo>
                    <a:pt x="44" y="125"/>
                    <a:pt x="132" y="37"/>
                    <a:pt x="238" y="37"/>
                  </a:cubicBezTo>
                  <a:cubicBezTo>
                    <a:pt x="345" y="37"/>
                    <a:pt x="434" y="125"/>
                    <a:pt x="434" y="231"/>
                  </a:cubicBezTo>
                  <a:cubicBezTo>
                    <a:pt x="434" y="347"/>
                    <a:pt x="345" y="426"/>
                    <a:pt x="238" y="4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05" name="Freeform 60"/>
            <p:cNvSpPr>
              <a:spLocks noChangeArrowheads="1"/>
            </p:cNvSpPr>
            <p:nvPr/>
          </p:nvSpPr>
          <p:spPr bwMode="auto">
            <a:xfrm>
              <a:off x="3995703" y="2165473"/>
              <a:ext cx="225114" cy="213804"/>
            </a:xfrm>
            <a:custGeom>
              <a:avLst/>
              <a:gdLst>
                <a:gd name="T0" fmla="*/ 102268 w 303"/>
                <a:gd name="T1" fmla="*/ 0 h 293"/>
                <a:gd name="T2" fmla="*/ 102268 w 303"/>
                <a:gd name="T3" fmla="*/ 0 h 293"/>
                <a:gd name="T4" fmla="*/ 51708 w 303"/>
                <a:gd name="T5" fmla="*/ 0 h 293"/>
                <a:gd name="T6" fmla="*/ 0 w 303"/>
                <a:gd name="T7" fmla="*/ 39782 h 293"/>
                <a:gd name="T8" fmla="*/ 0 w 303"/>
                <a:gd name="T9" fmla="*/ 90931 h 293"/>
                <a:gd name="T10" fmla="*/ 51708 w 303"/>
                <a:gd name="T11" fmla="*/ 140943 h 293"/>
                <a:gd name="T12" fmla="*/ 102268 w 303"/>
                <a:gd name="T13" fmla="*/ 140943 h 293"/>
                <a:gd name="T14" fmla="*/ 143634 w 303"/>
                <a:gd name="T15" fmla="*/ 90931 h 293"/>
                <a:gd name="T16" fmla="*/ 143634 w 303"/>
                <a:gd name="T17" fmla="*/ 39782 h 293"/>
                <a:gd name="T18" fmla="*/ 102268 w 303"/>
                <a:gd name="T19" fmla="*/ 0 h 293"/>
                <a:gd name="T20" fmla="*/ 295313 w 303"/>
                <a:gd name="T21" fmla="*/ 0 h 293"/>
                <a:gd name="T22" fmla="*/ 295313 w 303"/>
                <a:gd name="T23" fmla="*/ 0 h 293"/>
                <a:gd name="T24" fmla="*/ 244753 w 303"/>
                <a:gd name="T25" fmla="*/ 0 h 293"/>
                <a:gd name="T26" fmla="*/ 204536 w 303"/>
                <a:gd name="T27" fmla="*/ 39782 h 293"/>
                <a:gd name="T28" fmla="*/ 204536 w 303"/>
                <a:gd name="T29" fmla="*/ 90931 h 293"/>
                <a:gd name="T30" fmla="*/ 244753 w 303"/>
                <a:gd name="T31" fmla="*/ 140943 h 293"/>
                <a:gd name="T32" fmla="*/ 295313 w 303"/>
                <a:gd name="T33" fmla="*/ 140943 h 293"/>
                <a:gd name="T34" fmla="*/ 347021 w 303"/>
                <a:gd name="T35" fmla="*/ 90931 h 293"/>
                <a:gd name="T36" fmla="*/ 347021 w 303"/>
                <a:gd name="T37" fmla="*/ 39782 h 293"/>
                <a:gd name="T38" fmla="*/ 295313 w 303"/>
                <a:gd name="T39" fmla="*/ 0 h 293"/>
                <a:gd name="T40" fmla="*/ 102268 w 303"/>
                <a:gd name="T41" fmla="*/ 190955 h 293"/>
                <a:gd name="T42" fmla="*/ 102268 w 303"/>
                <a:gd name="T43" fmla="*/ 190955 h 293"/>
                <a:gd name="T44" fmla="*/ 51708 w 303"/>
                <a:gd name="T45" fmla="*/ 190955 h 293"/>
                <a:gd name="T46" fmla="*/ 0 w 303"/>
                <a:gd name="T47" fmla="*/ 240967 h 293"/>
                <a:gd name="T48" fmla="*/ 0 w 303"/>
                <a:gd name="T49" fmla="*/ 290979 h 293"/>
                <a:gd name="T50" fmla="*/ 51708 w 303"/>
                <a:gd name="T51" fmla="*/ 331897 h 293"/>
                <a:gd name="T52" fmla="*/ 102268 w 303"/>
                <a:gd name="T53" fmla="*/ 331897 h 293"/>
                <a:gd name="T54" fmla="*/ 143634 w 303"/>
                <a:gd name="T55" fmla="*/ 290979 h 293"/>
                <a:gd name="T56" fmla="*/ 143634 w 303"/>
                <a:gd name="T57" fmla="*/ 240967 h 293"/>
                <a:gd name="T58" fmla="*/ 102268 w 303"/>
                <a:gd name="T59" fmla="*/ 190955 h 293"/>
                <a:gd name="T60" fmla="*/ 295313 w 303"/>
                <a:gd name="T61" fmla="*/ 190955 h 293"/>
                <a:gd name="T62" fmla="*/ 295313 w 303"/>
                <a:gd name="T63" fmla="*/ 190955 h 293"/>
                <a:gd name="T64" fmla="*/ 244753 w 303"/>
                <a:gd name="T65" fmla="*/ 190955 h 293"/>
                <a:gd name="T66" fmla="*/ 204536 w 303"/>
                <a:gd name="T67" fmla="*/ 240967 h 293"/>
                <a:gd name="T68" fmla="*/ 204536 w 303"/>
                <a:gd name="T69" fmla="*/ 290979 h 293"/>
                <a:gd name="T70" fmla="*/ 244753 w 303"/>
                <a:gd name="T71" fmla="*/ 331897 h 293"/>
                <a:gd name="T72" fmla="*/ 295313 w 303"/>
                <a:gd name="T73" fmla="*/ 331897 h 293"/>
                <a:gd name="T74" fmla="*/ 347021 w 303"/>
                <a:gd name="T75" fmla="*/ 290979 h 293"/>
                <a:gd name="T76" fmla="*/ 347021 w 303"/>
                <a:gd name="T77" fmla="*/ 240967 h 293"/>
                <a:gd name="T78" fmla="*/ 295313 w 303"/>
                <a:gd name="T79" fmla="*/ 190955 h 29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03" h="293">
                  <a:moveTo>
                    <a:pt x="89" y="0"/>
                  </a:moveTo>
                  <a:lnTo>
                    <a:pt x="89" y="0"/>
                  </a:lnTo>
                  <a:cubicBezTo>
                    <a:pt x="45" y="0"/>
                    <a:pt x="45" y="0"/>
                    <a:pt x="45" y="0"/>
                  </a:cubicBezTo>
                  <a:cubicBezTo>
                    <a:pt x="19" y="0"/>
                    <a:pt x="0" y="8"/>
                    <a:pt x="0" y="3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06"/>
                    <a:pt x="19" y="124"/>
                    <a:pt x="45" y="124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116" y="124"/>
                    <a:pt x="125" y="106"/>
                    <a:pt x="125" y="80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8"/>
                    <a:pt x="116" y="0"/>
                    <a:pt x="89" y="0"/>
                  </a:cubicBezTo>
                  <a:close/>
                  <a:moveTo>
                    <a:pt x="257" y="0"/>
                  </a:moveTo>
                  <a:lnTo>
                    <a:pt x="257" y="0"/>
                  </a:lnTo>
                  <a:cubicBezTo>
                    <a:pt x="213" y="0"/>
                    <a:pt x="213" y="0"/>
                    <a:pt x="213" y="0"/>
                  </a:cubicBezTo>
                  <a:cubicBezTo>
                    <a:pt x="187" y="0"/>
                    <a:pt x="178" y="8"/>
                    <a:pt x="178" y="35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8" y="106"/>
                    <a:pt x="187" y="124"/>
                    <a:pt x="213" y="124"/>
                  </a:cubicBezTo>
                  <a:cubicBezTo>
                    <a:pt x="257" y="124"/>
                    <a:pt x="257" y="124"/>
                    <a:pt x="257" y="124"/>
                  </a:cubicBezTo>
                  <a:cubicBezTo>
                    <a:pt x="284" y="124"/>
                    <a:pt x="302" y="106"/>
                    <a:pt x="302" y="80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2" y="8"/>
                    <a:pt x="284" y="0"/>
                    <a:pt x="257" y="0"/>
                  </a:cubicBezTo>
                  <a:close/>
                  <a:moveTo>
                    <a:pt x="89" y="168"/>
                  </a:moveTo>
                  <a:lnTo>
                    <a:pt x="89" y="168"/>
                  </a:lnTo>
                  <a:cubicBezTo>
                    <a:pt x="45" y="168"/>
                    <a:pt x="45" y="168"/>
                    <a:pt x="45" y="168"/>
                  </a:cubicBezTo>
                  <a:cubicBezTo>
                    <a:pt x="19" y="168"/>
                    <a:pt x="0" y="186"/>
                    <a:pt x="0" y="212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83"/>
                    <a:pt x="19" y="292"/>
                    <a:pt x="45" y="292"/>
                  </a:cubicBezTo>
                  <a:cubicBezTo>
                    <a:pt x="89" y="292"/>
                    <a:pt x="89" y="292"/>
                    <a:pt x="89" y="292"/>
                  </a:cubicBezTo>
                  <a:cubicBezTo>
                    <a:pt x="116" y="292"/>
                    <a:pt x="125" y="283"/>
                    <a:pt x="125" y="256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5" y="186"/>
                    <a:pt x="116" y="168"/>
                    <a:pt x="89" y="168"/>
                  </a:cubicBezTo>
                  <a:close/>
                  <a:moveTo>
                    <a:pt x="257" y="168"/>
                  </a:moveTo>
                  <a:lnTo>
                    <a:pt x="257" y="168"/>
                  </a:lnTo>
                  <a:cubicBezTo>
                    <a:pt x="213" y="168"/>
                    <a:pt x="213" y="168"/>
                    <a:pt x="213" y="168"/>
                  </a:cubicBezTo>
                  <a:cubicBezTo>
                    <a:pt x="187" y="168"/>
                    <a:pt x="178" y="186"/>
                    <a:pt x="178" y="212"/>
                  </a:cubicBezTo>
                  <a:cubicBezTo>
                    <a:pt x="178" y="256"/>
                    <a:pt x="178" y="256"/>
                    <a:pt x="178" y="256"/>
                  </a:cubicBezTo>
                  <a:cubicBezTo>
                    <a:pt x="178" y="283"/>
                    <a:pt x="187" y="292"/>
                    <a:pt x="213" y="292"/>
                  </a:cubicBezTo>
                  <a:cubicBezTo>
                    <a:pt x="257" y="292"/>
                    <a:pt x="257" y="292"/>
                    <a:pt x="257" y="292"/>
                  </a:cubicBezTo>
                  <a:cubicBezTo>
                    <a:pt x="284" y="292"/>
                    <a:pt x="302" y="283"/>
                    <a:pt x="302" y="256"/>
                  </a:cubicBezTo>
                  <a:cubicBezTo>
                    <a:pt x="302" y="212"/>
                    <a:pt x="302" y="212"/>
                    <a:pt x="302" y="212"/>
                  </a:cubicBezTo>
                  <a:cubicBezTo>
                    <a:pt x="302" y="186"/>
                    <a:pt x="284" y="168"/>
                    <a:pt x="257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06" name="Freeform 43"/>
            <p:cNvSpPr>
              <a:spLocks noChangeArrowheads="1"/>
            </p:cNvSpPr>
            <p:nvPr/>
          </p:nvSpPr>
          <p:spPr bwMode="auto">
            <a:xfrm>
              <a:off x="4813801" y="3870494"/>
              <a:ext cx="499916" cy="512370"/>
            </a:xfrm>
            <a:custGeom>
              <a:avLst/>
              <a:gdLst>
                <a:gd name="T0" fmla="*/ 0 w 373"/>
                <a:gd name="T1" fmla="*/ 0 h 382"/>
                <a:gd name="T2" fmla="*/ 0 w 373"/>
                <a:gd name="T3" fmla="*/ 0 h 382"/>
                <a:gd name="T4" fmla="*/ 0 w 373"/>
                <a:gd name="T5" fmla="*/ 73501 h 382"/>
                <a:gd name="T6" fmla="*/ 378397 w 373"/>
                <a:gd name="T7" fmla="*/ 451676 h 382"/>
                <a:gd name="T8" fmla="*/ 441266 w 373"/>
                <a:gd name="T9" fmla="*/ 451676 h 382"/>
                <a:gd name="T10" fmla="*/ 0 w 373"/>
                <a:gd name="T11" fmla="*/ 0 h 382"/>
                <a:gd name="T12" fmla="*/ 0 w 373"/>
                <a:gd name="T13" fmla="*/ 136333 h 382"/>
                <a:gd name="T14" fmla="*/ 0 w 373"/>
                <a:gd name="T15" fmla="*/ 136333 h 382"/>
                <a:gd name="T16" fmla="*/ 0 w 373"/>
                <a:gd name="T17" fmla="*/ 209834 h 382"/>
                <a:gd name="T18" fmla="*/ 232495 w 373"/>
                <a:gd name="T19" fmla="*/ 451676 h 382"/>
                <a:gd name="T20" fmla="*/ 306039 w 373"/>
                <a:gd name="T21" fmla="*/ 451676 h 382"/>
                <a:gd name="T22" fmla="*/ 0 w 373"/>
                <a:gd name="T23" fmla="*/ 136333 h 382"/>
                <a:gd name="T24" fmla="*/ 64055 w 373"/>
                <a:gd name="T25" fmla="*/ 315344 h 382"/>
                <a:gd name="T26" fmla="*/ 64055 w 373"/>
                <a:gd name="T27" fmla="*/ 315344 h 382"/>
                <a:gd name="T28" fmla="*/ 0 w 373"/>
                <a:gd name="T29" fmla="*/ 378175 h 382"/>
                <a:gd name="T30" fmla="*/ 64055 w 373"/>
                <a:gd name="T31" fmla="*/ 451676 h 382"/>
                <a:gd name="T32" fmla="*/ 126923 w 373"/>
                <a:gd name="T33" fmla="*/ 378175 h 382"/>
                <a:gd name="T34" fmla="*/ 64055 w 373"/>
                <a:gd name="T35" fmla="*/ 315344 h 3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73" h="382">
                  <a:moveTo>
                    <a:pt x="0" y="0"/>
                  </a:moveTo>
                  <a:lnTo>
                    <a:pt x="0" y="0"/>
                  </a:lnTo>
                  <a:cubicBezTo>
                    <a:pt x="0" y="62"/>
                    <a:pt x="0" y="62"/>
                    <a:pt x="0" y="62"/>
                  </a:cubicBezTo>
                  <a:cubicBezTo>
                    <a:pt x="178" y="62"/>
                    <a:pt x="319" y="204"/>
                    <a:pt x="319" y="381"/>
                  </a:cubicBezTo>
                  <a:cubicBezTo>
                    <a:pt x="372" y="381"/>
                    <a:pt x="372" y="381"/>
                    <a:pt x="372" y="381"/>
                  </a:cubicBezTo>
                  <a:cubicBezTo>
                    <a:pt x="372" y="168"/>
                    <a:pt x="205" y="0"/>
                    <a:pt x="0" y="0"/>
                  </a:cubicBezTo>
                  <a:close/>
                  <a:moveTo>
                    <a:pt x="0" y="115"/>
                  </a:moveTo>
                  <a:lnTo>
                    <a:pt x="0" y="115"/>
                  </a:lnTo>
                  <a:cubicBezTo>
                    <a:pt x="0" y="177"/>
                    <a:pt x="0" y="177"/>
                    <a:pt x="0" y="177"/>
                  </a:cubicBezTo>
                  <a:cubicBezTo>
                    <a:pt x="107" y="177"/>
                    <a:pt x="196" y="266"/>
                    <a:pt x="196" y="381"/>
                  </a:cubicBezTo>
                  <a:cubicBezTo>
                    <a:pt x="258" y="381"/>
                    <a:pt x="258" y="381"/>
                    <a:pt x="258" y="381"/>
                  </a:cubicBezTo>
                  <a:cubicBezTo>
                    <a:pt x="258" y="230"/>
                    <a:pt x="142" y="115"/>
                    <a:pt x="0" y="115"/>
                  </a:cubicBezTo>
                  <a:close/>
                  <a:moveTo>
                    <a:pt x="54" y="266"/>
                  </a:moveTo>
                  <a:lnTo>
                    <a:pt x="54" y="266"/>
                  </a:lnTo>
                  <a:cubicBezTo>
                    <a:pt x="27" y="266"/>
                    <a:pt x="0" y="293"/>
                    <a:pt x="0" y="319"/>
                  </a:cubicBezTo>
                  <a:cubicBezTo>
                    <a:pt x="0" y="355"/>
                    <a:pt x="27" y="381"/>
                    <a:pt x="54" y="381"/>
                  </a:cubicBezTo>
                  <a:cubicBezTo>
                    <a:pt x="89" y="381"/>
                    <a:pt x="107" y="355"/>
                    <a:pt x="107" y="319"/>
                  </a:cubicBezTo>
                  <a:cubicBezTo>
                    <a:pt x="107" y="293"/>
                    <a:pt x="89" y="266"/>
                    <a:pt x="54" y="2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07" name="AutoShape 119"/>
            <p:cNvSpPr/>
            <p:nvPr/>
          </p:nvSpPr>
          <p:spPr bwMode="auto">
            <a:xfrm>
              <a:off x="3734027" y="3699390"/>
              <a:ext cx="466912" cy="4652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4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599" y="9409"/>
                    <a:pt x="21599" y="10002"/>
                  </a:cubicBezTo>
                  <a:cubicBezTo>
                    <a:pt x="21599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marL="0" marR="0" lvl="0" indent="0" defTabSz="3429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200" b="0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MS PGothic"/>
                <a:cs typeface="Gill Sans" charset="0"/>
                <a:sym typeface="Gill Sans" charset="0"/>
              </a:endParaRPr>
            </a:p>
          </p:txBody>
        </p:sp>
        <p:sp>
          <p:nvSpPr>
            <p:cNvPr id="208" name="AutoShape 34"/>
            <p:cNvSpPr/>
            <p:nvPr/>
          </p:nvSpPr>
          <p:spPr bwMode="auto">
            <a:xfrm>
              <a:off x="4784035" y="2764901"/>
              <a:ext cx="446172" cy="4474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4" y="0"/>
                  </a:moveTo>
                  <a:cubicBezTo>
                    <a:pt x="12264" y="0"/>
                    <a:pt x="13649" y="287"/>
                    <a:pt x="14957" y="861"/>
                  </a:cubicBezTo>
                  <a:cubicBezTo>
                    <a:pt x="16265" y="1434"/>
                    <a:pt x="17412" y="2210"/>
                    <a:pt x="18398" y="3198"/>
                  </a:cubicBezTo>
                  <a:cubicBezTo>
                    <a:pt x="19387" y="4186"/>
                    <a:pt x="20167" y="5332"/>
                    <a:pt x="20738" y="6645"/>
                  </a:cubicBezTo>
                  <a:cubicBezTo>
                    <a:pt x="21311" y="7958"/>
                    <a:pt x="21599" y="9341"/>
                    <a:pt x="21599" y="10801"/>
                  </a:cubicBezTo>
                  <a:cubicBezTo>
                    <a:pt x="21599" y="12280"/>
                    <a:pt x="21311" y="13669"/>
                    <a:pt x="20738" y="14971"/>
                  </a:cubicBezTo>
                  <a:cubicBezTo>
                    <a:pt x="20167" y="16272"/>
                    <a:pt x="19387" y="17413"/>
                    <a:pt x="18398" y="18401"/>
                  </a:cubicBezTo>
                  <a:cubicBezTo>
                    <a:pt x="17412" y="19386"/>
                    <a:pt x="16265" y="20171"/>
                    <a:pt x="14957" y="20738"/>
                  </a:cubicBezTo>
                  <a:cubicBezTo>
                    <a:pt x="13649" y="21312"/>
                    <a:pt x="12264" y="21599"/>
                    <a:pt x="10804" y="21599"/>
                  </a:cubicBezTo>
                  <a:cubicBezTo>
                    <a:pt x="9326" y="21599"/>
                    <a:pt x="7936" y="21312"/>
                    <a:pt x="6633" y="20738"/>
                  </a:cubicBezTo>
                  <a:cubicBezTo>
                    <a:pt x="5328" y="20171"/>
                    <a:pt x="4184" y="19386"/>
                    <a:pt x="3195" y="18401"/>
                  </a:cubicBezTo>
                  <a:cubicBezTo>
                    <a:pt x="2209" y="17413"/>
                    <a:pt x="1429" y="16272"/>
                    <a:pt x="856" y="14971"/>
                  </a:cubicBezTo>
                  <a:cubicBezTo>
                    <a:pt x="285" y="13669"/>
                    <a:pt x="0" y="12280"/>
                    <a:pt x="0" y="10801"/>
                  </a:cubicBezTo>
                  <a:cubicBezTo>
                    <a:pt x="0" y="9341"/>
                    <a:pt x="285" y="7958"/>
                    <a:pt x="856" y="6645"/>
                  </a:cubicBezTo>
                  <a:cubicBezTo>
                    <a:pt x="1429" y="5332"/>
                    <a:pt x="2209" y="4186"/>
                    <a:pt x="3195" y="3198"/>
                  </a:cubicBezTo>
                  <a:cubicBezTo>
                    <a:pt x="4184" y="2210"/>
                    <a:pt x="5328" y="1434"/>
                    <a:pt x="6633" y="861"/>
                  </a:cubicBezTo>
                  <a:cubicBezTo>
                    <a:pt x="7936" y="285"/>
                    <a:pt x="9326" y="0"/>
                    <a:pt x="10804" y="0"/>
                  </a:cubicBezTo>
                  <a:moveTo>
                    <a:pt x="6450" y="2241"/>
                  </a:moveTo>
                  <a:cubicBezTo>
                    <a:pt x="6133" y="2258"/>
                    <a:pt x="5783" y="2408"/>
                    <a:pt x="5393" y="2687"/>
                  </a:cubicBezTo>
                  <a:cubicBezTo>
                    <a:pt x="5006" y="2969"/>
                    <a:pt x="4627" y="3294"/>
                    <a:pt x="4257" y="3658"/>
                  </a:cubicBezTo>
                  <a:cubicBezTo>
                    <a:pt x="3890" y="4028"/>
                    <a:pt x="3548" y="4409"/>
                    <a:pt x="3237" y="4793"/>
                  </a:cubicBezTo>
                  <a:cubicBezTo>
                    <a:pt x="2927" y="5186"/>
                    <a:pt x="2684" y="5505"/>
                    <a:pt x="2514" y="5753"/>
                  </a:cubicBezTo>
                  <a:lnTo>
                    <a:pt x="2568" y="5753"/>
                  </a:lnTo>
                  <a:cubicBezTo>
                    <a:pt x="2604" y="5753"/>
                    <a:pt x="2661" y="5742"/>
                    <a:pt x="2737" y="5716"/>
                  </a:cubicBezTo>
                  <a:cubicBezTo>
                    <a:pt x="2814" y="5688"/>
                    <a:pt x="2850" y="5728"/>
                    <a:pt x="2850" y="5838"/>
                  </a:cubicBezTo>
                  <a:cubicBezTo>
                    <a:pt x="2850" y="5875"/>
                    <a:pt x="2839" y="5920"/>
                    <a:pt x="2811" y="5979"/>
                  </a:cubicBezTo>
                  <a:cubicBezTo>
                    <a:pt x="2783" y="6035"/>
                    <a:pt x="2833" y="6069"/>
                    <a:pt x="2961" y="6069"/>
                  </a:cubicBezTo>
                  <a:cubicBezTo>
                    <a:pt x="2997" y="6069"/>
                    <a:pt x="3020" y="6041"/>
                    <a:pt x="3028" y="5985"/>
                  </a:cubicBezTo>
                  <a:cubicBezTo>
                    <a:pt x="3037" y="5931"/>
                    <a:pt x="3051" y="5931"/>
                    <a:pt x="3068" y="5985"/>
                  </a:cubicBezTo>
                  <a:lnTo>
                    <a:pt x="3122" y="6199"/>
                  </a:lnTo>
                  <a:lnTo>
                    <a:pt x="3122" y="6227"/>
                  </a:lnTo>
                  <a:cubicBezTo>
                    <a:pt x="3122" y="6267"/>
                    <a:pt x="3099" y="6295"/>
                    <a:pt x="3054" y="6312"/>
                  </a:cubicBezTo>
                  <a:cubicBezTo>
                    <a:pt x="3011" y="6326"/>
                    <a:pt x="2997" y="6354"/>
                    <a:pt x="3014" y="6394"/>
                  </a:cubicBezTo>
                  <a:cubicBezTo>
                    <a:pt x="3051" y="6428"/>
                    <a:pt x="3093" y="6442"/>
                    <a:pt x="3141" y="6442"/>
                  </a:cubicBezTo>
                  <a:lnTo>
                    <a:pt x="3271" y="6442"/>
                  </a:lnTo>
                  <a:lnTo>
                    <a:pt x="3325" y="6417"/>
                  </a:lnTo>
                  <a:lnTo>
                    <a:pt x="3353" y="6394"/>
                  </a:lnTo>
                  <a:cubicBezTo>
                    <a:pt x="3353" y="6442"/>
                    <a:pt x="3379" y="6481"/>
                    <a:pt x="3432" y="6504"/>
                  </a:cubicBezTo>
                  <a:cubicBezTo>
                    <a:pt x="3489" y="6532"/>
                    <a:pt x="3534" y="6544"/>
                    <a:pt x="3568" y="6544"/>
                  </a:cubicBezTo>
                  <a:lnTo>
                    <a:pt x="3596" y="6544"/>
                  </a:lnTo>
                  <a:cubicBezTo>
                    <a:pt x="3596" y="6558"/>
                    <a:pt x="3576" y="6575"/>
                    <a:pt x="3543" y="6592"/>
                  </a:cubicBezTo>
                  <a:cubicBezTo>
                    <a:pt x="3506" y="6614"/>
                    <a:pt x="3506" y="6642"/>
                    <a:pt x="3543" y="6673"/>
                  </a:cubicBezTo>
                  <a:lnTo>
                    <a:pt x="3853" y="6730"/>
                  </a:lnTo>
                  <a:lnTo>
                    <a:pt x="3853" y="6758"/>
                  </a:lnTo>
                  <a:lnTo>
                    <a:pt x="4043" y="7148"/>
                  </a:lnTo>
                  <a:cubicBezTo>
                    <a:pt x="4043" y="7182"/>
                    <a:pt x="4028" y="7232"/>
                    <a:pt x="4003" y="7280"/>
                  </a:cubicBezTo>
                  <a:cubicBezTo>
                    <a:pt x="3975" y="7337"/>
                    <a:pt x="3944" y="7365"/>
                    <a:pt x="3907" y="7365"/>
                  </a:cubicBezTo>
                  <a:cubicBezTo>
                    <a:pt x="3870" y="7365"/>
                    <a:pt x="3856" y="7354"/>
                    <a:pt x="3867" y="7326"/>
                  </a:cubicBezTo>
                  <a:cubicBezTo>
                    <a:pt x="3876" y="7297"/>
                    <a:pt x="3879" y="7263"/>
                    <a:pt x="3879" y="7232"/>
                  </a:cubicBezTo>
                  <a:cubicBezTo>
                    <a:pt x="3879" y="7193"/>
                    <a:pt x="3870" y="7159"/>
                    <a:pt x="3853" y="7134"/>
                  </a:cubicBezTo>
                  <a:cubicBezTo>
                    <a:pt x="3836" y="7105"/>
                    <a:pt x="3769" y="7094"/>
                    <a:pt x="3650" y="7094"/>
                  </a:cubicBezTo>
                  <a:cubicBezTo>
                    <a:pt x="3633" y="7094"/>
                    <a:pt x="3608" y="7100"/>
                    <a:pt x="3582" y="7105"/>
                  </a:cubicBezTo>
                  <a:cubicBezTo>
                    <a:pt x="3554" y="7117"/>
                    <a:pt x="3551" y="7139"/>
                    <a:pt x="3568" y="7176"/>
                  </a:cubicBezTo>
                  <a:lnTo>
                    <a:pt x="3732" y="7523"/>
                  </a:lnTo>
                  <a:lnTo>
                    <a:pt x="3771" y="7551"/>
                  </a:lnTo>
                  <a:lnTo>
                    <a:pt x="3800" y="7580"/>
                  </a:lnTo>
                  <a:cubicBezTo>
                    <a:pt x="3709" y="7580"/>
                    <a:pt x="3647" y="7690"/>
                    <a:pt x="3616" y="7904"/>
                  </a:cubicBezTo>
                  <a:cubicBezTo>
                    <a:pt x="3585" y="8119"/>
                    <a:pt x="3568" y="8274"/>
                    <a:pt x="3568" y="8362"/>
                  </a:cubicBezTo>
                  <a:lnTo>
                    <a:pt x="3622" y="8610"/>
                  </a:lnTo>
                  <a:lnTo>
                    <a:pt x="3650" y="8686"/>
                  </a:lnTo>
                  <a:lnTo>
                    <a:pt x="3650" y="8743"/>
                  </a:lnTo>
                  <a:lnTo>
                    <a:pt x="3596" y="9002"/>
                  </a:lnTo>
                  <a:lnTo>
                    <a:pt x="3989" y="9581"/>
                  </a:lnTo>
                  <a:lnTo>
                    <a:pt x="4071" y="9581"/>
                  </a:lnTo>
                  <a:cubicBezTo>
                    <a:pt x="4088" y="9618"/>
                    <a:pt x="4079" y="9652"/>
                    <a:pt x="4043" y="9691"/>
                  </a:cubicBezTo>
                  <a:cubicBezTo>
                    <a:pt x="4006" y="9725"/>
                    <a:pt x="3997" y="9762"/>
                    <a:pt x="4014" y="9796"/>
                  </a:cubicBezTo>
                  <a:lnTo>
                    <a:pt x="4125" y="9906"/>
                  </a:lnTo>
                  <a:cubicBezTo>
                    <a:pt x="4125" y="9993"/>
                    <a:pt x="4142" y="10061"/>
                    <a:pt x="4178" y="10098"/>
                  </a:cubicBezTo>
                  <a:cubicBezTo>
                    <a:pt x="4212" y="10143"/>
                    <a:pt x="4272" y="10197"/>
                    <a:pt x="4353" y="10270"/>
                  </a:cubicBezTo>
                  <a:cubicBezTo>
                    <a:pt x="4334" y="10380"/>
                    <a:pt x="4427" y="10479"/>
                    <a:pt x="4630" y="10572"/>
                  </a:cubicBezTo>
                  <a:cubicBezTo>
                    <a:pt x="4834" y="10668"/>
                    <a:pt x="4961" y="10733"/>
                    <a:pt x="5017" y="10773"/>
                  </a:cubicBezTo>
                  <a:cubicBezTo>
                    <a:pt x="5088" y="10976"/>
                    <a:pt x="5178" y="11179"/>
                    <a:pt x="5286" y="11382"/>
                  </a:cubicBezTo>
                  <a:cubicBezTo>
                    <a:pt x="5393" y="11588"/>
                    <a:pt x="5526" y="11758"/>
                    <a:pt x="5679" y="11908"/>
                  </a:cubicBezTo>
                  <a:lnTo>
                    <a:pt x="5707" y="12094"/>
                  </a:lnTo>
                  <a:cubicBezTo>
                    <a:pt x="5707" y="12111"/>
                    <a:pt x="5684" y="12133"/>
                    <a:pt x="5639" y="12150"/>
                  </a:cubicBezTo>
                  <a:cubicBezTo>
                    <a:pt x="5594" y="12167"/>
                    <a:pt x="5588" y="12195"/>
                    <a:pt x="5625" y="12227"/>
                  </a:cubicBezTo>
                  <a:lnTo>
                    <a:pt x="5842" y="12325"/>
                  </a:lnTo>
                  <a:cubicBezTo>
                    <a:pt x="5876" y="12289"/>
                    <a:pt x="5924" y="12325"/>
                    <a:pt x="5984" y="12433"/>
                  </a:cubicBezTo>
                  <a:cubicBezTo>
                    <a:pt x="6040" y="12543"/>
                    <a:pt x="6088" y="12613"/>
                    <a:pt x="6125" y="12647"/>
                  </a:cubicBezTo>
                  <a:lnTo>
                    <a:pt x="6097" y="12729"/>
                  </a:lnTo>
                  <a:lnTo>
                    <a:pt x="6261" y="12961"/>
                  </a:lnTo>
                  <a:lnTo>
                    <a:pt x="6342" y="12989"/>
                  </a:lnTo>
                  <a:lnTo>
                    <a:pt x="6396" y="12879"/>
                  </a:lnTo>
                  <a:cubicBezTo>
                    <a:pt x="6359" y="12788"/>
                    <a:pt x="6297" y="12667"/>
                    <a:pt x="6207" y="12520"/>
                  </a:cubicBezTo>
                  <a:cubicBezTo>
                    <a:pt x="6116" y="12370"/>
                    <a:pt x="6023" y="12226"/>
                    <a:pt x="5930" y="12088"/>
                  </a:cubicBezTo>
                  <a:cubicBezTo>
                    <a:pt x="5834" y="11947"/>
                    <a:pt x="5755" y="11826"/>
                    <a:pt x="5693" y="11710"/>
                  </a:cubicBezTo>
                  <a:cubicBezTo>
                    <a:pt x="5628" y="11600"/>
                    <a:pt x="5597" y="11532"/>
                    <a:pt x="5597" y="11515"/>
                  </a:cubicBezTo>
                  <a:cubicBezTo>
                    <a:pt x="5597" y="11492"/>
                    <a:pt x="5588" y="11422"/>
                    <a:pt x="5571" y="11295"/>
                  </a:cubicBezTo>
                  <a:cubicBezTo>
                    <a:pt x="5551" y="11168"/>
                    <a:pt x="5534" y="11097"/>
                    <a:pt x="5517" y="11069"/>
                  </a:cubicBezTo>
                  <a:cubicBezTo>
                    <a:pt x="5571" y="11103"/>
                    <a:pt x="5639" y="11137"/>
                    <a:pt x="5721" y="11168"/>
                  </a:cubicBezTo>
                  <a:cubicBezTo>
                    <a:pt x="5800" y="11202"/>
                    <a:pt x="5868" y="11235"/>
                    <a:pt x="5922" y="11267"/>
                  </a:cubicBezTo>
                  <a:cubicBezTo>
                    <a:pt x="5958" y="11492"/>
                    <a:pt x="6046" y="11676"/>
                    <a:pt x="6187" y="11809"/>
                  </a:cubicBezTo>
                  <a:cubicBezTo>
                    <a:pt x="6326" y="11947"/>
                    <a:pt x="6450" y="12099"/>
                    <a:pt x="6557" y="12272"/>
                  </a:cubicBezTo>
                  <a:cubicBezTo>
                    <a:pt x="6520" y="12305"/>
                    <a:pt x="6520" y="12325"/>
                    <a:pt x="6557" y="12337"/>
                  </a:cubicBezTo>
                  <a:cubicBezTo>
                    <a:pt x="6594" y="12348"/>
                    <a:pt x="6625" y="12354"/>
                    <a:pt x="6653" y="12354"/>
                  </a:cubicBezTo>
                  <a:cubicBezTo>
                    <a:pt x="6687" y="12387"/>
                    <a:pt x="6707" y="12452"/>
                    <a:pt x="6707" y="12543"/>
                  </a:cubicBezTo>
                  <a:cubicBezTo>
                    <a:pt x="6834" y="12684"/>
                    <a:pt x="6998" y="12884"/>
                    <a:pt x="7199" y="13138"/>
                  </a:cubicBezTo>
                  <a:cubicBezTo>
                    <a:pt x="7402" y="13384"/>
                    <a:pt x="7504" y="13584"/>
                    <a:pt x="7504" y="13731"/>
                  </a:cubicBezTo>
                  <a:lnTo>
                    <a:pt x="7504" y="13754"/>
                  </a:lnTo>
                  <a:lnTo>
                    <a:pt x="7450" y="13949"/>
                  </a:lnTo>
                  <a:cubicBezTo>
                    <a:pt x="7504" y="14090"/>
                    <a:pt x="7597" y="14205"/>
                    <a:pt x="7727" y="14290"/>
                  </a:cubicBezTo>
                  <a:cubicBezTo>
                    <a:pt x="7857" y="14378"/>
                    <a:pt x="7987" y="14443"/>
                    <a:pt x="8114" y="14499"/>
                  </a:cubicBezTo>
                  <a:lnTo>
                    <a:pt x="8168" y="14499"/>
                  </a:lnTo>
                  <a:cubicBezTo>
                    <a:pt x="8349" y="14592"/>
                    <a:pt x="8532" y="14685"/>
                    <a:pt x="8721" y="14790"/>
                  </a:cubicBezTo>
                  <a:cubicBezTo>
                    <a:pt x="8911" y="14897"/>
                    <a:pt x="9106" y="14985"/>
                    <a:pt x="9304" y="15055"/>
                  </a:cubicBezTo>
                  <a:lnTo>
                    <a:pt x="9614" y="14863"/>
                  </a:lnTo>
                  <a:cubicBezTo>
                    <a:pt x="9688" y="14886"/>
                    <a:pt x="9764" y="14928"/>
                    <a:pt x="9846" y="15002"/>
                  </a:cubicBezTo>
                  <a:cubicBezTo>
                    <a:pt x="9925" y="15072"/>
                    <a:pt x="10018" y="15154"/>
                    <a:pt x="10123" y="15250"/>
                  </a:cubicBezTo>
                  <a:cubicBezTo>
                    <a:pt x="10225" y="15343"/>
                    <a:pt x="10346" y="15431"/>
                    <a:pt x="10487" y="15513"/>
                  </a:cubicBezTo>
                  <a:cubicBezTo>
                    <a:pt x="10626" y="15597"/>
                    <a:pt x="10787" y="15645"/>
                    <a:pt x="10968" y="15662"/>
                  </a:cubicBezTo>
                  <a:cubicBezTo>
                    <a:pt x="11092" y="15575"/>
                    <a:pt x="11157" y="15597"/>
                    <a:pt x="11157" y="15727"/>
                  </a:cubicBezTo>
                  <a:lnTo>
                    <a:pt x="11157" y="15784"/>
                  </a:lnTo>
                  <a:lnTo>
                    <a:pt x="11496" y="16193"/>
                  </a:lnTo>
                  <a:lnTo>
                    <a:pt x="11550" y="16391"/>
                  </a:lnTo>
                  <a:cubicBezTo>
                    <a:pt x="11640" y="16444"/>
                    <a:pt x="11731" y="16512"/>
                    <a:pt x="11827" y="16594"/>
                  </a:cubicBezTo>
                  <a:cubicBezTo>
                    <a:pt x="11920" y="16676"/>
                    <a:pt x="11996" y="16766"/>
                    <a:pt x="12050" y="16865"/>
                  </a:cubicBezTo>
                  <a:lnTo>
                    <a:pt x="12103" y="16865"/>
                  </a:lnTo>
                  <a:cubicBezTo>
                    <a:pt x="12194" y="16865"/>
                    <a:pt x="12267" y="16907"/>
                    <a:pt x="12327" y="16986"/>
                  </a:cubicBezTo>
                  <a:cubicBezTo>
                    <a:pt x="12386" y="17068"/>
                    <a:pt x="12459" y="17108"/>
                    <a:pt x="12550" y="17108"/>
                  </a:cubicBezTo>
                  <a:cubicBezTo>
                    <a:pt x="12604" y="17108"/>
                    <a:pt x="12632" y="17079"/>
                    <a:pt x="12632" y="17029"/>
                  </a:cubicBezTo>
                  <a:cubicBezTo>
                    <a:pt x="12632" y="16902"/>
                    <a:pt x="12640" y="16820"/>
                    <a:pt x="12657" y="16777"/>
                  </a:cubicBezTo>
                  <a:cubicBezTo>
                    <a:pt x="12674" y="16738"/>
                    <a:pt x="12700" y="16710"/>
                    <a:pt x="12725" y="16704"/>
                  </a:cubicBezTo>
                  <a:cubicBezTo>
                    <a:pt x="12753" y="16693"/>
                    <a:pt x="12782" y="16687"/>
                    <a:pt x="12807" y="16687"/>
                  </a:cubicBezTo>
                  <a:cubicBezTo>
                    <a:pt x="12835" y="16687"/>
                    <a:pt x="12849" y="16670"/>
                    <a:pt x="12849" y="16633"/>
                  </a:cubicBezTo>
                  <a:lnTo>
                    <a:pt x="12793" y="16554"/>
                  </a:lnTo>
                  <a:cubicBezTo>
                    <a:pt x="12756" y="16554"/>
                    <a:pt x="12731" y="16577"/>
                    <a:pt x="12714" y="16622"/>
                  </a:cubicBezTo>
                  <a:cubicBezTo>
                    <a:pt x="12694" y="16667"/>
                    <a:pt x="12669" y="16670"/>
                    <a:pt x="12632" y="16633"/>
                  </a:cubicBezTo>
                  <a:lnTo>
                    <a:pt x="12440" y="16743"/>
                  </a:lnTo>
                  <a:lnTo>
                    <a:pt x="12211" y="16687"/>
                  </a:lnTo>
                  <a:lnTo>
                    <a:pt x="11889" y="16136"/>
                  </a:lnTo>
                  <a:lnTo>
                    <a:pt x="11996" y="15366"/>
                  </a:lnTo>
                  <a:cubicBezTo>
                    <a:pt x="12013" y="15332"/>
                    <a:pt x="11979" y="15287"/>
                    <a:pt x="11894" y="15244"/>
                  </a:cubicBezTo>
                  <a:cubicBezTo>
                    <a:pt x="11807" y="15199"/>
                    <a:pt x="11784" y="15154"/>
                    <a:pt x="11818" y="15112"/>
                  </a:cubicBezTo>
                  <a:cubicBezTo>
                    <a:pt x="11694" y="15032"/>
                    <a:pt x="11541" y="15001"/>
                    <a:pt x="11360" y="15001"/>
                  </a:cubicBezTo>
                  <a:cubicBezTo>
                    <a:pt x="11324" y="15001"/>
                    <a:pt x="11230" y="15013"/>
                    <a:pt x="11083" y="15038"/>
                  </a:cubicBezTo>
                  <a:cubicBezTo>
                    <a:pt x="10934" y="15066"/>
                    <a:pt x="10857" y="15055"/>
                    <a:pt x="10857" y="15001"/>
                  </a:cubicBezTo>
                  <a:cubicBezTo>
                    <a:pt x="10857" y="14945"/>
                    <a:pt x="10872" y="14874"/>
                    <a:pt x="10900" y="14784"/>
                  </a:cubicBezTo>
                  <a:cubicBezTo>
                    <a:pt x="10925" y="14691"/>
                    <a:pt x="10959" y="14598"/>
                    <a:pt x="10993" y="14493"/>
                  </a:cubicBezTo>
                  <a:cubicBezTo>
                    <a:pt x="11030" y="14389"/>
                    <a:pt x="11058" y="14301"/>
                    <a:pt x="11075" y="14228"/>
                  </a:cubicBezTo>
                  <a:cubicBezTo>
                    <a:pt x="11092" y="14157"/>
                    <a:pt x="11103" y="14112"/>
                    <a:pt x="11103" y="14095"/>
                  </a:cubicBezTo>
                  <a:lnTo>
                    <a:pt x="11278" y="13731"/>
                  </a:lnTo>
                  <a:lnTo>
                    <a:pt x="11239" y="13677"/>
                  </a:lnTo>
                  <a:lnTo>
                    <a:pt x="11021" y="13621"/>
                  </a:lnTo>
                  <a:cubicBezTo>
                    <a:pt x="10985" y="13621"/>
                    <a:pt x="10925" y="13649"/>
                    <a:pt x="10846" y="13706"/>
                  </a:cubicBezTo>
                  <a:cubicBezTo>
                    <a:pt x="10764" y="13754"/>
                    <a:pt x="10685" y="13821"/>
                    <a:pt x="10609" y="13898"/>
                  </a:cubicBezTo>
                  <a:cubicBezTo>
                    <a:pt x="10533" y="13974"/>
                    <a:pt x="10468" y="14053"/>
                    <a:pt x="10414" y="14123"/>
                  </a:cubicBezTo>
                  <a:cubicBezTo>
                    <a:pt x="10360" y="14197"/>
                    <a:pt x="10332" y="14256"/>
                    <a:pt x="10332" y="14313"/>
                  </a:cubicBezTo>
                  <a:lnTo>
                    <a:pt x="9724" y="14442"/>
                  </a:lnTo>
                  <a:cubicBezTo>
                    <a:pt x="9597" y="14442"/>
                    <a:pt x="9493" y="14394"/>
                    <a:pt x="9411" y="14284"/>
                  </a:cubicBezTo>
                  <a:cubicBezTo>
                    <a:pt x="9377" y="14140"/>
                    <a:pt x="9301" y="13979"/>
                    <a:pt x="9182" y="13804"/>
                  </a:cubicBezTo>
                  <a:cubicBezTo>
                    <a:pt x="9066" y="13627"/>
                    <a:pt x="9007" y="13474"/>
                    <a:pt x="9007" y="13336"/>
                  </a:cubicBezTo>
                  <a:cubicBezTo>
                    <a:pt x="9007" y="13132"/>
                    <a:pt x="9041" y="12938"/>
                    <a:pt x="9114" y="12757"/>
                  </a:cubicBezTo>
                  <a:cubicBezTo>
                    <a:pt x="9188" y="12576"/>
                    <a:pt x="9159" y="12382"/>
                    <a:pt x="9032" y="12178"/>
                  </a:cubicBezTo>
                  <a:cubicBezTo>
                    <a:pt x="9052" y="12178"/>
                    <a:pt x="9075" y="12167"/>
                    <a:pt x="9100" y="12150"/>
                  </a:cubicBezTo>
                  <a:cubicBezTo>
                    <a:pt x="9128" y="12133"/>
                    <a:pt x="9134" y="12105"/>
                    <a:pt x="9114" y="12068"/>
                  </a:cubicBezTo>
                  <a:lnTo>
                    <a:pt x="9275" y="11879"/>
                  </a:lnTo>
                  <a:lnTo>
                    <a:pt x="9303" y="11851"/>
                  </a:lnTo>
                  <a:lnTo>
                    <a:pt x="9329" y="11879"/>
                  </a:lnTo>
                  <a:cubicBezTo>
                    <a:pt x="9456" y="11786"/>
                    <a:pt x="9623" y="11758"/>
                    <a:pt x="9832" y="11786"/>
                  </a:cubicBezTo>
                  <a:cubicBezTo>
                    <a:pt x="10038" y="11809"/>
                    <a:pt x="10168" y="11746"/>
                    <a:pt x="10225" y="11594"/>
                  </a:cubicBezTo>
                  <a:lnTo>
                    <a:pt x="10439" y="11769"/>
                  </a:lnTo>
                  <a:cubicBezTo>
                    <a:pt x="10476" y="11786"/>
                    <a:pt x="10516" y="11769"/>
                    <a:pt x="10561" y="11710"/>
                  </a:cubicBezTo>
                  <a:cubicBezTo>
                    <a:pt x="10606" y="11653"/>
                    <a:pt x="10629" y="11605"/>
                    <a:pt x="10629" y="11566"/>
                  </a:cubicBezTo>
                  <a:lnTo>
                    <a:pt x="10521" y="11515"/>
                  </a:lnTo>
                  <a:lnTo>
                    <a:pt x="11050" y="11377"/>
                  </a:lnTo>
                  <a:lnTo>
                    <a:pt x="11075" y="11461"/>
                  </a:lnTo>
                  <a:lnTo>
                    <a:pt x="11332" y="11433"/>
                  </a:lnTo>
                  <a:lnTo>
                    <a:pt x="11629" y="11619"/>
                  </a:lnTo>
                  <a:cubicBezTo>
                    <a:pt x="11665" y="11619"/>
                    <a:pt x="11702" y="11600"/>
                    <a:pt x="11739" y="11554"/>
                  </a:cubicBezTo>
                  <a:cubicBezTo>
                    <a:pt x="11776" y="11509"/>
                    <a:pt x="11815" y="11504"/>
                    <a:pt x="11860" y="11537"/>
                  </a:cubicBezTo>
                  <a:lnTo>
                    <a:pt x="12132" y="11825"/>
                  </a:lnTo>
                  <a:cubicBezTo>
                    <a:pt x="12095" y="11896"/>
                    <a:pt x="12089" y="11952"/>
                    <a:pt x="12118" y="11984"/>
                  </a:cubicBezTo>
                  <a:cubicBezTo>
                    <a:pt x="12143" y="12023"/>
                    <a:pt x="12157" y="12057"/>
                    <a:pt x="12157" y="12094"/>
                  </a:cubicBezTo>
                  <a:cubicBezTo>
                    <a:pt x="12157" y="12150"/>
                    <a:pt x="12205" y="12271"/>
                    <a:pt x="12298" y="12463"/>
                  </a:cubicBezTo>
                  <a:cubicBezTo>
                    <a:pt x="12394" y="12658"/>
                    <a:pt x="12479" y="12757"/>
                    <a:pt x="12550" y="12757"/>
                  </a:cubicBezTo>
                  <a:cubicBezTo>
                    <a:pt x="12640" y="12757"/>
                    <a:pt x="12680" y="12698"/>
                    <a:pt x="12671" y="12582"/>
                  </a:cubicBezTo>
                  <a:cubicBezTo>
                    <a:pt x="12663" y="12466"/>
                    <a:pt x="12657" y="12390"/>
                    <a:pt x="12657" y="12356"/>
                  </a:cubicBezTo>
                  <a:cubicBezTo>
                    <a:pt x="12657" y="12176"/>
                    <a:pt x="12620" y="11998"/>
                    <a:pt x="12550" y="11828"/>
                  </a:cubicBezTo>
                  <a:cubicBezTo>
                    <a:pt x="12479" y="11656"/>
                    <a:pt x="12409" y="11481"/>
                    <a:pt x="12346" y="11298"/>
                  </a:cubicBezTo>
                  <a:lnTo>
                    <a:pt x="12346" y="11221"/>
                  </a:lnTo>
                  <a:cubicBezTo>
                    <a:pt x="12346" y="11128"/>
                    <a:pt x="12403" y="11049"/>
                    <a:pt x="12516" y="10984"/>
                  </a:cubicBezTo>
                  <a:cubicBezTo>
                    <a:pt x="12629" y="10911"/>
                    <a:pt x="12685" y="10874"/>
                    <a:pt x="12685" y="10851"/>
                  </a:cubicBezTo>
                  <a:cubicBezTo>
                    <a:pt x="12776" y="10781"/>
                    <a:pt x="12878" y="10707"/>
                    <a:pt x="12991" y="10637"/>
                  </a:cubicBezTo>
                  <a:cubicBezTo>
                    <a:pt x="13101" y="10563"/>
                    <a:pt x="13186" y="10482"/>
                    <a:pt x="13239" y="10383"/>
                  </a:cubicBezTo>
                  <a:lnTo>
                    <a:pt x="13347" y="10163"/>
                  </a:lnTo>
                  <a:lnTo>
                    <a:pt x="13347" y="10030"/>
                  </a:lnTo>
                  <a:lnTo>
                    <a:pt x="13429" y="10030"/>
                  </a:lnTo>
                  <a:cubicBezTo>
                    <a:pt x="13465" y="10030"/>
                    <a:pt x="13482" y="10002"/>
                    <a:pt x="13482" y="9948"/>
                  </a:cubicBezTo>
                  <a:cubicBezTo>
                    <a:pt x="13482" y="9931"/>
                    <a:pt x="13471" y="9914"/>
                    <a:pt x="13443" y="9903"/>
                  </a:cubicBezTo>
                  <a:cubicBezTo>
                    <a:pt x="13414" y="9886"/>
                    <a:pt x="13383" y="9863"/>
                    <a:pt x="13347" y="9827"/>
                  </a:cubicBezTo>
                  <a:cubicBezTo>
                    <a:pt x="13313" y="9810"/>
                    <a:pt x="13276" y="9782"/>
                    <a:pt x="13239" y="9742"/>
                  </a:cubicBezTo>
                  <a:lnTo>
                    <a:pt x="13321" y="9694"/>
                  </a:lnTo>
                  <a:cubicBezTo>
                    <a:pt x="13358" y="9638"/>
                    <a:pt x="13383" y="9573"/>
                    <a:pt x="13403" y="9491"/>
                  </a:cubicBezTo>
                  <a:cubicBezTo>
                    <a:pt x="13420" y="9406"/>
                    <a:pt x="13412" y="9335"/>
                    <a:pt x="13375" y="9273"/>
                  </a:cubicBezTo>
                  <a:lnTo>
                    <a:pt x="13578" y="9163"/>
                  </a:lnTo>
                  <a:cubicBezTo>
                    <a:pt x="13558" y="9220"/>
                    <a:pt x="13578" y="9254"/>
                    <a:pt x="13632" y="9273"/>
                  </a:cubicBezTo>
                  <a:cubicBezTo>
                    <a:pt x="13686" y="9290"/>
                    <a:pt x="13731" y="9290"/>
                    <a:pt x="13768" y="9273"/>
                  </a:cubicBezTo>
                  <a:lnTo>
                    <a:pt x="13903" y="9053"/>
                  </a:lnTo>
                  <a:cubicBezTo>
                    <a:pt x="13866" y="8966"/>
                    <a:pt x="13844" y="8932"/>
                    <a:pt x="13835" y="8960"/>
                  </a:cubicBezTo>
                  <a:cubicBezTo>
                    <a:pt x="13827" y="8988"/>
                    <a:pt x="13850" y="8960"/>
                    <a:pt x="13903" y="8867"/>
                  </a:cubicBezTo>
                  <a:cubicBezTo>
                    <a:pt x="13994" y="8833"/>
                    <a:pt x="14081" y="8788"/>
                    <a:pt x="14166" y="8740"/>
                  </a:cubicBezTo>
                  <a:cubicBezTo>
                    <a:pt x="14254" y="8689"/>
                    <a:pt x="14338" y="8664"/>
                    <a:pt x="14432" y="8664"/>
                  </a:cubicBezTo>
                  <a:cubicBezTo>
                    <a:pt x="14448" y="8683"/>
                    <a:pt x="14465" y="8689"/>
                    <a:pt x="14485" y="8689"/>
                  </a:cubicBezTo>
                  <a:cubicBezTo>
                    <a:pt x="14539" y="8689"/>
                    <a:pt x="14564" y="8683"/>
                    <a:pt x="14564" y="8664"/>
                  </a:cubicBezTo>
                  <a:cubicBezTo>
                    <a:pt x="14564" y="8573"/>
                    <a:pt x="14547" y="8520"/>
                    <a:pt x="14511" y="8503"/>
                  </a:cubicBezTo>
                  <a:lnTo>
                    <a:pt x="14675" y="8167"/>
                  </a:lnTo>
                  <a:cubicBezTo>
                    <a:pt x="14799" y="8167"/>
                    <a:pt x="14895" y="8110"/>
                    <a:pt x="14957" y="8000"/>
                  </a:cubicBezTo>
                  <a:lnTo>
                    <a:pt x="15203" y="7972"/>
                  </a:lnTo>
                  <a:cubicBezTo>
                    <a:pt x="15257" y="7958"/>
                    <a:pt x="15282" y="7924"/>
                    <a:pt x="15282" y="7867"/>
                  </a:cubicBezTo>
                  <a:lnTo>
                    <a:pt x="15282" y="7842"/>
                  </a:lnTo>
                  <a:lnTo>
                    <a:pt x="15757" y="7704"/>
                  </a:lnTo>
                  <a:lnTo>
                    <a:pt x="15810" y="7554"/>
                  </a:lnTo>
                  <a:lnTo>
                    <a:pt x="15675" y="7368"/>
                  </a:lnTo>
                  <a:cubicBezTo>
                    <a:pt x="15692" y="7368"/>
                    <a:pt x="15700" y="7351"/>
                    <a:pt x="15700" y="7311"/>
                  </a:cubicBezTo>
                  <a:cubicBezTo>
                    <a:pt x="15700" y="7277"/>
                    <a:pt x="15683" y="7252"/>
                    <a:pt x="15646" y="7235"/>
                  </a:cubicBezTo>
                  <a:cubicBezTo>
                    <a:pt x="15613" y="7212"/>
                    <a:pt x="15579" y="7195"/>
                    <a:pt x="15553" y="7179"/>
                  </a:cubicBezTo>
                  <a:cubicBezTo>
                    <a:pt x="15525" y="7162"/>
                    <a:pt x="15494" y="7142"/>
                    <a:pt x="15457" y="7125"/>
                  </a:cubicBezTo>
                  <a:lnTo>
                    <a:pt x="15403" y="7150"/>
                  </a:lnTo>
                  <a:lnTo>
                    <a:pt x="15457" y="7125"/>
                  </a:lnTo>
                  <a:lnTo>
                    <a:pt x="15539" y="7125"/>
                  </a:lnTo>
                  <a:lnTo>
                    <a:pt x="15714" y="7125"/>
                  </a:lnTo>
                  <a:cubicBezTo>
                    <a:pt x="15796" y="7125"/>
                    <a:pt x="15836" y="7085"/>
                    <a:pt x="15836" y="7003"/>
                  </a:cubicBezTo>
                  <a:cubicBezTo>
                    <a:pt x="15836" y="6893"/>
                    <a:pt x="15774" y="6837"/>
                    <a:pt x="15646" y="6837"/>
                  </a:cubicBezTo>
                  <a:cubicBezTo>
                    <a:pt x="15485" y="6837"/>
                    <a:pt x="15299" y="6877"/>
                    <a:pt x="15087" y="6953"/>
                  </a:cubicBezTo>
                  <a:cubicBezTo>
                    <a:pt x="14875" y="7029"/>
                    <a:pt x="14728" y="7162"/>
                    <a:pt x="14646" y="7339"/>
                  </a:cubicBezTo>
                  <a:lnTo>
                    <a:pt x="14457" y="7450"/>
                  </a:lnTo>
                  <a:lnTo>
                    <a:pt x="14700" y="7207"/>
                  </a:lnTo>
                  <a:lnTo>
                    <a:pt x="14739" y="7125"/>
                  </a:lnTo>
                  <a:cubicBezTo>
                    <a:pt x="14739" y="7085"/>
                    <a:pt x="14697" y="7063"/>
                    <a:pt x="14612" y="7046"/>
                  </a:cubicBezTo>
                  <a:cubicBezTo>
                    <a:pt x="14528" y="7035"/>
                    <a:pt x="14502" y="7029"/>
                    <a:pt x="14539" y="7029"/>
                  </a:cubicBezTo>
                  <a:cubicBezTo>
                    <a:pt x="14700" y="7029"/>
                    <a:pt x="14824" y="7015"/>
                    <a:pt x="14909" y="6975"/>
                  </a:cubicBezTo>
                  <a:cubicBezTo>
                    <a:pt x="14997" y="6936"/>
                    <a:pt x="15067" y="6899"/>
                    <a:pt x="15121" y="6854"/>
                  </a:cubicBezTo>
                  <a:cubicBezTo>
                    <a:pt x="15175" y="6809"/>
                    <a:pt x="15231" y="6766"/>
                    <a:pt x="15288" y="6715"/>
                  </a:cubicBezTo>
                  <a:cubicBezTo>
                    <a:pt x="15347" y="6670"/>
                    <a:pt x="15432" y="6634"/>
                    <a:pt x="15539" y="6594"/>
                  </a:cubicBezTo>
                  <a:cubicBezTo>
                    <a:pt x="15745" y="6634"/>
                    <a:pt x="15946" y="6645"/>
                    <a:pt x="16135" y="6622"/>
                  </a:cubicBezTo>
                  <a:cubicBezTo>
                    <a:pt x="16322" y="6605"/>
                    <a:pt x="16522" y="6594"/>
                    <a:pt x="16729" y="6594"/>
                  </a:cubicBezTo>
                  <a:cubicBezTo>
                    <a:pt x="16785" y="6560"/>
                    <a:pt x="16839" y="6523"/>
                    <a:pt x="16892" y="6484"/>
                  </a:cubicBezTo>
                  <a:cubicBezTo>
                    <a:pt x="16946" y="6439"/>
                    <a:pt x="16980" y="6396"/>
                    <a:pt x="17000" y="6340"/>
                  </a:cubicBezTo>
                  <a:lnTo>
                    <a:pt x="17311" y="6286"/>
                  </a:lnTo>
                  <a:cubicBezTo>
                    <a:pt x="17347" y="6323"/>
                    <a:pt x="17401" y="6315"/>
                    <a:pt x="17474" y="6258"/>
                  </a:cubicBezTo>
                  <a:cubicBezTo>
                    <a:pt x="17545" y="6202"/>
                    <a:pt x="17582" y="6159"/>
                    <a:pt x="17582" y="6125"/>
                  </a:cubicBezTo>
                  <a:cubicBezTo>
                    <a:pt x="17582" y="6032"/>
                    <a:pt x="17531" y="5976"/>
                    <a:pt x="17432" y="5950"/>
                  </a:cubicBezTo>
                  <a:cubicBezTo>
                    <a:pt x="17333" y="5922"/>
                    <a:pt x="17282" y="5854"/>
                    <a:pt x="17282" y="5755"/>
                  </a:cubicBezTo>
                  <a:cubicBezTo>
                    <a:pt x="17282" y="5738"/>
                    <a:pt x="17288" y="5713"/>
                    <a:pt x="17296" y="5679"/>
                  </a:cubicBezTo>
                  <a:cubicBezTo>
                    <a:pt x="17308" y="5640"/>
                    <a:pt x="17294" y="5623"/>
                    <a:pt x="17257" y="5623"/>
                  </a:cubicBezTo>
                  <a:cubicBezTo>
                    <a:pt x="17203" y="5623"/>
                    <a:pt x="17116" y="5651"/>
                    <a:pt x="16994" y="5707"/>
                  </a:cubicBezTo>
                  <a:cubicBezTo>
                    <a:pt x="16870" y="5758"/>
                    <a:pt x="16785" y="5806"/>
                    <a:pt x="16729" y="5840"/>
                  </a:cubicBezTo>
                  <a:cubicBezTo>
                    <a:pt x="16692" y="5854"/>
                    <a:pt x="16672" y="5854"/>
                    <a:pt x="16661" y="5829"/>
                  </a:cubicBezTo>
                  <a:cubicBezTo>
                    <a:pt x="16652" y="5801"/>
                    <a:pt x="16649" y="5767"/>
                    <a:pt x="16649" y="5730"/>
                  </a:cubicBezTo>
                  <a:lnTo>
                    <a:pt x="16675" y="5755"/>
                  </a:lnTo>
                  <a:lnTo>
                    <a:pt x="16785" y="5705"/>
                  </a:lnTo>
                  <a:lnTo>
                    <a:pt x="17093" y="5594"/>
                  </a:lnTo>
                  <a:lnTo>
                    <a:pt x="17147" y="5538"/>
                  </a:lnTo>
                  <a:cubicBezTo>
                    <a:pt x="17147" y="5484"/>
                    <a:pt x="17116" y="5451"/>
                    <a:pt x="17048" y="5434"/>
                  </a:cubicBezTo>
                  <a:cubicBezTo>
                    <a:pt x="16980" y="5411"/>
                    <a:pt x="16926" y="5405"/>
                    <a:pt x="16892" y="5405"/>
                  </a:cubicBezTo>
                  <a:cubicBezTo>
                    <a:pt x="16856" y="5405"/>
                    <a:pt x="16802" y="5417"/>
                    <a:pt x="16729" y="5445"/>
                  </a:cubicBezTo>
                  <a:cubicBezTo>
                    <a:pt x="16658" y="5473"/>
                    <a:pt x="16621" y="5456"/>
                    <a:pt x="16621" y="5405"/>
                  </a:cubicBezTo>
                  <a:lnTo>
                    <a:pt x="16649" y="5349"/>
                  </a:lnTo>
                  <a:cubicBezTo>
                    <a:pt x="16539" y="5259"/>
                    <a:pt x="16443" y="5154"/>
                    <a:pt x="16358" y="5047"/>
                  </a:cubicBezTo>
                  <a:cubicBezTo>
                    <a:pt x="16271" y="4931"/>
                    <a:pt x="16228" y="4861"/>
                    <a:pt x="16228" y="4821"/>
                  </a:cubicBezTo>
                  <a:cubicBezTo>
                    <a:pt x="16228" y="4787"/>
                    <a:pt x="16234" y="4751"/>
                    <a:pt x="16243" y="4705"/>
                  </a:cubicBezTo>
                  <a:cubicBezTo>
                    <a:pt x="16251" y="4669"/>
                    <a:pt x="16228" y="4646"/>
                    <a:pt x="16175" y="4646"/>
                  </a:cubicBezTo>
                  <a:cubicBezTo>
                    <a:pt x="16138" y="4646"/>
                    <a:pt x="16107" y="4652"/>
                    <a:pt x="16082" y="4663"/>
                  </a:cubicBezTo>
                  <a:cubicBezTo>
                    <a:pt x="16053" y="4672"/>
                    <a:pt x="16039" y="4646"/>
                    <a:pt x="16039" y="4595"/>
                  </a:cubicBezTo>
                  <a:cubicBezTo>
                    <a:pt x="16039" y="4556"/>
                    <a:pt x="16017" y="4480"/>
                    <a:pt x="15971" y="4364"/>
                  </a:cubicBezTo>
                  <a:cubicBezTo>
                    <a:pt x="15926" y="4248"/>
                    <a:pt x="15864" y="4189"/>
                    <a:pt x="15782" y="4189"/>
                  </a:cubicBezTo>
                  <a:lnTo>
                    <a:pt x="15675" y="4299"/>
                  </a:lnTo>
                  <a:cubicBezTo>
                    <a:pt x="15675" y="4347"/>
                    <a:pt x="15646" y="4392"/>
                    <a:pt x="15593" y="4420"/>
                  </a:cubicBezTo>
                  <a:cubicBezTo>
                    <a:pt x="15539" y="4446"/>
                    <a:pt x="15511" y="4474"/>
                    <a:pt x="15511" y="4513"/>
                  </a:cubicBezTo>
                  <a:lnTo>
                    <a:pt x="15457" y="4513"/>
                  </a:lnTo>
                  <a:lnTo>
                    <a:pt x="15175" y="4672"/>
                  </a:lnTo>
                  <a:cubicBezTo>
                    <a:pt x="15155" y="4640"/>
                    <a:pt x="15132" y="4629"/>
                    <a:pt x="15107" y="4646"/>
                  </a:cubicBezTo>
                  <a:cubicBezTo>
                    <a:pt x="15079" y="4669"/>
                    <a:pt x="15047" y="4672"/>
                    <a:pt x="15011" y="4672"/>
                  </a:cubicBezTo>
                  <a:lnTo>
                    <a:pt x="14985" y="4672"/>
                  </a:lnTo>
                  <a:lnTo>
                    <a:pt x="14957" y="4700"/>
                  </a:lnTo>
                  <a:cubicBezTo>
                    <a:pt x="15028" y="4700"/>
                    <a:pt x="15062" y="4663"/>
                    <a:pt x="15053" y="4578"/>
                  </a:cubicBezTo>
                  <a:cubicBezTo>
                    <a:pt x="15042" y="4497"/>
                    <a:pt x="15011" y="4457"/>
                    <a:pt x="14957" y="4457"/>
                  </a:cubicBezTo>
                  <a:lnTo>
                    <a:pt x="14739" y="4513"/>
                  </a:lnTo>
                  <a:cubicBezTo>
                    <a:pt x="14706" y="4513"/>
                    <a:pt x="14683" y="4508"/>
                    <a:pt x="14680" y="4496"/>
                  </a:cubicBezTo>
                  <a:cubicBezTo>
                    <a:pt x="14675" y="4491"/>
                    <a:pt x="14683" y="4474"/>
                    <a:pt x="14708" y="4446"/>
                  </a:cubicBezTo>
                  <a:cubicBezTo>
                    <a:pt x="14731" y="4420"/>
                    <a:pt x="14751" y="4386"/>
                    <a:pt x="14768" y="4347"/>
                  </a:cubicBezTo>
                  <a:cubicBezTo>
                    <a:pt x="14788" y="4316"/>
                    <a:pt x="14788" y="4276"/>
                    <a:pt x="14768" y="4242"/>
                  </a:cubicBezTo>
                  <a:cubicBezTo>
                    <a:pt x="14751" y="4203"/>
                    <a:pt x="14720" y="4203"/>
                    <a:pt x="14680" y="4225"/>
                  </a:cubicBezTo>
                  <a:cubicBezTo>
                    <a:pt x="14641" y="4254"/>
                    <a:pt x="14618" y="4254"/>
                    <a:pt x="14618" y="4214"/>
                  </a:cubicBezTo>
                  <a:lnTo>
                    <a:pt x="14700" y="4214"/>
                  </a:lnTo>
                  <a:lnTo>
                    <a:pt x="14768" y="4149"/>
                  </a:lnTo>
                  <a:cubicBezTo>
                    <a:pt x="14788" y="4127"/>
                    <a:pt x="14779" y="4098"/>
                    <a:pt x="14748" y="4056"/>
                  </a:cubicBezTo>
                  <a:cubicBezTo>
                    <a:pt x="14717" y="4005"/>
                    <a:pt x="14691" y="3977"/>
                    <a:pt x="14674" y="3957"/>
                  </a:cubicBezTo>
                  <a:lnTo>
                    <a:pt x="14375" y="3906"/>
                  </a:lnTo>
                  <a:lnTo>
                    <a:pt x="14186" y="3740"/>
                  </a:lnTo>
                  <a:cubicBezTo>
                    <a:pt x="14169" y="3757"/>
                    <a:pt x="14135" y="3745"/>
                    <a:pt x="14087" y="3703"/>
                  </a:cubicBezTo>
                  <a:cubicBezTo>
                    <a:pt x="14036" y="3658"/>
                    <a:pt x="13994" y="3624"/>
                    <a:pt x="13957" y="3610"/>
                  </a:cubicBezTo>
                  <a:lnTo>
                    <a:pt x="13739" y="3686"/>
                  </a:lnTo>
                  <a:lnTo>
                    <a:pt x="13211" y="3565"/>
                  </a:lnTo>
                  <a:cubicBezTo>
                    <a:pt x="13177" y="3565"/>
                    <a:pt x="13140" y="3576"/>
                    <a:pt x="13104" y="3599"/>
                  </a:cubicBezTo>
                  <a:cubicBezTo>
                    <a:pt x="13070" y="3624"/>
                    <a:pt x="13050" y="3652"/>
                    <a:pt x="13050" y="3686"/>
                  </a:cubicBezTo>
                  <a:cubicBezTo>
                    <a:pt x="13050" y="3726"/>
                    <a:pt x="13070" y="3751"/>
                    <a:pt x="13104" y="3768"/>
                  </a:cubicBezTo>
                  <a:cubicBezTo>
                    <a:pt x="13140" y="3785"/>
                    <a:pt x="13157" y="3813"/>
                    <a:pt x="13157" y="3850"/>
                  </a:cubicBezTo>
                  <a:cubicBezTo>
                    <a:pt x="13157" y="3884"/>
                    <a:pt x="13171" y="3983"/>
                    <a:pt x="13200" y="4138"/>
                  </a:cubicBezTo>
                  <a:cubicBezTo>
                    <a:pt x="13225" y="4299"/>
                    <a:pt x="13202" y="4358"/>
                    <a:pt x="13132" y="4324"/>
                  </a:cubicBezTo>
                  <a:lnTo>
                    <a:pt x="12996" y="4513"/>
                  </a:lnTo>
                  <a:cubicBezTo>
                    <a:pt x="13013" y="4547"/>
                    <a:pt x="13044" y="4578"/>
                    <a:pt x="13089" y="4606"/>
                  </a:cubicBezTo>
                  <a:cubicBezTo>
                    <a:pt x="13137" y="4635"/>
                    <a:pt x="13180" y="4669"/>
                    <a:pt x="13225" y="4705"/>
                  </a:cubicBezTo>
                  <a:cubicBezTo>
                    <a:pt x="13270" y="4750"/>
                    <a:pt x="13313" y="4793"/>
                    <a:pt x="13347" y="4849"/>
                  </a:cubicBezTo>
                  <a:cubicBezTo>
                    <a:pt x="13383" y="4903"/>
                    <a:pt x="13392" y="4988"/>
                    <a:pt x="13375" y="5092"/>
                  </a:cubicBezTo>
                  <a:lnTo>
                    <a:pt x="12767" y="5510"/>
                  </a:lnTo>
                  <a:lnTo>
                    <a:pt x="12767" y="5566"/>
                  </a:lnTo>
                  <a:cubicBezTo>
                    <a:pt x="12767" y="5637"/>
                    <a:pt x="12784" y="5705"/>
                    <a:pt x="12821" y="5770"/>
                  </a:cubicBezTo>
                  <a:cubicBezTo>
                    <a:pt x="12855" y="5832"/>
                    <a:pt x="12892" y="5914"/>
                    <a:pt x="12928" y="6012"/>
                  </a:cubicBezTo>
                  <a:cubicBezTo>
                    <a:pt x="13019" y="6052"/>
                    <a:pt x="13061" y="6080"/>
                    <a:pt x="13058" y="6105"/>
                  </a:cubicBezTo>
                  <a:cubicBezTo>
                    <a:pt x="13053" y="6134"/>
                    <a:pt x="13022" y="6162"/>
                    <a:pt x="12962" y="6190"/>
                  </a:cubicBezTo>
                  <a:cubicBezTo>
                    <a:pt x="12903" y="6216"/>
                    <a:pt x="12849" y="6244"/>
                    <a:pt x="12793" y="6272"/>
                  </a:cubicBezTo>
                  <a:cubicBezTo>
                    <a:pt x="12739" y="6295"/>
                    <a:pt x="12714" y="6320"/>
                    <a:pt x="12714" y="6337"/>
                  </a:cubicBezTo>
                  <a:cubicBezTo>
                    <a:pt x="12714" y="6354"/>
                    <a:pt x="12694" y="6365"/>
                    <a:pt x="12657" y="6365"/>
                  </a:cubicBezTo>
                  <a:lnTo>
                    <a:pt x="12550" y="6365"/>
                  </a:lnTo>
                  <a:lnTo>
                    <a:pt x="12496" y="6365"/>
                  </a:lnTo>
                  <a:cubicBezTo>
                    <a:pt x="12496" y="6343"/>
                    <a:pt x="12505" y="6331"/>
                    <a:pt x="12522" y="6320"/>
                  </a:cubicBezTo>
                  <a:cubicBezTo>
                    <a:pt x="12541" y="6314"/>
                    <a:pt x="12550" y="6295"/>
                    <a:pt x="12550" y="6255"/>
                  </a:cubicBezTo>
                  <a:lnTo>
                    <a:pt x="12293" y="6094"/>
                  </a:lnTo>
                  <a:lnTo>
                    <a:pt x="12293" y="6122"/>
                  </a:lnTo>
                  <a:lnTo>
                    <a:pt x="12185" y="5902"/>
                  </a:lnTo>
                  <a:cubicBezTo>
                    <a:pt x="12219" y="5815"/>
                    <a:pt x="12225" y="5747"/>
                    <a:pt x="12199" y="5710"/>
                  </a:cubicBezTo>
                  <a:cubicBezTo>
                    <a:pt x="12171" y="5665"/>
                    <a:pt x="12157" y="5620"/>
                    <a:pt x="12157" y="5566"/>
                  </a:cubicBezTo>
                  <a:cubicBezTo>
                    <a:pt x="12157" y="5422"/>
                    <a:pt x="12092" y="5352"/>
                    <a:pt x="11962" y="5352"/>
                  </a:cubicBezTo>
                  <a:cubicBezTo>
                    <a:pt x="11832" y="5352"/>
                    <a:pt x="11694" y="5369"/>
                    <a:pt x="11550" y="5408"/>
                  </a:cubicBezTo>
                  <a:cubicBezTo>
                    <a:pt x="11584" y="5386"/>
                    <a:pt x="11581" y="5360"/>
                    <a:pt x="11536" y="5321"/>
                  </a:cubicBezTo>
                  <a:cubicBezTo>
                    <a:pt x="11490" y="5276"/>
                    <a:pt x="11459" y="5259"/>
                    <a:pt x="11439" y="5259"/>
                  </a:cubicBezTo>
                  <a:cubicBezTo>
                    <a:pt x="11295" y="5259"/>
                    <a:pt x="11126" y="5194"/>
                    <a:pt x="10925" y="5067"/>
                  </a:cubicBezTo>
                  <a:cubicBezTo>
                    <a:pt x="10730" y="4945"/>
                    <a:pt x="10566" y="4880"/>
                    <a:pt x="10439" y="4880"/>
                  </a:cubicBezTo>
                  <a:cubicBezTo>
                    <a:pt x="10386" y="4880"/>
                    <a:pt x="10321" y="4892"/>
                    <a:pt x="10250" y="4906"/>
                  </a:cubicBezTo>
                  <a:cubicBezTo>
                    <a:pt x="10179" y="4923"/>
                    <a:pt x="10112" y="4945"/>
                    <a:pt x="10047" y="4962"/>
                  </a:cubicBezTo>
                  <a:cubicBezTo>
                    <a:pt x="10083" y="4945"/>
                    <a:pt x="10106" y="4897"/>
                    <a:pt x="10114" y="4824"/>
                  </a:cubicBezTo>
                  <a:lnTo>
                    <a:pt x="9939" y="4516"/>
                  </a:lnTo>
                  <a:lnTo>
                    <a:pt x="9911" y="4488"/>
                  </a:lnTo>
                  <a:cubicBezTo>
                    <a:pt x="9857" y="4488"/>
                    <a:pt x="9795" y="4510"/>
                    <a:pt x="9724" y="4553"/>
                  </a:cubicBezTo>
                  <a:cubicBezTo>
                    <a:pt x="9651" y="4598"/>
                    <a:pt x="9614" y="4558"/>
                    <a:pt x="9614" y="4434"/>
                  </a:cubicBezTo>
                  <a:cubicBezTo>
                    <a:pt x="9614" y="4417"/>
                    <a:pt x="9623" y="4400"/>
                    <a:pt x="9642" y="4378"/>
                  </a:cubicBezTo>
                  <a:cubicBezTo>
                    <a:pt x="9659" y="4361"/>
                    <a:pt x="9659" y="4344"/>
                    <a:pt x="9642" y="4327"/>
                  </a:cubicBezTo>
                  <a:cubicBezTo>
                    <a:pt x="9623" y="4217"/>
                    <a:pt x="9645" y="4124"/>
                    <a:pt x="9710" y="4047"/>
                  </a:cubicBezTo>
                  <a:cubicBezTo>
                    <a:pt x="9772" y="3968"/>
                    <a:pt x="9823" y="3886"/>
                    <a:pt x="9857" y="3799"/>
                  </a:cubicBezTo>
                  <a:cubicBezTo>
                    <a:pt x="9894" y="3759"/>
                    <a:pt x="9911" y="3728"/>
                    <a:pt x="9911" y="3689"/>
                  </a:cubicBezTo>
                  <a:cubicBezTo>
                    <a:pt x="9911" y="3655"/>
                    <a:pt x="9931" y="3638"/>
                    <a:pt x="9965" y="3638"/>
                  </a:cubicBezTo>
                  <a:cubicBezTo>
                    <a:pt x="10038" y="3638"/>
                    <a:pt x="10109" y="3615"/>
                    <a:pt x="10176" y="3579"/>
                  </a:cubicBezTo>
                  <a:cubicBezTo>
                    <a:pt x="10244" y="3534"/>
                    <a:pt x="10321" y="3505"/>
                    <a:pt x="10414" y="3491"/>
                  </a:cubicBezTo>
                  <a:lnTo>
                    <a:pt x="10439" y="3406"/>
                  </a:lnTo>
                  <a:cubicBezTo>
                    <a:pt x="10439" y="3370"/>
                    <a:pt x="10343" y="3342"/>
                    <a:pt x="10148" y="3313"/>
                  </a:cubicBezTo>
                  <a:cubicBezTo>
                    <a:pt x="9956" y="3285"/>
                    <a:pt x="9857" y="3254"/>
                    <a:pt x="9857" y="3220"/>
                  </a:cubicBezTo>
                  <a:lnTo>
                    <a:pt x="9885" y="3192"/>
                  </a:lnTo>
                  <a:cubicBezTo>
                    <a:pt x="10066" y="3243"/>
                    <a:pt x="10202" y="3274"/>
                    <a:pt x="10298" y="3285"/>
                  </a:cubicBezTo>
                  <a:cubicBezTo>
                    <a:pt x="10391" y="3296"/>
                    <a:pt x="10470" y="3285"/>
                    <a:pt x="10535" y="3260"/>
                  </a:cubicBezTo>
                  <a:cubicBezTo>
                    <a:pt x="10597" y="3231"/>
                    <a:pt x="10671" y="3198"/>
                    <a:pt x="10758" y="3147"/>
                  </a:cubicBezTo>
                  <a:cubicBezTo>
                    <a:pt x="10843" y="3104"/>
                    <a:pt x="10976" y="3042"/>
                    <a:pt x="11157" y="2960"/>
                  </a:cubicBezTo>
                  <a:cubicBezTo>
                    <a:pt x="11157" y="2926"/>
                    <a:pt x="11061" y="2890"/>
                    <a:pt x="10866" y="2850"/>
                  </a:cubicBezTo>
                  <a:cubicBezTo>
                    <a:pt x="10671" y="2816"/>
                    <a:pt x="10549" y="2780"/>
                    <a:pt x="10496" y="2746"/>
                  </a:cubicBezTo>
                  <a:lnTo>
                    <a:pt x="10657" y="2746"/>
                  </a:lnTo>
                  <a:cubicBezTo>
                    <a:pt x="10691" y="2746"/>
                    <a:pt x="10739" y="2752"/>
                    <a:pt x="10798" y="2774"/>
                  </a:cubicBezTo>
                  <a:cubicBezTo>
                    <a:pt x="10857" y="2788"/>
                    <a:pt x="10905" y="2805"/>
                    <a:pt x="10939" y="2828"/>
                  </a:cubicBezTo>
                  <a:cubicBezTo>
                    <a:pt x="10939" y="2862"/>
                    <a:pt x="10968" y="2884"/>
                    <a:pt x="11021" y="2895"/>
                  </a:cubicBezTo>
                  <a:cubicBezTo>
                    <a:pt x="11075" y="2901"/>
                    <a:pt x="11120" y="2907"/>
                    <a:pt x="11157" y="2907"/>
                  </a:cubicBezTo>
                  <a:lnTo>
                    <a:pt x="11360" y="2774"/>
                  </a:lnTo>
                  <a:lnTo>
                    <a:pt x="11360" y="2689"/>
                  </a:lnTo>
                  <a:lnTo>
                    <a:pt x="11307" y="2608"/>
                  </a:lnTo>
                  <a:lnTo>
                    <a:pt x="11603" y="2554"/>
                  </a:lnTo>
                  <a:cubicBezTo>
                    <a:pt x="11583" y="2537"/>
                    <a:pt x="11589" y="2520"/>
                    <a:pt x="11615" y="2503"/>
                  </a:cubicBezTo>
                  <a:cubicBezTo>
                    <a:pt x="11643" y="2480"/>
                    <a:pt x="11665" y="2475"/>
                    <a:pt x="11682" y="2475"/>
                  </a:cubicBezTo>
                  <a:cubicBezTo>
                    <a:pt x="11739" y="2475"/>
                    <a:pt x="11793" y="2503"/>
                    <a:pt x="11852" y="2554"/>
                  </a:cubicBezTo>
                  <a:cubicBezTo>
                    <a:pt x="11911" y="2608"/>
                    <a:pt x="11951" y="2636"/>
                    <a:pt x="11968" y="2636"/>
                  </a:cubicBezTo>
                  <a:lnTo>
                    <a:pt x="12239" y="2531"/>
                  </a:lnTo>
                  <a:cubicBezTo>
                    <a:pt x="12219" y="2509"/>
                    <a:pt x="12245" y="2497"/>
                    <a:pt x="12312" y="2486"/>
                  </a:cubicBezTo>
                  <a:cubicBezTo>
                    <a:pt x="12380" y="2480"/>
                    <a:pt x="12400" y="2452"/>
                    <a:pt x="12375" y="2410"/>
                  </a:cubicBezTo>
                  <a:lnTo>
                    <a:pt x="12185" y="2190"/>
                  </a:lnTo>
                  <a:cubicBezTo>
                    <a:pt x="12166" y="2190"/>
                    <a:pt x="12151" y="2178"/>
                    <a:pt x="12143" y="2150"/>
                  </a:cubicBezTo>
                  <a:cubicBezTo>
                    <a:pt x="12134" y="2122"/>
                    <a:pt x="12140" y="2111"/>
                    <a:pt x="12157" y="2111"/>
                  </a:cubicBezTo>
                  <a:cubicBezTo>
                    <a:pt x="12247" y="2111"/>
                    <a:pt x="12273" y="2063"/>
                    <a:pt x="12239" y="1972"/>
                  </a:cubicBezTo>
                  <a:cubicBezTo>
                    <a:pt x="12166" y="1941"/>
                    <a:pt x="12089" y="1896"/>
                    <a:pt x="12010" y="1848"/>
                  </a:cubicBezTo>
                  <a:cubicBezTo>
                    <a:pt x="11928" y="1797"/>
                    <a:pt x="11838" y="1769"/>
                    <a:pt x="11739" y="1769"/>
                  </a:cubicBezTo>
                  <a:cubicBezTo>
                    <a:pt x="11702" y="1769"/>
                    <a:pt x="11663" y="1780"/>
                    <a:pt x="11615" y="1797"/>
                  </a:cubicBezTo>
                  <a:cubicBezTo>
                    <a:pt x="11572" y="1820"/>
                    <a:pt x="11550" y="1848"/>
                    <a:pt x="11550" y="1890"/>
                  </a:cubicBezTo>
                  <a:cubicBezTo>
                    <a:pt x="11550" y="1930"/>
                    <a:pt x="11572" y="1947"/>
                    <a:pt x="11615" y="1947"/>
                  </a:cubicBezTo>
                  <a:cubicBezTo>
                    <a:pt x="11663" y="1947"/>
                    <a:pt x="11694" y="1964"/>
                    <a:pt x="11711" y="2000"/>
                  </a:cubicBezTo>
                  <a:cubicBezTo>
                    <a:pt x="11747" y="2040"/>
                    <a:pt x="11739" y="2057"/>
                    <a:pt x="11682" y="2057"/>
                  </a:cubicBezTo>
                  <a:cubicBezTo>
                    <a:pt x="11629" y="2057"/>
                    <a:pt x="11603" y="2063"/>
                    <a:pt x="11603" y="2082"/>
                  </a:cubicBezTo>
                  <a:cubicBezTo>
                    <a:pt x="11530" y="2082"/>
                    <a:pt x="11462" y="2133"/>
                    <a:pt x="11400" y="2243"/>
                  </a:cubicBezTo>
                  <a:cubicBezTo>
                    <a:pt x="11338" y="2353"/>
                    <a:pt x="11256" y="2432"/>
                    <a:pt x="11157" y="2475"/>
                  </a:cubicBezTo>
                  <a:cubicBezTo>
                    <a:pt x="11120" y="2475"/>
                    <a:pt x="11106" y="2463"/>
                    <a:pt x="11117" y="2441"/>
                  </a:cubicBezTo>
                  <a:cubicBezTo>
                    <a:pt x="11126" y="2421"/>
                    <a:pt x="11120" y="2398"/>
                    <a:pt x="11103" y="2382"/>
                  </a:cubicBezTo>
                  <a:cubicBezTo>
                    <a:pt x="11083" y="2342"/>
                    <a:pt x="11052" y="2319"/>
                    <a:pt x="11007" y="2311"/>
                  </a:cubicBezTo>
                  <a:cubicBezTo>
                    <a:pt x="10962" y="2305"/>
                    <a:pt x="10939" y="2283"/>
                    <a:pt x="10939" y="2243"/>
                  </a:cubicBezTo>
                  <a:cubicBezTo>
                    <a:pt x="10939" y="2209"/>
                    <a:pt x="10962" y="2150"/>
                    <a:pt x="11007" y="2068"/>
                  </a:cubicBezTo>
                  <a:cubicBezTo>
                    <a:pt x="11052" y="1989"/>
                    <a:pt x="10993" y="1947"/>
                    <a:pt x="10832" y="1947"/>
                  </a:cubicBezTo>
                  <a:cubicBezTo>
                    <a:pt x="10758" y="1947"/>
                    <a:pt x="10708" y="1972"/>
                    <a:pt x="10677" y="2029"/>
                  </a:cubicBezTo>
                  <a:cubicBezTo>
                    <a:pt x="10645" y="2082"/>
                    <a:pt x="10612" y="2133"/>
                    <a:pt x="10575" y="2190"/>
                  </a:cubicBezTo>
                  <a:lnTo>
                    <a:pt x="10278" y="1851"/>
                  </a:lnTo>
                  <a:lnTo>
                    <a:pt x="10046" y="1825"/>
                  </a:lnTo>
                  <a:cubicBezTo>
                    <a:pt x="10046" y="1752"/>
                    <a:pt x="10063" y="1693"/>
                    <a:pt x="10095" y="1639"/>
                  </a:cubicBezTo>
                  <a:cubicBezTo>
                    <a:pt x="10126" y="1583"/>
                    <a:pt x="10083" y="1512"/>
                    <a:pt x="9965" y="1425"/>
                  </a:cubicBezTo>
                  <a:cubicBezTo>
                    <a:pt x="9911" y="1385"/>
                    <a:pt x="9863" y="1354"/>
                    <a:pt x="9818" y="1320"/>
                  </a:cubicBezTo>
                  <a:cubicBezTo>
                    <a:pt x="9772" y="1292"/>
                    <a:pt x="9724" y="1275"/>
                    <a:pt x="9671" y="1275"/>
                  </a:cubicBezTo>
                  <a:cubicBezTo>
                    <a:pt x="9651" y="1275"/>
                    <a:pt x="9609" y="1292"/>
                    <a:pt x="9541" y="1337"/>
                  </a:cubicBezTo>
                  <a:cubicBezTo>
                    <a:pt x="9473" y="1377"/>
                    <a:pt x="9411" y="1413"/>
                    <a:pt x="9357" y="1447"/>
                  </a:cubicBezTo>
                  <a:cubicBezTo>
                    <a:pt x="9303" y="1487"/>
                    <a:pt x="9275" y="1523"/>
                    <a:pt x="9275" y="1557"/>
                  </a:cubicBezTo>
                  <a:cubicBezTo>
                    <a:pt x="9275" y="1597"/>
                    <a:pt x="9320" y="1614"/>
                    <a:pt x="9411" y="1614"/>
                  </a:cubicBezTo>
                  <a:lnTo>
                    <a:pt x="9385" y="1614"/>
                  </a:lnTo>
                  <a:cubicBezTo>
                    <a:pt x="9329" y="1614"/>
                    <a:pt x="9303" y="1645"/>
                    <a:pt x="9303" y="1724"/>
                  </a:cubicBezTo>
                  <a:cubicBezTo>
                    <a:pt x="9303" y="1738"/>
                    <a:pt x="9346" y="1761"/>
                    <a:pt x="9433" y="1789"/>
                  </a:cubicBezTo>
                  <a:cubicBezTo>
                    <a:pt x="9518" y="1817"/>
                    <a:pt x="9577" y="1828"/>
                    <a:pt x="9614" y="1828"/>
                  </a:cubicBezTo>
                  <a:cubicBezTo>
                    <a:pt x="9651" y="1811"/>
                    <a:pt x="9676" y="1817"/>
                    <a:pt x="9696" y="1851"/>
                  </a:cubicBezTo>
                  <a:cubicBezTo>
                    <a:pt x="9713" y="1882"/>
                    <a:pt x="9741" y="1893"/>
                    <a:pt x="9778" y="1893"/>
                  </a:cubicBezTo>
                  <a:lnTo>
                    <a:pt x="9885" y="1854"/>
                  </a:lnTo>
                  <a:lnTo>
                    <a:pt x="9885" y="1921"/>
                  </a:lnTo>
                  <a:cubicBezTo>
                    <a:pt x="9866" y="1944"/>
                    <a:pt x="9857" y="1961"/>
                    <a:pt x="9857" y="1975"/>
                  </a:cubicBezTo>
                  <a:lnTo>
                    <a:pt x="9885" y="2085"/>
                  </a:lnTo>
                  <a:lnTo>
                    <a:pt x="9614" y="2218"/>
                  </a:lnTo>
                  <a:cubicBezTo>
                    <a:pt x="9597" y="2235"/>
                    <a:pt x="9577" y="2246"/>
                    <a:pt x="9561" y="2246"/>
                  </a:cubicBezTo>
                  <a:cubicBezTo>
                    <a:pt x="9544" y="2246"/>
                    <a:pt x="9521" y="2257"/>
                    <a:pt x="9493" y="2274"/>
                  </a:cubicBezTo>
                  <a:cubicBezTo>
                    <a:pt x="9493" y="2328"/>
                    <a:pt x="9518" y="2385"/>
                    <a:pt x="9566" y="2444"/>
                  </a:cubicBezTo>
                  <a:cubicBezTo>
                    <a:pt x="9617" y="2500"/>
                    <a:pt x="9563" y="2534"/>
                    <a:pt x="9411" y="2534"/>
                  </a:cubicBezTo>
                  <a:lnTo>
                    <a:pt x="9329" y="2478"/>
                  </a:lnTo>
                  <a:cubicBezTo>
                    <a:pt x="9329" y="2407"/>
                    <a:pt x="9258" y="2345"/>
                    <a:pt x="9108" y="2297"/>
                  </a:cubicBezTo>
                  <a:cubicBezTo>
                    <a:pt x="8959" y="2246"/>
                    <a:pt x="8778" y="2212"/>
                    <a:pt x="8566" y="2193"/>
                  </a:cubicBezTo>
                  <a:cubicBezTo>
                    <a:pt x="8354" y="2176"/>
                    <a:pt x="8142" y="2164"/>
                    <a:pt x="7930" y="2153"/>
                  </a:cubicBezTo>
                  <a:cubicBezTo>
                    <a:pt x="7718" y="2142"/>
                    <a:pt x="7557" y="2136"/>
                    <a:pt x="7450" y="2136"/>
                  </a:cubicBezTo>
                  <a:lnTo>
                    <a:pt x="7004" y="2275"/>
                  </a:lnTo>
                  <a:lnTo>
                    <a:pt x="7114" y="2534"/>
                  </a:lnTo>
                  <a:cubicBezTo>
                    <a:pt x="7077" y="2534"/>
                    <a:pt x="7054" y="2546"/>
                    <a:pt x="7046" y="2571"/>
                  </a:cubicBezTo>
                  <a:cubicBezTo>
                    <a:pt x="7035" y="2599"/>
                    <a:pt x="7049" y="2622"/>
                    <a:pt x="7086" y="2639"/>
                  </a:cubicBezTo>
                  <a:cubicBezTo>
                    <a:pt x="7049" y="2605"/>
                    <a:pt x="6981" y="2540"/>
                    <a:pt x="6882" y="2444"/>
                  </a:cubicBezTo>
                  <a:cubicBezTo>
                    <a:pt x="6783" y="2345"/>
                    <a:pt x="6715" y="2303"/>
                    <a:pt x="6679" y="2303"/>
                  </a:cubicBezTo>
                  <a:lnTo>
                    <a:pt x="6450" y="2241"/>
                  </a:lnTo>
                  <a:close/>
                  <a:moveTo>
                    <a:pt x="8114" y="1662"/>
                  </a:moveTo>
                  <a:cubicBezTo>
                    <a:pt x="8077" y="1640"/>
                    <a:pt x="8032" y="1623"/>
                    <a:pt x="7978" y="1609"/>
                  </a:cubicBezTo>
                  <a:cubicBezTo>
                    <a:pt x="7925" y="1592"/>
                    <a:pt x="7879" y="1580"/>
                    <a:pt x="7843" y="1580"/>
                  </a:cubicBezTo>
                  <a:cubicBezTo>
                    <a:pt x="7806" y="1580"/>
                    <a:pt x="7733" y="1603"/>
                    <a:pt x="7620" y="1645"/>
                  </a:cubicBezTo>
                  <a:cubicBezTo>
                    <a:pt x="7507" y="1691"/>
                    <a:pt x="7379" y="1744"/>
                    <a:pt x="7241" y="1801"/>
                  </a:cubicBezTo>
                  <a:cubicBezTo>
                    <a:pt x="7100" y="1860"/>
                    <a:pt x="6967" y="1916"/>
                    <a:pt x="6843" y="1970"/>
                  </a:cubicBezTo>
                  <a:cubicBezTo>
                    <a:pt x="6715" y="2027"/>
                    <a:pt x="6631" y="2060"/>
                    <a:pt x="6585" y="2080"/>
                  </a:cubicBezTo>
                  <a:cubicBezTo>
                    <a:pt x="6713" y="2060"/>
                    <a:pt x="6826" y="2027"/>
                    <a:pt x="6930" y="1970"/>
                  </a:cubicBezTo>
                  <a:cubicBezTo>
                    <a:pt x="7032" y="1916"/>
                    <a:pt x="7142" y="1888"/>
                    <a:pt x="7261" y="1888"/>
                  </a:cubicBezTo>
                  <a:lnTo>
                    <a:pt x="7343" y="1945"/>
                  </a:lnTo>
                  <a:cubicBezTo>
                    <a:pt x="7396" y="1962"/>
                    <a:pt x="7444" y="1970"/>
                    <a:pt x="7492" y="1970"/>
                  </a:cubicBezTo>
                  <a:cubicBezTo>
                    <a:pt x="7538" y="1970"/>
                    <a:pt x="7577" y="1987"/>
                    <a:pt x="7611" y="2027"/>
                  </a:cubicBezTo>
                  <a:cubicBezTo>
                    <a:pt x="7685" y="2010"/>
                    <a:pt x="7761" y="2015"/>
                    <a:pt x="7843" y="2055"/>
                  </a:cubicBezTo>
                  <a:lnTo>
                    <a:pt x="7925" y="1998"/>
                  </a:lnTo>
                  <a:lnTo>
                    <a:pt x="7925" y="1888"/>
                  </a:lnTo>
                  <a:lnTo>
                    <a:pt x="7896" y="1823"/>
                  </a:lnTo>
                  <a:lnTo>
                    <a:pt x="7978" y="1849"/>
                  </a:lnTo>
                  <a:cubicBezTo>
                    <a:pt x="8032" y="1849"/>
                    <a:pt x="8086" y="1806"/>
                    <a:pt x="8139" y="1719"/>
                  </a:cubicBezTo>
                  <a:lnTo>
                    <a:pt x="8114" y="1662"/>
                  </a:lnTo>
                  <a:close/>
                  <a:moveTo>
                    <a:pt x="12496" y="20256"/>
                  </a:moveTo>
                  <a:cubicBezTo>
                    <a:pt x="12496" y="20307"/>
                    <a:pt x="12488" y="20332"/>
                    <a:pt x="12468" y="20355"/>
                  </a:cubicBezTo>
                  <a:cubicBezTo>
                    <a:pt x="13505" y="20174"/>
                    <a:pt x="14485" y="19838"/>
                    <a:pt x="15403" y="19347"/>
                  </a:cubicBezTo>
                  <a:cubicBezTo>
                    <a:pt x="16322" y="18856"/>
                    <a:pt x="17144" y="18223"/>
                    <a:pt x="17864" y="17450"/>
                  </a:cubicBezTo>
                  <a:lnTo>
                    <a:pt x="17839" y="17450"/>
                  </a:lnTo>
                  <a:cubicBezTo>
                    <a:pt x="17765" y="17483"/>
                    <a:pt x="17703" y="17483"/>
                    <a:pt x="17650" y="17450"/>
                  </a:cubicBezTo>
                  <a:lnTo>
                    <a:pt x="17582" y="17498"/>
                  </a:lnTo>
                  <a:lnTo>
                    <a:pt x="17418" y="17450"/>
                  </a:lnTo>
                  <a:lnTo>
                    <a:pt x="17364" y="17450"/>
                  </a:lnTo>
                  <a:lnTo>
                    <a:pt x="17311" y="17554"/>
                  </a:lnTo>
                  <a:lnTo>
                    <a:pt x="17339" y="17450"/>
                  </a:lnTo>
                  <a:cubicBezTo>
                    <a:pt x="17282" y="17376"/>
                    <a:pt x="17220" y="17306"/>
                    <a:pt x="17147" y="17246"/>
                  </a:cubicBezTo>
                  <a:lnTo>
                    <a:pt x="17093" y="17218"/>
                  </a:lnTo>
                  <a:cubicBezTo>
                    <a:pt x="17059" y="17218"/>
                    <a:pt x="17039" y="17252"/>
                    <a:pt x="17039" y="17323"/>
                  </a:cubicBezTo>
                  <a:cubicBezTo>
                    <a:pt x="17059" y="17179"/>
                    <a:pt x="17020" y="17057"/>
                    <a:pt x="16926" y="16953"/>
                  </a:cubicBezTo>
                  <a:cubicBezTo>
                    <a:pt x="16830" y="16848"/>
                    <a:pt x="16712" y="16797"/>
                    <a:pt x="16567" y="16797"/>
                  </a:cubicBezTo>
                  <a:cubicBezTo>
                    <a:pt x="16567" y="16814"/>
                    <a:pt x="16559" y="16826"/>
                    <a:pt x="16539" y="16826"/>
                  </a:cubicBezTo>
                  <a:lnTo>
                    <a:pt x="16486" y="16826"/>
                  </a:lnTo>
                  <a:lnTo>
                    <a:pt x="16418" y="16772"/>
                  </a:lnTo>
                  <a:lnTo>
                    <a:pt x="16514" y="16772"/>
                  </a:lnTo>
                  <a:lnTo>
                    <a:pt x="16568" y="16611"/>
                  </a:lnTo>
                  <a:lnTo>
                    <a:pt x="16418" y="16501"/>
                  </a:lnTo>
                  <a:lnTo>
                    <a:pt x="16390" y="16529"/>
                  </a:lnTo>
                  <a:cubicBezTo>
                    <a:pt x="16265" y="16512"/>
                    <a:pt x="16175" y="16439"/>
                    <a:pt x="16121" y="16315"/>
                  </a:cubicBezTo>
                  <a:lnTo>
                    <a:pt x="16067" y="16286"/>
                  </a:lnTo>
                  <a:lnTo>
                    <a:pt x="16039" y="16315"/>
                  </a:lnTo>
                  <a:lnTo>
                    <a:pt x="15985" y="16340"/>
                  </a:lnTo>
                  <a:cubicBezTo>
                    <a:pt x="15878" y="16374"/>
                    <a:pt x="15782" y="16413"/>
                    <a:pt x="15700" y="16445"/>
                  </a:cubicBezTo>
                  <a:cubicBezTo>
                    <a:pt x="15593" y="16413"/>
                    <a:pt x="15511" y="16363"/>
                    <a:pt x="15457" y="16315"/>
                  </a:cubicBezTo>
                  <a:lnTo>
                    <a:pt x="15093" y="16340"/>
                  </a:lnTo>
                  <a:cubicBezTo>
                    <a:pt x="15093" y="16284"/>
                    <a:pt x="15076" y="16230"/>
                    <a:pt x="15039" y="16168"/>
                  </a:cubicBezTo>
                  <a:cubicBezTo>
                    <a:pt x="15002" y="16109"/>
                    <a:pt x="14949" y="16077"/>
                    <a:pt x="14875" y="16077"/>
                  </a:cubicBezTo>
                  <a:cubicBezTo>
                    <a:pt x="14788" y="16077"/>
                    <a:pt x="14694" y="16089"/>
                    <a:pt x="14598" y="16106"/>
                  </a:cubicBezTo>
                  <a:cubicBezTo>
                    <a:pt x="14505" y="16123"/>
                    <a:pt x="14440" y="16185"/>
                    <a:pt x="14403" y="16281"/>
                  </a:cubicBezTo>
                  <a:cubicBezTo>
                    <a:pt x="14403" y="16312"/>
                    <a:pt x="14412" y="16351"/>
                    <a:pt x="14432" y="16385"/>
                  </a:cubicBezTo>
                  <a:cubicBezTo>
                    <a:pt x="14448" y="16425"/>
                    <a:pt x="14465" y="16450"/>
                    <a:pt x="14485" y="16467"/>
                  </a:cubicBezTo>
                  <a:lnTo>
                    <a:pt x="14485" y="16577"/>
                  </a:lnTo>
                  <a:lnTo>
                    <a:pt x="14457" y="16656"/>
                  </a:lnTo>
                  <a:lnTo>
                    <a:pt x="14403" y="16682"/>
                  </a:lnTo>
                  <a:lnTo>
                    <a:pt x="14375" y="16682"/>
                  </a:lnTo>
                  <a:lnTo>
                    <a:pt x="14296" y="16467"/>
                  </a:lnTo>
                  <a:lnTo>
                    <a:pt x="14375" y="16334"/>
                  </a:lnTo>
                  <a:cubicBezTo>
                    <a:pt x="14358" y="16298"/>
                    <a:pt x="14350" y="16247"/>
                    <a:pt x="14350" y="16191"/>
                  </a:cubicBezTo>
                  <a:cubicBezTo>
                    <a:pt x="14350" y="16131"/>
                    <a:pt x="14338" y="16086"/>
                    <a:pt x="14321" y="16049"/>
                  </a:cubicBezTo>
                  <a:lnTo>
                    <a:pt x="14296" y="15993"/>
                  </a:lnTo>
                  <a:lnTo>
                    <a:pt x="14214" y="15993"/>
                  </a:lnTo>
                  <a:lnTo>
                    <a:pt x="14011" y="16131"/>
                  </a:lnTo>
                  <a:lnTo>
                    <a:pt x="13903" y="16131"/>
                  </a:lnTo>
                  <a:lnTo>
                    <a:pt x="13850" y="16188"/>
                  </a:lnTo>
                  <a:cubicBezTo>
                    <a:pt x="13830" y="16202"/>
                    <a:pt x="13821" y="16219"/>
                    <a:pt x="13821" y="16236"/>
                  </a:cubicBezTo>
                  <a:cubicBezTo>
                    <a:pt x="13821" y="16258"/>
                    <a:pt x="13813" y="16270"/>
                    <a:pt x="13793" y="16281"/>
                  </a:cubicBezTo>
                  <a:lnTo>
                    <a:pt x="13768" y="16236"/>
                  </a:lnTo>
                  <a:lnTo>
                    <a:pt x="13660" y="16236"/>
                  </a:lnTo>
                  <a:cubicBezTo>
                    <a:pt x="13587" y="16312"/>
                    <a:pt x="13547" y="16397"/>
                    <a:pt x="13539" y="16496"/>
                  </a:cubicBezTo>
                  <a:lnTo>
                    <a:pt x="13578" y="16549"/>
                  </a:lnTo>
                  <a:lnTo>
                    <a:pt x="13457" y="16628"/>
                  </a:lnTo>
                  <a:lnTo>
                    <a:pt x="13429" y="16682"/>
                  </a:lnTo>
                  <a:lnTo>
                    <a:pt x="13347" y="16738"/>
                  </a:lnTo>
                  <a:cubicBezTo>
                    <a:pt x="13347" y="16755"/>
                    <a:pt x="13344" y="16767"/>
                    <a:pt x="13335" y="16767"/>
                  </a:cubicBezTo>
                  <a:cubicBezTo>
                    <a:pt x="13324" y="16767"/>
                    <a:pt x="13321" y="16778"/>
                    <a:pt x="13321" y="16792"/>
                  </a:cubicBezTo>
                  <a:lnTo>
                    <a:pt x="13321" y="16820"/>
                  </a:lnTo>
                  <a:lnTo>
                    <a:pt x="13321" y="16942"/>
                  </a:lnTo>
                  <a:lnTo>
                    <a:pt x="13293" y="16970"/>
                  </a:lnTo>
                  <a:lnTo>
                    <a:pt x="13293" y="16914"/>
                  </a:lnTo>
                  <a:lnTo>
                    <a:pt x="13268" y="16888"/>
                  </a:lnTo>
                  <a:cubicBezTo>
                    <a:pt x="13248" y="16778"/>
                    <a:pt x="13143" y="16682"/>
                    <a:pt x="12957" y="16606"/>
                  </a:cubicBezTo>
                  <a:lnTo>
                    <a:pt x="12875" y="16606"/>
                  </a:lnTo>
                  <a:lnTo>
                    <a:pt x="12875" y="16657"/>
                  </a:lnTo>
                  <a:cubicBezTo>
                    <a:pt x="12892" y="16710"/>
                    <a:pt x="12931" y="16761"/>
                    <a:pt x="12991" y="16798"/>
                  </a:cubicBezTo>
                  <a:cubicBezTo>
                    <a:pt x="13047" y="16837"/>
                    <a:pt x="13095" y="16877"/>
                    <a:pt x="13132" y="16913"/>
                  </a:cubicBezTo>
                  <a:cubicBezTo>
                    <a:pt x="13112" y="16896"/>
                    <a:pt x="13090" y="16894"/>
                    <a:pt x="13064" y="16902"/>
                  </a:cubicBezTo>
                  <a:cubicBezTo>
                    <a:pt x="13036" y="16908"/>
                    <a:pt x="13025" y="16925"/>
                    <a:pt x="13025" y="16942"/>
                  </a:cubicBezTo>
                  <a:lnTo>
                    <a:pt x="13025" y="16998"/>
                  </a:lnTo>
                  <a:lnTo>
                    <a:pt x="13211" y="17266"/>
                  </a:lnTo>
                  <a:lnTo>
                    <a:pt x="13211" y="17791"/>
                  </a:lnTo>
                  <a:lnTo>
                    <a:pt x="13268" y="17930"/>
                  </a:lnTo>
                  <a:cubicBezTo>
                    <a:pt x="13231" y="18074"/>
                    <a:pt x="13157" y="18192"/>
                    <a:pt x="13050" y="18294"/>
                  </a:cubicBezTo>
                  <a:lnTo>
                    <a:pt x="13050" y="18266"/>
                  </a:lnTo>
                  <a:lnTo>
                    <a:pt x="12996" y="18294"/>
                  </a:lnTo>
                  <a:lnTo>
                    <a:pt x="12957" y="18319"/>
                  </a:lnTo>
                  <a:lnTo>
                    <a:pt x="12928" y="18452"/>
                  </a:lnTo>
                  <a:lnTo>
                    <a:pt x="12957" y="18480"/>
                  </a:lnTo>
                  <a:lnTo>
                    <a:pt x="12957" y="18509"/>
                  </a:lnTo>
                  <a:lnTo>
                    <a:pt x="12903" y="18452"/>
                  </a:lnTo>
                  <a:lnTo>
                    <a:pt x="12875" y="18627"/>
                  </a:lnTo>
                  <a:lnTo>
                    <a:pt x="12714" y="18681"/>
                  </a:lnTo>
                  <a:cubicBezTo>
                    <a:pt x="12657" y="18720"/>
                    <a:pt x="12635" y="18771"/>
                    <a:pt x="12646" y="18831"/>
                  </a:cubicBezTo>
                  <a:cubicBezTo>
                    <a:pt x="12654" y="18896"/>
                    <a:pt x="12632" y="18941"/>
                    <a:pt x="12578" y="18980"/>
                  </a:cubicBezTo>
                  <a:lnTo>
                    <a:pt x="12604" y="19034"/>
                  </a:lnTo>
                  <a:lnTo>
                    <a:pt x="12522" y="19113"/>
                  </a:lnTo>
                  <a:cubicBezTo>
                    <a:pt x="12522" y="19150"/>
                    <a:pt x="12519" y="19178"/>
                    <a:pt x="12508" y="19201"/>
                  </a:cubicBezTo>
                  <a:cubicBezTo>
                    <a:pt x="12499" y="19229"/>
                    <a:pt x="12496" y="19254"/>
                    <a:pt x="12496" y="19288"/>
                  </a:cubicBezTo>
                  <a:lnTo>
                    <a:pt x="12522" y="19483"/>
                  </a:lnTo>
                  <a:lnTo>
                    <a:pt x="12604" y="19531"/>
                  </a:lnTo>
                  <a:lnTo>
                    <a:pt x="12657" y="19483"/>
                  </a:lnTo>
                  <a:lnTo>
                    <a:pt x="12685" y="19398"/>
                  </a:lnTo>
                  <a:lnTo>
                    <a:pt x="12714" y="19559"/>
                  </a:lnTo>
                  <a:cubicBezTo>
                    <a:pt x="12714" y="19599"/>
                    <a:pt x="12694" y="19630"/>
                    <a:pt x="12657" y="19669"/>
                  </a:cubicBezTo>
                  <a:cubicBezTo>
                    <a:pt x="12604" y="19709"/>
                    <a:pt x="12550" y="19746"/>
                    <a:pt x="12496" y="19796"/>
                  </a:cubicBezTo>
                  <a:cubicBezTo>
                    <a:pt x="12440" y="19844"/>
                    <a:pt x="12414" y="19918"/>
                    <a:pt x="12414" y="20005"/>
                  </a:cubicBezTo>
                  <a:cubicBezTo>
                    <a:pt x="12414" y="20045"/>
                    <a:pt x="12428" y="20082"/>
                    <a:pt x="12454" y="20127"/>
                  </a:cubicBezTo>
                  <a:cubicBezTo>
                    <a:pt x="12482" y="20185"/>
                    <a:pt x="12496" y="20225"/>
                    <a:pt x="12496" y="2025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marL="0" marR="0" lvl="0" indent="0" defTabSz="3429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200" b="0" i="0" u="none" strike="noStrike" kern="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MS PGothic"/>
                <a:cs typeface="Gill Sans" charset="0"/>
                <a:sym typeface="Gill Sans" charset="0"/>
              </a:endParaRPr>
            </a:p>
          </p:txBody>
        </p:sp>
        <p:sp>
          <p:nvSpPr>
            <p:cNvPr id="209" name="Freeform 201"/>
            <p:cNvSpPr>
              <a:spLocks noEditPoints="1"/>
            </p:cNvSpPr>
            <p:nvPr/>
          </p:nvSpPr>
          <p:spPr bwMode="auto">
            <a:xfrm>
              <a:off x="3787666" y="2799733"/>
              <a:ext cx="373268" cy="383266"/>
            </a:xfrm>
            <a:custGeom>
              <a:avLst/>
              <a:gdLst>
                <a:gd name="T0" fmla="*/ 19 w 104"/>
                <a:gd name="T1" fmla="*/ 40 h 107"/>
                <a:gd name="T2" fmla="*/ 25 w 104"/>
                <a:gd name="T3" fmla="*/ 35 h 107"/>
                <a:gd name="T4" fmla="*/ 27 w 104"/>
                <a:gd name="T5" fmla="*/ 26 h 107"/>
                <a:gd name="T6" fmla="*/ 37 w 104"/>
                <a:gd name="T7" fmla="*/ 26 h 107"/>
                <a:gd name="T8" fmla="*/ 42 w 104"/>
                <a:gd name="T9" fmla="*/ 22 h 107"/>
                <a:gd name="T10" fmla="*/ 44 w 104"/>
                <a:gd name="T11" fmla="*/ 13 h 107"/>
                <a:gd name="T12" fmla="*/ 54 w 104"/>
                <a:gd name="T13" fmla="*/ 13 h 107"/>
                <a:gd name="T14" fmla="*/ 60 w 104"/>
                <a:gd name="T15" fmla="*/ 8 h 107"/>
                <a:gd name="T16" fmla="*/ 62 w 104"/>
                <a:gd name="T17" fmla="*/ 0 h 107"/>
                <a:gd name="T18" fmla="*/ 99 w 104"/>
                <a:gd name="T19" fmla="*/ 38 h 107"/>
                <a:gd name="T20" fmla="*/ 103 w 104"/>
                <a:gd name="T21" fmla="*/ 47 h 107"/>
                <a:gd name="T22" fmla="*/ 100 w 104"/>
                <a:gd name="T23" fmla="*/ 59 h 107"/>
                <a:gd name="T24" fmla="*/ 37 w 104"/>
                <a:gd name="T25" fmla="*/ 106 h 107"/>
                <a:gd name="T26" fmla="*/ 28 w 104"/>
                <a:gd name="T27" fmla="*/ 104 h 107"/>
                <a:gd name="T28" fmla="*/ 1 w 104"/>
                <a:gd name="T29" fmla="*/ 70 h 107"/>
                <a:gd name="T30" fmla="*/ 1 w 104"/>
                <a:gd name="T31" fmla="*/ 66 h 107"/>
                <a:gd name="T32" fmla="*/ 8 w 104"/>
                <a:gd name="T33" fmla="*/ 52 h 107"/>
                <a:gd name="T34" fmla="*/ 33 w 104"/>
                <a:gd name="T35" fmla="*/ 83 h 107"/>
                <a:gd name="T36" fmla="*/ 10 w 104"/>
                <a:gd name="T37" fmla="*/ 64 h 107"/>
                <a:gd name="T38" fmla="*/ 32 w 104"/>
                <a:gd name="T39" fmla="*/ 99 h 107"/>
                <a:gd name="T40" fmla="*/ 39 w 104"/>
                <a:gd name="T41" fmla="*/ 98 h 107"/>
                <a:gd name="T42" fmla="*/ 37 w 104"/>
                <a:gd name="T43" fmla="*/ 84 h 107"/>
                <a:gd name="T44" fmla="*/ 11 w 104"/>
                <a:gd name="T45" fmla="*/ 50 h 107"/>
                <a:gd name="T46" fmla="*/ 16 w 104"/>
                <a:gd name="T47" fmla="*/ 42 h 107"/>
                <a:gd name="T48" fmla="*/ 40 w 104"/>
                <a:gd name="T49" fmla="*/ 64 h 107"/>
                <a:gd name="T50" fmla="*/ 66 w 104"/>
                <a:gd name="T51" fmla="*/ 18 h 107"/>
                <a:gd name="T52" fmla="*/ 67 w 104"/>
                <a:gd name="T53" fmla="*/ 59 h 107"/>
                <a:gd name="T54" fmla="*/ 88 w 104"/>
                <a:gd name="T55" fmla="*/ 48 h 107"/>
                <a:gd name="T56" fmla="*/ 67 w 104"/>
                <a:gd name="T57" fmla="*/ 59 h 107"/>
                <a:gd name="T58" fmla="*/ 49 w 104"/>
                <a:gd name="T59" fmla="*/ 79 h 107"/>
                <a:gd name="T60" fmla="*/ 64 w 104"/>
                <a:gd name="T61" fmla="*/ 61 h 107"/>
                <a:gd name="T62" fmla="*/ 63 w 104"/>
                <a:gd name="T63" fmla="*/ 52 h 107"/>
                <a:gd name="T64" fmla="*/ 84 w 104"/>
                <a:gd name="T65" fmla="*/ 42 h 107"/>
                <a:gd name="T66" fmla="*/ 63 w 104"/>
                <a:gd name="T67" fmla="*/ 52 h 107"/>
                <a:gd name="T68" fmla="*/ 45 w 104"/>
                <a:gd name="T69" fmla="*/ 72 h 107"/>
                <a:gd name="T70" fmla="*/ 60 w 104"/>
                <a:gd name="T71" fmla="*/ 54 h 107"/>
                <a:gd name="T72" fmla="*/ 69 w 104"/>
                <a:gd name="T73" fmla="*/ 10 h 107"/>
                <a:gd name="T74" fmla="*/ 42 w 104"/>
                <a:gd name="T75" fmla="*/ 80 h 107"/>
                <a:gd name="T76" fmla="*/ 47 w 104"/>
                <a:gd name="T77" fmla="*/ 90 h 107"/>
                <a:gd name="T78" fmla="*/ 95 w 104"/>
                <a:gd name="T79" fmla="*/ 54 h 107"/>
                <a:gd name="T80" fmla="*/ 94 w 104"/>
                <a:gd name="T81" fmla="*/ 42 h 107"/>
                <a:gd name="T82" fmla="*/ 69 w 104"/>
                <a:gd name="T83" fmla="*/ 1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107">
                  <a:moveTo>
                    <a:pt x="16" y="42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102" y="41"/>
                    <a:pt x="103" y="44"/>
                    <a:pt x="103" y="47"/>
                  </a:cubicBezTo>
                  <a:cubicBezTo>
                    <a:pt x="104" y="51"/>
                    <a:pt x="103" y="54"/>
                    <a:pt x="101" y="58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2" y="104"/>
                    <a:pt x="40" y="106"/>
                    <a:pt x="37" y="106"/>
                  </a:cubicBezTo>
                  <a:cubicBezTo>
                    <a:pt x="34" y="107"/>
                    <a:pt x="31" y="106"/>
                    <a:pt x="28" y="105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32" y="99"/>
                    <a:pt x="32" y="99"/>
                    <a:pt x="32" y="99"/>
                  </a:cubicBezTo>
                  <a:cubicBezTo>
                    <a:pt x="33" y="100"/>
                    <a:pt x="34" y="100"/>
                    <a:pt x="35" y="99"/>
                  </a:cubicBezTo>
                  <a:cubicBezTo>
                    <a:pt x="37" y="99"/>
                    <a:pt x="38" y="99"/>
                    <a:pt x="39" y="98"/>
                  </a:cubicBezTo>
                  <a:cubicBezTo>
                    <a:pt x="40" y="95"/>
                    <a:pt x="40" y="93"/>
                    <a:pt x="40" y="91"/>
                  </a:cubicBezTo>
                  <a:cubicBezTo>
                    <a:pt x="40" y="88"/>
                    <a:pt x="39" y="86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6" y="42"/>
                    <a:pt x="16" y="42"/>
                    <a:pt x="16" y="42"/>
                  </a:cubicBezTo>
                  <a:close/>
                  <a:moveTo>
                    <a:pt x="28" y="48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28" y="48"/>
                    <a:pt x="28" y="48"/>
                    <a:pt x="28" y="48"/>
                  </a:cubicBezTo>
                  <a:close/>
                  <a:moveTo>
                    <a:pt x="67" y="59"/>
                  </a:moveTo>
                  <a:cubicBezTo>
                    <a:pt x="70" y="62"/>
                    <a:pt x="70" y="62"/>
                    <a:pt x="70" y="62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67" y="59"/>
                    <a:pt x="67" y="59"/>
                    <a:pt x="67" y="59"/>
                  </a:cubicBezTo>
                  <a:close/>
                  <a:moveTo>
                    <a:pt x="46" y="75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46" y="75"/>
                    <a:pt x="46" y="75"/>
                    <a:pt x="46" y="75"/>
                  </a:cubicBezTo>
                  <a:close/>
                  <a:moveTo>
                    <a:pt x="63" y="52"/>
                  </a:moveTo>
                  <a:cubicBezTo>
                    <a:pt x="66" y="56"/>
                    <a:pt x="66" y="56"/>
                    <a:pt x="66" y="56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63" y="52"/>
                    <a:pt x="63" y="52"/>
                    <a:pt x="63" y="52"/>
                  </a:cubicBezTo>
                  <a:close/>
                  <a:moveTo>
                    <a:pt x="42" y="68"/>
                  </a:moveTo>
                  <a:cubicBezTo>
                    <a:pt x="45" y="72"/>
                    <a:pt x="45" y="72"/>
                    <a:pt x="45" y="7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42" y="68"/>
                    <a:pt x="42" y="68"/>
                    <a:pt x="42" y="68"/>
                  </a:cubicBezTo>
                  <a:close/>
                  <a:moveTo>
                    <a:pt x="69" y="10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5" y="83"/>
                    <a:pt x="46" y="86"/>
                    <a:pt x="47" y="90"/>
                  </a:cubicBezTo>
                  <a:cubicBezTo>
                    <a:pt x="47" y="90"/>
                    <a:pt x="47" y="91"/>
                    <a:pt x="47" y="91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6" y="52"/>
                    <a:pt x="97" y="50"/>
                    <a:pt x="96" y="48"/>
                  </a:cubicBezTo>
                  <a:cubicBezTo>
                    <a:pt x="96" y="46"/>
                    <a:pt x="95" y="44"/>
                    <a:pt x="94" y="42"/>
                  </a:cubicBezTo>
                  <a:cubicBezTo>
                    <a:pt x="94" y="42"/>
                    <a:pt x="94" y="42"/>
                    <a:pt x="94" y="42"/>
                  </a:cubicBezTo>
                  <a:lnTo>
                    <a:pt x="69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sp>
        <p:nvSpPr>
          <p:cNvPr id="210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716124" y="265854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1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716124" y="2333557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12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716124" y="368396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3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716124" y="3358971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14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716124" y="470937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5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716124" y="4384385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16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142324" y="265854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7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142324" y="2333557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18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142324" y="3683962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9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142324" y="3358971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20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142324" y="4709376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21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142324" y="4384385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16851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20688" y="198438"/>
            <a:ext cx="495300" cy="635000"/>
            <a:chOff x="420688" y="198438"/>
            <a:chExt cx="495300" cy="635000"/>
          </a:xfrm>
        </p:grpSpPr>
        <p:sp>
          <p:nvSpPr>
            <p:cNvPr id="13" name="Freeform 510"/>
            <p:cNvSpPr>
              <a:spLocks noEditPoints="1"/>
            </p:cNvSpPr>
            <p:nvPr/>
          </p:nvSpPr>
          <p:spPr bwMode="auto">
            <a:xfrm>
              <a:off x="420688" y="198438"/>
              <a:ext cx="495300" cy="635000"/>
            </a:xfrm>
            <a:custGeom>
              <a:avLst/>
              <a:gdLst>
                <a:gd name="T0" fmla="*/ 94 w 107"/>
                <a:gd name="T1" fmla="*/ 125 h 140"/>
                <a:gd name="T2" fmla="*/ 101 w 107"/>
                <a:gd name="T3" fmla="*/ 55 h 140"/>
                <a:gd name="T4" fmla="*/ 91 w 107"/>
                <a:gd name="T5" fmla="*/ 1 h 140"/>
                <a:gd name="T6" fmla="*/ 54 w 107"/>
                <a:gd name="T7" fmla="*/ 9 h 140"/>
                <a:gd name="T8" fmla="*/ 20 w 107"/>
                <a:gd name="T9" fmla="*/ 8 h 140"/>
                <a:gd name="T10" fmla="*/ 8 w 107"/>
                <a:gd name="T11" fmla="*/ 62 h 140"/>
                <a:gd name="T12" fmla="*/ 13 w 107"/>
                <a:gd name="T13" fmla="*/ 132 h 140"/>
                <a:gd name="T14" fmla="*/ 0 w 107"/>
                <a:gd name="T15" fmla="*/ 132 h 140"/>
                <a:gd name="T16" fmla="*/ 27 w 107"/>
                <a:gd name="T17" fmla="*/ 140 h 140"/>
                <a:gd name="T18" fmla="*/ 28 w 107"/>
                <a:gd name="T19" fmla="*/ 135 h 140"/>
                <a:gd name="T20" fmla="*/ 27 w 107"/>
                <a:gd name="T21" fmla="*/ 86 h 140"/>
                <a:gd name="T22" fmla="*/ 48 w 107"/>
                <a:gd name="T23" fmla="*/ 69 h 140"/>
                <a:gd name="T24" fmla="*/ 61 w 107"/>
                <a:gd name="T25" fmla="*/ 61 h 140"/>
                <a:gd name="T26" fmla="*/ 82 w 107"/>
                <a:gd name="T27" fmla="*/ 78 h 140"/>
                <a:gd name="T28" fmla="*/ 79 w 107"/>
                <a:gd name="T29" fmla="*/ 128 h 140"/>
                <a:gd name="T30" fmla="*/ 80 w 107"/>
                <a:gd name="T31" fmla="*/ 133 h 140"/>
                <a:gd name="T32" fmla="*/ 107 w 107"/>
                <a:gd name="T33" fmla="*/ 126 h 140"/>
                <a:gd name="T34" fmla="*/ 43 w 107"/>
                <a:gd name="T35" fmla="*/ 68 h 140"/>
                <a:gd name="T36" fmla="*/ 13 w 107"/>
                <a:gd name="T37" fmla="*/ 63 h 140"/>
                <a:gd name="T38" fmla="*/ 22 w 107"/>
                <a:gd name="T39" fmla="*/ 41 h 140"/>
                <a:gd name="T40" fmla="*/ 41 w 107"/>
                <a:gd name="T41" fmla="*/ 47 h 140"/>
                <a:gd name="T42" fmla="*/ 43 w 107"/>
                <a:gd name="T43" fmla="*/ 68 h 140"/>
                <a:gd name="T44" fmla="*/ 45 w 107"/>
                <a:gd name="T45" fmla="*/ 41 h 140"/>
                <a:gd name="T46" fmla="*/ 20 w 107"/>
                <a:gd name="T47" fmla="*/ 36 h 140"/>
                <a:gd name="T48" fmla="*/ 22 w 107"/>
                <a:gd name="T49" fmla="*/ 13 h 140"/>
                <a:gd name="T50" fmla="*/ 48 w 107"/>
                <a:gd name="T51" fmla="*/ 40 h 140"/>
                <a:gd name="T52" fmla="*/ 89 w 107"/>
                <a:gd name="T53" fmla="*/ 6 h 140"/>
                <a:gd name="T54" fmla="*/ 90 w 107"/>
                <a:gd name="T55" fmla="*/ 30 h 140"/>
                <a:gd name="T56" fmla="*/ 64 w 107"/>
                <a:gd name="T57" fmla="*/ 33 h 140"/>
                <a:gd name="T58" fmla="*/ 59 w 107"/>
                <a:gd name="T59" fmla="*/ 10 h 140"/>
                <a:gd name="T60" fmla="*/ 64 w 107"/>
                <a:gd name="T61" fmla="*/ 42 h 140"/>
                <a:gd name="T62" fmla="*/ 78 w 107"/>
                <a:gd name="T63" fmla="*/ 35 h 140"/>
                <a:gd name="T64" fmla="*/ 96 w 107"/>
                <a:gd name="T65" fmla="*/ 56 h 140"/>
                <a:gd name="T66" fmla="*/ 66 w 107"/>
                <a:gd name="T67" fmla="*/ 6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140">
                  <a:moveTo>
                    <a:pt x="104" y="124"/>
                  </a:moveTo>
                  <a:cubicBezTo>
                    <a:pt x="94" y="125"/>
                    <a:pt x="94" y="125"/>
                    <a:pt x="94" y="125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96" y="75"/>
                    <a:pt x="103" y="65"/>
                    <a:pt x="101" y="55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3" y="1"/>
                    <a:pt x="92" y="0"/>
                    <a:pt x="91" y="1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4" y="6"/>
                    <a:pt x="53" y="7"/>
                    <a:pt x="54" y="9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7"/>
                    <a:pt x="18" y="8"/>
                    <a:pt x="17" y="10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6" y="72"/>
                    <a:pt x="12" y="82"/>
                    <a:pt x="22" y="85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2" y="130"/>
                    <a:pt x="0" y="131"/>
                    <a:pt x="0" y="132"/>
                  </a:cubicBezTo>
                  <a:cubicBezTo>
                    <a:pt x="0" y="134"/>
                    <a:pt x="1" y="135"/>
                    <a:pt x="2" y="135"/>
                  </a:cubicBezTo>
                  <a:cubicBezTo>
                    <a:pt x="27" y="140"/>
                    <a:pt x="27" y="140"/>
                    <a:pt x="27" y="140"/>
                  </a:cubicBezTo>
                  <a:cubicBezTo>
                    <a:pt x="28" y="140"/>
                    <a:pt x="30" y="139"/>
                    <a:pt x="30" y="138"/>
                  </a:cubicBezTo>
                  <a:cubicBezTo>
                    <a:pt x="30" y="137"/>
                    <a:pt x="29" y="135"/>
                    <a:pt x="28" y="135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7" y="86"/>
                    <a:pt x="27" y="86"/>
                    <a:pt x="28" y="86"/>
                  </a:cubicBezTo>
                  <a:cubicBezTo>
                    <a:pt x="37" y="86"/>
                    <a:pt x="46" y="79"/>
                    <a:pt x="48" y="69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3" y="71"/>
                    <a:pt x="71" y="78"/>
                    <a:pt x="81" y="78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89" y="126"/>
                    <a:pt x="89" y="126"/>
                    <a:pt x="89" y="126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7" y="128"/>
                    <a:pt x="76" y="129"/>
                    <a:pt x="77" y="131"/>
                  </a:cubicBezTo>
                  <a:cubicBezTo>
                    <a:pt x="77" y="132"/>
                    <a:pt x="78" y="133"/>
                    <a:pt x="80" y="133"/>
                  </a:cubicBezTo>
                  <a:cubicBezTo>
                    <a:pt x="105" y="129"/>
                    <a:pt x="105" y="129"/>
                    <a:pt x="105" y="129"/>
                  </a:cubicBezTo>
                  <a:cubicBezTo>
                    <a:pt x="106" y="129"/>
                    <a:pt x="107" y="127"/>
                    <a:pt x="107" y="126"/>
                  </a:cubicBezTo>
                  <a:cubicBezTo>
                    <a:pt x="106" y="125"/>
                    <a:pt x="105" y="124"/>
                    <a:pt x="104" y="124"/>
                  </a:cubicBezTo>
                  <a:close/>
                  <a:moveTo>
                    <a:pt x="43" y="68"/>
                  </a:moveTo>
                  <a:cubicBezTo>
                    <a:pt x="41" y="77"/>
                    <a:pt x="33" y="82"/>
                    <a:pt x="25" y="80"/>
                  </a:cubicBezTo>
                  <a:cubicBezTo>
                    <a:pt x="17" y="79"/>
                    <a:pt x="11" y="71"/>
                    <a:pt x="13" y="6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5" y="39"/>
                    <a:pt x="29" y="40"/>
                    <a:pt x="32" y="43"/>
                  </a:cubicBezTo>
                  <a:cubicBezTo>
                    <a:pt x="34" y="46"/>
                    <a:pt x="38" y="47"/>
                    <a:pt x="41" y="47"/>
                  </a:cubicBezTo>
                  <a:cubicBezTo>
                    <a:pt x="43" y="47"/>
                    <a:pt x="45" y="47"/>
                    <a:pt x="47" y="46"/>
                  </a:cubicBezTo>
                  <a:lnTo>
                    <a:pt x="43" y="68"/>
                  </a:lnTo>
                  <a:close/>
                  <a:moveTo>
                    <a:pt x="48" y="40"/>
                  </a:moveTo>
                  <a:cubicBezTo>
                    <a:pt x="45" y="41"/>
                    <a:pt x="45" y="41"/>
                    <a:pt x="45" y="41"/>
                  </a:cubicBezTo>
                  <a:cubicBezTo>
                    <a:pt x="42" y="43"/>
                    <a:pt x="38" y="42"/>
                    <a:pt x="36" y="39"/>
                  </a:cubicBezTo>
                  <a:cubicBezTo>
                    <a:pt x="32" y="35"/>
                    <a:pt x="25" y="34"/>
                    <a:pt x="20" y="36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52" y="19"/>
                    <a:pt x="52" y="19"/>
                    <a:pt x="52" y="19"/>
                  </a:cubicBezTo>
                  <a:lnTo>
                    <a:pt x="48" y="40"/>
                  </a:lnTo>
                  <a:close/>
                  <a:moveTo>
                    <a:pt x="59" y="10"/>
                  </a:moveTo>
                  <a:cubicBezTo>
                    <a:pt x="89" y="6"/>
                    <a:pt x="89" y="6"/>
                    <a:pt x="89" y="6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7" y="32"/>
                    <a:pt x="83" y="33"/>
                    <a:pt x="80" y="31"/>
                  </a:cubicBezTo>
                  <a:cubicBezTo>
                    <a:pt x="75" y="28"/>
                    <a:pt x="69" y="29"/>
                    <a:pt x="64" y="33"/>
                  </a:cubicBezTo>
                  <a:cubicBezTo>
                    <a:pt x="63" y="35"/>
                    <a:pt x="63" y="35"/>
                    <a:pt x="63" y="35"/>
                  </a:cubicBezTo>
                  <a:lnTo>
                    <a:pt x="59" y="10"/>
                  </a:lnTo>
                  <a:close/>
                  <a:moveTo>
                    <a:pt x="66" y="60"/>
                  </a:moveTo>
                  <a:cubicBezTo>
                    <a:pt x="64" y="42"/>
                    <a:pt x="64" y="42"/>
                    <a:pt x="64" y="42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1" y="34"/>
                    <a:pt x="75" y="33"/>
                    <a:pt x="78" y="35"/>
                  </a:cubicBezTo>
                  <a:cubicBezTo>
                    <a:pt x="83" y="38"/>
                    <a:pt x="89" y="37"/>
                    <a:pt x="93" y="33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8" y="64"/>
                    <a:pt x="92" y="72"/>
                    <a:pt x="84" y="73"/>
                  </a:cubicBezTo>
                  <a:cubicBezTo>
                    <a:pt x="75" y="74"/>
                    <a:pt x="68" y="69"/>
                    <a:pt x="66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11"/>
            <p:cNvSpPr>
              <a:spLocks/>
            </p:cNvSpPr>
            <p:nvPr/>
          </p:nvSpPr>
          <p:spPr bwMode="auto">
            <a:xfrm>
              <a:off x="582613" y="452438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512"/>
            <p:cNvSpPr>
              <a:spLocks/>
            </p:cNvSpPr>
            <p:nvPr/>
          </p:nvSpPr>
          <p:spPr bwMode="auto">
            <a:xfrm>
              <a:off x="804863" y="415925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13"/>
            <p:cNvSpPr>
              <a:spLocks/>
            </p:cNvSpPr>
            <p:nvPr/>
          </p:nvSpPr>
          <p:spPr bwMode="auto">
            <a:xfrm>
              <a:off x="735013" y="393700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3 w 5"/>
                <a:gd name="T7" fmla="*/ 5 h 5"/>
                <a:gd name="T8" fmla="*/ 0 w 5"/>
                <a:gd name="T9" fmla="*/ 3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14"/>
            <p:cNvSpPr>
              <a:spLocks/>
            </p:cNvSpPr>
            <p:nvPr/>
          </p:nvSpPr>
          <p:spPr bwMode="auto">
            <a:xfrm>
              <a:off x="773113" y="474663"/>
              <a:ext cx="22225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2 w 5"/>
                <a:gd name="T7" fmla="*/ 5 h 5"/>
                <a:gd name="T8" fmla="*/ 0 w 5"/>
                <a:gd name="T9" fmla="*/ 2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515"/>
            <p:cNvSpPr>
              <a:spLocks/>
            </p:cNvSpPr>
            <p:nvPr/>
          </p:nvSpPr>
          <p:spPr bwMode="auto">
            <a:xfrm>
              <a:off x="512763" y="430213"/>
              <a:ext cx="23813" cy="22225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16"/>
            <p:cNvSpPr>
              <a:spLocks/>
            </p:cNvSpPr>
            <p:nvPr/>
          </p:nvSpPr>
          <p:spPr bwMode="auto">
            <a:xfrm>
              <a:off x="527050" y="506413"/>
              <a:ext cx="23813" cy="23813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4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3908" y="22569"/>
            <a:ext cx="2033807" cy="2695237"/>
            <a:chOff x="201669" y="8597"/>
            <a:chExt cx="3284998" cy="4353338"/>
          </a:xfrm>
        </p:grpSpPr>
        <p:grpSp>
          <p:nvGrpSpPr>
            <p:cNvPr id="21" name="组合 20"/>
            <p:cNvGrpSpPr/>
            <p:nvPr/>
          </p:nvGrpSpPr>
          <p:grpSpPr>
            <a:xfrm>
              <a:off x="201669" y="8598"/>
              <a:ext cx="2101383" cy="4353337"/>
              <a:chOff x="711200" y="368300"/>
              <a:chExt cx="2525713" cy="5232401"/>
            </a:xfrm>
          </p:grpSpPr>
          <p:sp>
            <p:nvSpPr>
              <p:cNvPr id="44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267309" y="8597"/>
              <a:ext cx="1219358" cy="2526087"/>
              <a:chOff x="711200" y="368300"/>
              <a:chExt cx="2525713" cy="5232401"/>
            </a:xfrm>
          </p:grpSpPr>
          <p:sp>
            <p:nvSpPr>
              <p:cNvPr id="23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 flipH="1">
            <a:off x="10091900" y="22569"/>
            <a:ext cx="1930359" cy="2672668"/>
            <a:chOff x="201669" y="8597"/>
            <a:chExt cx="3284998" cy="4353338"/>
          </a:xfrm>
        </p:grpSpPr>
        <p:grpSp>
          <p:nvGrpSpPr>
            <p:cNvPr id="66" name="组合 65"/>
            <p:cNvGrpSpPr/>
            <p:nvPr/>
          </p:nvGrpSpPr>
          <p:grpSpPr>
            <a:xfrm>
              <a:off x="201669" y="8598"/>
              <a:ext cx="2101383" cy="4353337"/>
              <a:chOff x="711200" y="368300"/>
              <a:chExt cx="2525713" cy="5232401"/>
            </a:xfrm>
          </p:grpSpPr>
          <p:sp>
            <p:nvSpPr>
              <p:cNvPr id="89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2267309" y="8597"/>
              <a:ext cx="1219358" cy="2526087"/>
              <a:chOff x="711200" y="368300"/>
              <a:chExt cx="2525713" cy="5232401"/>
            </a:xfrm>
          </p:grpSpPr>
          <p:sp>
            <p:nvSpPr>
              <p:cNvPr id="68" name="AutoShape 26"/>
              <p:cNvSpPr>
                <a:spLocks noChangeAspect="1" noChangeArrowheads="1" noTextEdit="1"/>
              </p:cNvSpPr>
              <p:nvPr/>
            </p:nvSpPr>
            <p:spPr bwMode="auto">
              <a:xfrm>
                <a:off x="711200" y="368300"/>
                <a:ext cx="2525713" cy="5232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8"/>
              <p:cNvSpPr>
                <a:spLocks/>
              </p:cNvSpPr>
              <p:nvPr/>
            </p:nvSpPr>
            <p:spPr bwMode="auto">
              <a:xfrm>
                <a:off x="1973263" y="4549775"/>
                <a:ext cx="0" cy="571500"/>
              </a:xfrm>
              <a:custGeom>
                <a:avLst/>
                <a:gdLst>
                  <a:gd name="T0" fmla="*/ 0 h 360"/>
                  <a:gd name="T1" fmla="*/ 360 h 360"/>
                  <a:gd name="T2" fmla="*/ 0 h 36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0">
                    <a:moveTo>
                      <a:pt x="0" y="0"/>
                    </a:moveTo>
                    <a:lnTo>
                      <a:pt x="0" y="3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Line 29"/>
              <p:cNvSpPr>
                <a:spLocks noChangeShapeType="1"/>
              </p:cNvSpPr>
              <p:nvPr/>
            </p:nvSpPr>
            <p:spPr bwMode="auto">
              <a:xfrm>
                <a:off x="1973263" y="4549775"/>
                <a:ext cx="0" cy="571500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0"/>
              <p:cNvSpPr>
                <a:spLocks/>
              </p:cNvSpPr>
              <p:nvPr/>
            </p:nvSpPr>
            <p:spPr bwMode="auto">
              <a:xfrm>
                <a:off x="1973263" y="374650"/>
                <a:ext cx="0" cy="2549525"/>
              </a:xfrm>
              <a:custGeom>
                <a:avLst/>
                <a:gdLst>
                  <a:gd name="T0" fmla="*/ 0 h 1606"/>
                  <a:gd name="T1" fmla="*/ 1606 h 1606"/>
                  <a:gd name="T2" fmla="*/ 0 h 1606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606">
                    <a:moveTo>
                      <a:pt x="0" y="0"/>
                    </a:moveTo>
                    <a:lnTo>
                      <a:pt x="0" y="16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Line 31"/>
              <p:cNvSpPr>
                <a:spLocks noChangeShapeType="1"/>
              </p:cNvSpPr>
              <p:nvPr/>
            </p:nvSpPr>
            <p:spPr bwMode="auto">
              <a:xfrm>
                <a:off x="1973263" y="374650"/>
                <a:ext cx="0" cy="2549525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2"/>
              <p:cNvSpPr>
                <a:spLocks/>
              </p:cNvSpPr>
              <p:nvPr/>
            </p:nvSpPr>
            <p:spPr bwMode="auto">
              <a:xfrm>
                <a:off x="1739900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Line 33"/>
              <p:cNvSpPr>
                <a:spLocks noChangeShapeType="1"/>
              </p:cNvSpPr>
              <p:nvPr/>
            </p:nvSpPr>
            <p:spPr bwMode="auto">
              <a:xfrm>
                <a:off x="1739900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34"/>
              <p:cNvSpPr>
                <a:spLocks noChangeArrowheads="1"/>
              </p:cNvSpPr>
              <p:nvPr/>
            </p:nvSpPr>
            <p:spPr bwMode="auto">
              <a:xfrm>
                <a:off x="1639888" y="4821238"/>
                <a:ext cx="20002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35"/>
              <p:cNvSpPr>
                <a:spLocks/>
              </p:cNvSpPr>
              <p:nvPr/>
            </p:nvSpPr>
            <p:spPr bwMode="auto">
              <a:xfrm>
                <a:off x="2214563" y="4356100"/>
                <a:ext cx="0" cy="573088"/>
              </a:xfrm>
              <a:custGeom>
                <a:avLst/>
                <a:gdLst>
                  <a:gd name="T0" fmla="*/ 0 h 361"/>
                  <a:gd name="T1" fmla="*/ 361 h 361"/>
                  <a:gd name="T2" fmla="*/ 0 h 36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61">
                    <a:moveTo>
                      <a:pt x="0" y="0"/>
                    </a:moveTo>
                    <a:lnTo>
                      <a:pt x="0" y="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B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Line 36"/>
              <p:cNvSpPr>
                <a:spLocks noChangeShapeType="1"/>
              </p:cNvSpPr>
              <p:nvPr/>
            </p:nvSpPr>
            <p:spPr bwMode="auto">
              <a:xfrm>
                <a:off x="2214563" y="4356100"/>
                <a:ext cx="0" cy="573088"/>
              </a:xfrm>
              <a:prstGeom prst="line">
                <a:avLst/>
              </a:pr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37"/>
              <p:cNvSpPr>
                <a:spLocks noChangeArrowheads="1"/>
              </p:cNvSpPr>
              <p:nvPr/>
            </p:nvSpPr>
            <p:spPr bwMode="auto">
              <a:xfrm>
                <a:off x="2108200" y="4821238"/>
                <a:ext cx="206375" cy="206375"/>
              </a:xfrm>
              <a:prstGeom prst="ellipse">
                <a:avLst/>
              </a:prstGeom>
              <a:solidFill>
                <a:srgbClr val="8B0000"/>
              </a:solidFill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8"/>
              <p:cNvSpPr>
                <a:spLocks/>
              </p:cNvSpPr>
              <p:nvPr/>
            </p:nvSpPr>
            <p:spPr bwMode="auto">
              <a:xfrm>
                <a:off x="1973263" y="2778125"/>
                <a:ext cx="1250950" cy="1836738"/>
              </a:xfrm>
              <a:custGeom>
                <a:avLst/>
                <a:gdLst>
                  <a:gd name="T0" fmla="*/ 392 w 788"/>
                  <a:gd name="T1" fmla="*/ 1157 h 1157"/>
                  <a:gd name="T2" fmla="*/ 788 w 788"/>
                  <a:gd name="T3" fmla="*/ 579 h 1157"/>
                  <a:gd name="T4" fmla="*/ 392 w 788"/>
                  <a:gd name="T5" fmla="*/ 0 h 1157"/>
                  <a:gd name="T6" fmla="*/ 0 w 788"/>
                  <a:gd name="T7" fmla="*/ 0 h 1157"/>
                  <a:gd name="T8" fmla="*/ 0 w 788"/>
                  <a:gd name="T9" fmla="*/ 1157 h 1157"/>
                  <a:gd name="T10" fmla="*/ 392 w 78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8" h="1157">
                    <a:moveTo>
                      <a:pt x="392" y="1157"/>
                    </a:moveTo>
                    <a:lnTo>
                      <a:pt x="788" y="579"/>
                    </a:lnTo>
                    <a:lnTo>
                      <a:pt x="392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392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9"/>
              <p:cNvSpPr>
                <a:spLocks/>
              </p:cNvSpPr>
              <p:nvPr/>
            </p:nvSpPr>
            <p:spPr bwMode="auto">
              <a:xfrm>
                <a:off x="1973263" y="2778125"/>
                <a:ext cx="609600" cy="1836738"/>
              </a:xfrm>
              <a:custGeom>
                <a:avLst/>
                <a:gdLst>
                  <a:gd name="T0" fmla="*/ 190 w 384"/>
                  <a:gd name="T1" fmla="*/ 1157 h 1157"/>
                  <a:gd name="T2" fmla="*/ 384 w 384"/>
                  <a:gd name="T3" fmla="*/ 579 h 1157"/>
                  <a:gd name="T4" fmla="*/ 190 w 384"/>
                  <a:gd name="T5" fmla="*/ 0 h 1157"/>
                  <a:gd name="T6" fmla="*/ 0 w 384"/>
                  <a:gd name="T7" fmla="*/ 0 h 1157"/>
                  <a:gd name="T8" fmla="*/ 0 w 384"/>
                  <a:gd name="T9" fmla="*/ 1157 h 1157"/>
                  <a:gd name="T10" fmla="*/ 190 w 384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1157">
                    <a:moveTo>
                      <a:pt x="190" y="1157"/>
                    </a:moveTo>
                    <a:lnTo>
                      <a:pt x="384" y="579"/>
                    </a:lnTo>
                    <a:lnTo>
                      <a:pt x="190" y="0"/>
                    </a:lnTo>
                    <a:lnTo>
                      <a:pt x="0" y="0"/>
                    </a:lnTo>
                    <a:lnTo>
                      <a:pt x="0" y="1157"/>
                    </a:lnTo>
                    <a:lnTo>
                      <a:pt x="190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0"/>
              <p:cNvSpPr>
                <a:spLocks/>
              </p:cNvSpPr>
              <p:nvPr/>
            </p:nvSpPr>
            <p:spPr bwMode="auto">
              <a:xfrm>
                <a:off x="723900" y="2778125"/>
                <a:ext cx="1249363" cy="1836738"/>
              </a:xfrm>
              <a:custGeom>
                <a:avLst/>
                <a:gdLst>
                  <a:gd name="T0" fmla="*/ 396 w 787"/>
                  <a:gd name="T1" fmla="*/ 1157 h 1157"/>
                  <a:gd name="T2" fmla="*/ 0 w 787"/>
                  <a:gd name="T3" fmla="*/ 579 h 1157"/>
                  <a:gd name="T4" fmla="*/ 396 w 787"/>
                  <a:gd name="T5" fmla="*/ 0 h 1157"/>
                  <a:gd name="T6" fmla="*/ 787 w 787"/>
                  <a:gd name="T7" fmla="*/ 0 h 1157"/>
                  <a:gd name="T8" fmla="*/ 787 w 787"/>
                  <a:gd name="T9" fmla="*/ 1157 h 1157"/>
                  <a:gd name="T10" fmla="*/ 396 w 787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7" h="1157">
                    <a:moveTo>
                      <a:pt x="396" y="1157"/>
                    </a:moveTo>
                    <a:lnTo>
                      <a:pt x="0" y="579"/>
                    </a:lnTo>
                    <a:lnTo>
                      <a:pt x="396" y="0"/>
                    </a:lnTo>
                    <a:lnTo>
                      <a:pt x="787" y="0"/>
                    </a:lnTo>
                    <a:lnTo>
                      <a:pt x="787" y="1157"/>
                    </a:lnTo>
                    <a:lnTo>
                      <a:pt x="396" y="1157"/>
                    </a:lnTo>
                    <a:close/>
                  </a:path>
                </a:pathLst>
              </a:custGeom>
              <a:solidFill>
                <a:srgbClr val="E9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1"/>
              <p:cNvSpPr>
                <a:spLocks/>
              </p:cNvSpPr>
              <p:nvPr/>
            </p:nvSpPr>
            <p:spPr bwMode="auto">
              <a:xfrm>
                <a:off x="1373188" y="2778125"/>
                <a:ext cx="600075" cy="1836738"/>
              </a:xfrm>
              <a:custGeom>
                <a:avLst/>
                <a:gdLst>
                  <a:gd name="T0" fmla="*/ 189 w 378"/>
                  <a:gd name="T1" fmla="*/ 1157 h 1157"/>
                  <a:gd name="T2" fmla="*/ 0 w 378"/>
                  <a:gd name="T3" fmla="*/ 579 h 1157"/>
                  <a:gd name="T4" fmla="*/ 189 w 378"/>
                  <a:gd name="T5" fmla="*/ 0 h 1157"/>
                  <a:gd name="T6" fmla="*/ 378 w 378"/>
                  <a:gd name="T7" fmla="*/ 0 h 1157"/>
                  <a:gd name="T8" fmla="*/ 378 w 378"/>
                  <a:gd name="T9" fmla="*/ 1157 h 1157"/>
                  <a:gd name="T10" fmla="*/ 189 w 378"/>
                  <a:gd name="T11" fmla="*/ 1157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8" h="1157">
                    <a:moveTo>
                      <a:pt x="189" y="1157"/>
                    </a:moveTo>
                    <a:lnTo>
                      <a:pt x="0" y="579"/>
                    </a:lnTo>
                    <a:lnTo>
                      <a:pt x="189" y="0"/>
                    </a:lnTo>
                    <a:lnTo>
                      <a:pt x="378" y="0"/>
                    </a:lnTo>
                    <a:lnTo>
                      <a:pt x="378" y="1157"/>
                    </a:lnTo>
                    <a:lnTo>
                      <a:pt x="189" y="1157"/>
                    </a:lnTo>
                    <a:close/>
                  </a:path>
                </a:pathLst>
              </a:custGeom>
              <a:solidFill>
                <a:srgbClr val="8B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2"/>
              <p:cNvSpPr>
                <a:spLocks/>
              </p:cNvSpPr>
              <p:nvPr/>
            </p:nvSpPr>
            <p:spPr bwMode="auto">
              <a:xfrm>
                <a:off x="1373188" y="2778125"/>
                <a:ext cx="1209675" cy="1836738"/>
              </a:xfrm>
              <a:custGeom>
                <a:avLst/>
                <a:gdLst>
                  <a:gd name="T0" fmla="*/ 568 w 762"/>
                  <a:gd name="T1" fmla="*/ 0 h 1157"/>
                  <a:gd name="T2" fmla="*/ 189 w 762"/>
                  <a:gd name="T3" fmla="*/ 0 h 1157"/>
                  <a:gd name="T4" fmla="*/ 0 w 762"/>
                  <a:gd name="T5" fmla="*/ 579 h 1157"/>
                  <a:gd name="T6" fmla="*/ 189 w 762"/>
                  <a:gd name="T7" fmla="*/ 1157 h 1157"/>
                  <a:gd name="T8" fmla="*/ 568 w 762"/>
                  <a:gd name="T9" fmla="*/ 1157 h 1157"/>
                  <a:gd name="T10" fmla="*/ 762 w 762"/>
                  <a:gd name="T11" fmla="*/ 579 h 1157"/>
                  <a:gd name="T12" fmla="*/ 568 w 762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1157">
                    <a:moveTo>
                      <a:pt x="568" y="0"/>
                    </a:moveTo>
                    <a:lnTo>
                      <a:pt x="189" y="0"/>
                    </a:lnTo>
                    <a:lnTo>
                      <a:pt x="0" y="579"/>
                    </a:lnTo>
                    <a:lnTo>
                      <a:pt x="189" y="1157"/>
                    </a:lnTo>
                    <a:lnTo>
                      <a:pt x="568" y="1157"/>
                    </a:lnTo>
                    <a:lnTo>
                      <a:pt x="762" y="579"/>
                    </a:lnTo>
                    <a:lnTo>
                      <a:pt x="568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43"/>
              <p:cNvSpPr>
                <a:spLocks/>
              </p:cNvSpPr>
              <p:nvPr/>
            </p:nvSpPr>
            <p:spPr bwMode="auto">
              <a:xfrm>
                <a:off x="723900" y="2778125"/>
                <a:ext cx="2500313" cy="1836738"/>
              </a:xfrm>
              <a:custGeom>
                <a:avLst/>
                <a:gdLst>
                  <a:gd name="T0" fmla="*/ 1179 w 1575"/>
                  <a:gd name="T1" fmla="*/ 0 h 1157"/>
                  <a:gd name="T2" fmla="*/ 396 w 1575"/>
                  <a:gd name="T3" fmla="*/ 0 h 1157"/>
                  <a:gd name="T4" fmla="*/ 0 w 1575"/>
                  <a:gd name="T5" fmla="*/ 579 h 1157"/>
                  <a:gd name="T6" fmla="*/ 396 w 1575"/>
                  <a:gd name="T7" fmla="*/ 1157 h 1157"/>
                  <a:gd name="T8" fmla="*/ 1179 w 1575"/>
                  <a:gd name="T9" fmla="*/ 1157 h 1157"/>
                  <a:gd name="T10" fmla="*/ 1575 w 1575"/>
                  <a:gd name="T11" fmla="*/ 579 h 1157"/>
                  <a:gd name="T12" fmla="*/ 1179 w 1575"/>
                  <a:gd name="T13" fmla="*/ 0 h 1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75" h="1157">
                    <a:moveTo>
                      <a:pt x="1179" y="0"/>
                    </a:moveTo>
                    <a:lnTo>
                      <a:pt x="396" y="0"/>
                    </a:lnTo>
                    <a:lnTo>
                      <a:pt x="0" y="579"/>
                    </a:lnTo>
                    <a:lnTo>
                      <a:pt x="396" y="1157"/>
                    </a:lnTo>
                    <a:lnTo>
                      <a:pt x="1179" y="1157"/>
                    </a:lnTo>
                    <a:lnTo>
                      <a:pt x="1575" y="579"/>
                    </a:lnTo>
                    <a:lnTo>
                      <a:pt x="1179" y="0"/>
                    </a:lnTo>
                    <a:close/>
                  </a:path>
                </a:pathLst>
              </a:custGeom>
              <a:noFill/>
              <a:ln w="25400" cap="flat">
                <a:solidFill>
                  <a:srgbClr val="F4E05A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44"/>
              <p:cNvSpPr>
                <a:spLocks noEditPoints="1"/>
              </p:cNvSpPr>
              <p:nvPr/>
            </p:nvSpPr>
            <p:spPr bwMode="auto">
              <a:xfrm>
                <a:off x="1585913" y="5068888"/>
                <a:ext cx="776288" cy="531813"/>
              </a:xfrm>
              <a:custGeom>
                <a:avLst/>
                <a:gdLst>
                  <a:gd name="T0" fmla="*/ 392 w 489"/>
                  <a:gd name="T1" fmla="*/ 0 h 335"/>
                  <a:gd name="T2" fmla="*/ 320 w 489"/>
                  <a:gd name="T3" fmla="*/ 75 h 335"/>
                  <a:gd name="T4" fmla="*/ 244 w 489"/>
                  <a:gd name="T5" fmla="*/ 0 h 335"/>
                  <a:gd name="T6" fmla="*/ 173 w 489"/>
                  <a:gd name="T7" fmla="*/ 75 h 335"/>
                  <a:gd name="T8" fmla="*/ 97 w 489"/>
                  <a:gd name="T9" fmla="*/ 0 h 335"/>
                  <a:gd name="T10" fmla="*/ 0 w 489"/>
                  <a:gd name="T11" fmla="*/ 96 h 335"/>
                  <a:gd name="T12" fmla="*/ 76 w 489"/>
                  <a:gd name="T13" fmla="*/ 167 h 335"/>
                  <a:gd name="T14" fmla="*/ 97 w 489"/>
                  <a:gd name="T15" fmla="*/ 188 h 335"/>
                  <a:gd name="T16" fmla="*/ 152 w 489"/>
                  <a:gd name="T17" fmla="*/ 243 h 335"/>
                  <a:gd name="T18" fmla="*/ 244 w 489"/>
                  <a:gd name="T19" fmla="*/ 335 h 335"/>
                  <a:gd name="T20" fmla="*/ 413 w 489"/>
                  <a:gd name="T21" fmla="*/ 167 h 335"/>
                  <a:gd name="T22" fmla="*/ 413 w 489"/>
                  <a:gd name="T23" fmla="*/ 167 h 335"/>
                  <a:gd name="T24" fmla="*/ 489 w 489"/>
                  <a:gd name="T25" fmla="*/ 96 h 335"/>
                  <a:gd name="T26" fmla="*/ 392 w 489"/>
                  <a:gd name="T27" fmla="*/ 0 h 335"/>
                  <a:gd name="T28" fmla="*/ 42 w 489"/>
                  <a:gd name="T29" fmla="*/ 96 h 335"/>
                  <a:gd name="T30" fmla="*/ 97 w 489"/>
                  <a:gd name="T31" fmla="*/ 42 h 335"/>
                  <a:gd name="T32" fmla="*/ 152 w 489"/>
                  <a:gd name="T33" fmla="*/ 96 h 335"/>
                  <a:gd name="T34" fmla="*/ 97 w 489"/>
                  <a:gd name="T35" fmla="*/ 146 h 335"/>
                  <a:gd name="T36" fmla="*/ 42 w 489"/>
                  <a:gd name="T37" fmla="*/ 96 h 335"/>
                  <a:gd name="T38" fmla="*/ 244 w 489"/>
                  <a:gd name="T39" fmla="*/ 297 h 335"/>
                  <a:gd name="T40" fmla="*/ 190 w 489"/>
                  <a:gd name="T41" fmla="*/ 243 h 335"/>
                  <a:gd name="T42" fmla="*/ 244 w 489"/>
                  <a:gd name="T43" fmla="*/ 188 h 335"/>
                  <a:gd name="T44" fmla="*/ 299 w 489"/>
                  <a:gd name="T45" fmla="*/ 243 h 335"/>
                  <a:gd name="T46" fmla="*/ 244 w 489"/>
                  <a:gd name="T47" fmla="*/ 297 h 335"/>
                  <a:gd name="T48" fmla="*/ 320 w 489"/>
                  <a:gd name="T49" fmla="*/ 222 h 335"/>
                  <a:gd name="T50" fmla="*/ 244 w 489"/>
                  <a:gd name="T51" fmla="*/ 146 h 335"/>
                  <a:gd name="T52" fmla="*/ 173 w 489"/>
                  <a:gd name="T53" fmla="*/ 222 h 335"/>
                  <a:gd name="T54" fmla="*/ 118 w 489"/>
                  <a:gd name="T55" fmla="*/ 167 h 335"/>
                  <a:gd name="T56" fmla="*/ 244 w 489"/>
                  <a:gd name="T57" fmla="*/ 42 h 335"/>
                  <a:gd name="T58" fmla="*/ 299 w 489"/>
                  <a:gd name="T59" fmla="*/ 96 h 335"/>
                  <a:gd name="T60" fmla="*/ 371 w 489"/>
                  <a:gd name="T61" fmla="*/ 167 h 335"/>
                  <a:gd name="T62" fmla="*/ 320 w 489"/>
                  <a:gd name="T63" fmla="*/ 222 h 335"/>
                  <a:gd name="T64" fmla="*/ 392 w 489"/>
                  <a:gd name="T65" fmla="*/ 146 h 335"/>
                  <a:gd name="T66" fmla="*/ 341 w 489"/>
                  <a:gd name="T67" fmla="*/ 96 h 335"/>
                  <a:gd name="T68" fmla="*/ 392 w 489"/>
                  <a:gd name="T69" fmla="*/ 42 h 335"/>
                  <a:gd name="T70" fmla="*/ 447 w 489"/>
                  <a:gd name="T71" fmla="*/ 96 h 335"/>
                  <a:gd name="T72" fmla="*/ 392 w 489"/>
                  <a:gd name="T73" fmla="*/ 146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9" h="335">
                    <a:moveTo>
                      <a:pt x="392" y="0"/>
                    </a:moveTo>
                    <a:lnTo>
                      <a:pt x="320" y="75"/>
                    </a:lnTo>
                    <a:lnTo>
                      <a:pt x="244" y="0"/>
                    </a:lnTo>
                    <a:lnTo>
                      <a:pt x="173" y="75"/>
                    </a:lnTo>
                    <a:lnTo>
                      <a:pt x="97" y="0"/>
                    </a:lnTo>
                    <a:lnTo>
                      <a:pt x="0" y="96"/>
                    </a:lnTo>
                    <a:lnTo>
                      <a:pt x="76" y="167"/>
                    </a:lnTo>
                    <a:lnTo>
                      <a:pt x="97" y="188"/>
                    </a:lnTo>
                    <a:lnTo>
                      <a:pt x="152" y="243"/>
                    </a:lnTo>
                    <a:lnTo>
                      <a:pt x="244" y="335"/>
                    </a:lnTo>
                    <a:lnTo>
                      <a:pt x="413" y="167"/>
                    </a:lnTo>
                    <a:lnTo>
                      <a:pt x="413" y="167"/>
                    </a:lnTo>
                    <a:lnTo>
                      <a:pt x="489" y="96"/>
                    </a:lnTo>
                    <a:lnTo>
                      <a:pt x="392" y="0"/>
                    </a:lnTo>
                    <a:close/>
                    <a:moveTo>
                      <a:pt x="42" y="96"/>
                    </a:moveTo>
                    <a:lnTo>
                      <a:pt x="97" y="42"/>
                    </a:lnTo>
                    <a:lnTo>
                      <a:pt x="152" y="96"/>
                    </a:lnTo>
                    <a:lnTo>
                      <a:pt x="97" y="146"/>
                    </a:lnTo>
                    <a:lnTo>
                      <a:pt x="42" y="96"/>
                    </a:lnTo>
                    <a:close/>
                    <a:moveTo>
                      <a:pt x="244" y="297"/>
                    </a:moveTo>
                    <a:lnTo>
                      <a:pt x="190" y="243"/>
                    </a:lnTo>
                    <a:lnTo>
                      <a:pt x="244" y="188"/>
                    </a:lnTo>
                    <a:lnTo>
                      <a:pt x="299" y="243"/>
                    </a:lnTo>
                    <a:lnTo>
                      <a:pt x="244" y="297"/>
                    </a:lnTo>
                    <a:close/>
                    <a:moveTo>
                      <a:pt x="320" y="222"/>
                    </a:moveTo>
                    <a:lnTo>
                      <a:pt x="244" y="146"/>
                    </a:lnTo>
                    <a:lnTo>
                      <a:pt x="173" y="222"/>
                    </a:lnTo>
                    <a:lnTo>
                      <a:pt x="118" y="167"/>
                    </a:lnTo>
                    <a:lnTo>
                      <a:pt x="244" y="42"/>
                    </a:lnTo>
                    <a:lnTo>
                      <a:pt x="299" y="96"/>
                    </a:lnTo>
                    <a:lnTo>
                      <a:pt x="371" y="167"/>
                    </a:lnTo>
                    <a:lnTo>
                      <a:pt x="320" y="222"/>
                    </a:lnTo>
                    <a:close/>
                    <a:moveTo>
                      <a:pt x="392" y="146"/>
                    </a:moveTo>
                    <a:lnTo>
                      <a:pt x="341" y="96"/>
                    </a:lnTo>
                    <a:lnTo>
                      <a:pt x="392" y="42"/>
                    </a:lnTo>
                    <a:lnTo>
                      <a:pt x="447" y="96"/>
                    </a:lnTo>
                    <a:lnTo>
                      <a:pt x="392" y="146"/>
                    </a:lnTo>
                    <a:close/>
                  </a:path>
                </a:pathLst>
              </a:custGeom>
              <a:solidFill>
                <a:srgbClr val="F4E05A"/>
              </a:solidFill>
              <a:ln w="9525">
                <a:solidFill>
                  <a:srgbClr val="F4E05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Rectangle 45"/>
              <p:cNvSpPr>
                <a:spLocks noChangeArrowheads="1"/>
              </p:cNvSpPr>
              <p:nvPr/>
            </p:nvSpPr>
            <p:spPr bwMode="auto">
              <a:xfrm>
                <a:off x="1860550" y="2505075"/>
                <a:ext cx="233363" cy="273050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Rectangle 46"/>
              <p:cNvSpPr>
                <a:spLocks noChangeArrowheads="1"/>
              </p:cNvSpPr>
              <p:nvPr/>
            </p:nvSpPr>
            <p:spPr bwMode="auto">
              <a:xfrm>
                <a:off x="1860550" y="2332038"/>
                <a:ext cx="233363" cy="8731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Rectangle 47"/>
              <p:cNvSpPr>
                <a:spLocks noChangeArrowheads="1"/>
              </p:cNvSpPr>
              <p:nvPr/>
            </p:nvSpPr>
            <p:spPr bwMode="auto">
              <a:xfrm>
                <a:off x="1860550" y="2165350"/>
                <a:ext cx="233363" cy="93663"/>
              </a:xfrm>
              <a:prstGeom prst="rect">
                <a:avLst/>
              </a:prstGeom>
              <a:solidFill>
                <a:srgbClr val="F4E05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86655" y="72691"/>
            <a:ext cx="11929394" cy="2082651"/>
            <a:chOff x="776288" y="-1990725"/>
            <a:chExt cx="11358562" cy="2165351"/>
          </a:xfrm>
        </p:grpSpPr>
        <p:sp>
          <p:nvSpPr>
            <p:cNvPr id="111" name="Freeform 520"/>
            <p:cNvSpPr>
              <a:spLocks/>
            </p:cNvSpPr>
            <p:nvPr/>
          </p:nvSpPr>
          <p:spPr bwMode="auto">
            <a:xfrm>
              <a:off x="7512050" y="-1835150"/>
              <a:ext cx="92075" cy="38100"/>
            </a:xfrm>
            <a:custGeom>
              <a:avLst/>
              <a:gdLst>
                <a:gd name="T0" fmla="*/ 58 w 58"/>
                <a:gd name="T1" fmla="*/ 6 h 24"/>
                <a:gd name="T2" fmla="*/ 32 w 58"/>
                <a:gd name="T3" fmla="*/ 24 h 24"/>
                <a:gd name="T4" fmla="*/ 0 w 58"/>
                <a:gd name="T5" fmla="*/ 12 h 24"/>
                <a:gd name="T6" fmla="*/ 9 w 58"/>
                <a:gd name="T7" fmla="*/ 0 h 24"/>
                <a:gd name="T8" fmla="*/ 58 w 58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4">
                  <a:moveTo>
                    <a:pt x="58" y="6"/>
                  </a:moveTo>
                  <a:lnTo>
                    <a:pt x="32" y="24"/>
                  </a:lnTo>
                  <a:lnTo>
                    <a:pt x="0" y="12"/>
                  </a:lnTo>
                  <a:lnTo>
                    <a:pt x="9" y="0"/>
                  </a:lnTo>
                  <a:lnTo>
                    <a:pt x="58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21"/>
            <p:cNvSpPr>
              <a:spLocks/>
            </p:cNvSpPr>
            <p:nvPr/>
          </p:nvSpPr>
          <p:spPr bwMode="auto">
            <a:xfrm>
              <a:off x="5651500" y="-1484313"/>
              <a:ext cx="85725" cy="36513"/>
            </a:xfrm>
            <a:custGeom>
              <a:avLst/>
              <a:gdLst>
                <a:gd name="T0" fmla="*/ 54 w 54"/>
                <a:gd name="T1" fmla="*/ 2 h 23"/>
                <a:gd name="T2" fmla="*/ 31 w 54"/>
                <a:gd name="T3" fmla="*/ 23 h 23"/>
                <a:gd name="T4" fmla="*/ 0 w 54"/>
                <a:gd name="T5" fmla="*/ 8 h 23"/>
                <a:gd name="T6" fmla="*/ 5 w 54"/>
                <a:gd name="T7" fmla="*/ 0 h 23"/>
                <a:gd name="T8" fmla="*/ 54 w 54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2"/>
                  </a:moveTo>
                  <a:lnTo>
                    <a:pt x="31" y="23"/>
                  </a:lnTo>
                  <a:lnTo>
                    <a:pt x="0" y="8"/>
                  </a:lnTo>
                  <a:lnTo>
                    <a:pt x="5" y="0"/>
                  </a:lnTo>
                  <a:lnTo>
                    <a:pt x="54" y="2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22"/>
            <p:cNvSpPr>
              <a:spLocks/>
            </p:cNvSpPr>
            <p:nvPr/>
          </p:nvSpPr>
          <p:spPr bwMode="auto">
            <a:xfrm>
              <a:off x="5907088" y="-827088"/>
              <a:ext cx="87312" cy="36513"/>
            </a:xfrm>
            <a:custGeom>
              <a:avLst/>
              <a:gdLst>
                <a:gd name="T0" fmla="*/ 55 w 55"/>
                <a:gd name="T1" fmla="*/ 5 h 23"/>
                <a:gd name="T2" fmla="*/ 32 w 55"/>
                <a:gd name="T3" fmla="*/ 23 h 23"/>
                <a:gd name="T4" fmla="*/ 0 w 55"/>
                <a:gd name="T5" fmla="*/ 8 h 23"/>
                <a:gd name="T6" fmla="*/ 6 w 55"/>
                <a:gd name="T7" fmla="*/ 0 h 23"/>
                <a:gd name="T8" fmla="*/ 55 w 55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23">
                  <a:moveTo>
                    <a:pt x="55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6" y="0"/>
                  </a:lnTo>
                  <a:lnTo>
                    <a:pt x="55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23"/>
            <p:cNvSpPr>
              <a:spLocks/>
            </p:cNvSpPr>
            <p:nvPr/>
          </p:nvSpPr>
          <p:spPr bwMode="auto">
            <a:xfrm>
              <a:off x="3290888" y="-606425"/>
              <a:ext cx="179387" cy="46038"/>
            </a:xfrm>
            <a:custGeom>
              <a:avLst/>
              <a:gdLst>
                <a:gd name="T0" fmla="*/ 49 w 113"/>
                <a:gd name="T1" fmla="*/ 26 h 29"/>
                <a:gd name="T2" fmla="*/ 0 w 113"/>
                <a:gd name="T3" fmla="*/ 0 h 29"/>
                <a:gd name="T4" fmla="*/ 64 w 113"/>
                <a:gd name="T5" fmla="*/ 3 h 29"/>
                <a:gd name="T6" fmla="*/ 113 w 113"/>
                <a:gd name="T7" fmla="*/ 29 h 29"/>
                <a:gd name="T8" fmla="*/ 49 w 113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9">
                  <a:moveTo>
                    <a:pt x="49" y="26"/>
                  </a:moveTo>
                  <a:lnTo>
                    <a:pt x="0" y="0"/>
                  </a:lnTo>
                  <a:lnTo>
                    <a:pt x="64" y="3"/>
                  </a:lnTo>
                  <a:lnTo>
                    <a:pt x="113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24"/>
            <p:cNvSpPr>
              <a:spLocks/>
            </p:cNvSpPr>
            <p:nvPr/>
          </p:nvSpPr>
          <p:spPr bwMode="auto">
            <a:xfrm>
              <a:off x="63277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25"/>
            <p:cNvSpPr>
              <a:spLocks/>
            </p:cNvSpPr>
            <p:nvPr/>
          </p:nvSpPr>
          <p:spPr bwMode="auto">
            <a:xfrm>
              <a:off x="4905375" y="-414338"/>
              <a:ext cx="60325" cy="120650"/>
            </a:xfrm>
            <a:custGeom>
              <a:avLst/>
              <a:gdLst>
                <a:gd name="T0" fmla="*/ 0 w 38"/>
                <a:gd name="T1" fmla="*/ 38 h 76"/>
                <a:gd name="T2" fmla="*/ 14 w 38"/>
                <a:gd name="T3" fmla="*/ 0 h 76"/>
                <a:gd name="T4" fmla="*/ 38 w 38"/>
                <a:gd name="T5" fmla="*/ 38 h 76"/>
                <a:gd name="T6" fmla="*/ 23 w 38"/>
                <a:gd name="T7" fmla="*/ 76 h 76"/>
                <a:gd name="T8" fmla="*/ 0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0" y="38"/>
                  </a:moveTo>
                  <a:lnTo>
                    <a:pt x="14" y="0"/>
                  </a:lnTo>
                  <a:lnTo>
                    <a:pt x="38" y="38"/>
                  </a:lnTo>
                  <a:lnTo>
                    <a:pt x="23" y="7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26"/>
            <p:cNvSpPr>
              <a:spLocks/>
            </p:cNvSpPr>
            <p:nvPr/>
          </p:nvSpPr>
          <p:spPr bwMode="auto">
            <a:xfrm>
              <a:off x="6381750" y="-1765300"/>
              <a:ext cx="138112" cy="82550"/>
            </a:xfrm>
            <a:custGeom>
              <a:avLst/>
              <a:gdLst>
                <a:gd name="T0" fmla="*/ 29 w 87"/>
                <a:gd name="T1" fmla="*/ 35 h 52"/>
                <a:gd name="T2" fmla="*/ 0 w 87"/>
                <a:gd name="T3" fmla="*/ 0 h 52"/>
                <a:gd name="T4" fmla="*/ 58 w 87"/>
                <a:gd name="T5" fmla="*/ 17 h 52"/>
                <a:gd name="T6" fmla="*/ 87 w 87"/>
                <a:gd name="T7" fmla="*/ 52 h 52"/>
                <a:gd name="T8" fmla="*/ 29 w 87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2">
                  <a:moveTo>
                    <a:pt x="29" y="35"/>
                  </a:moveTo>
                  <a:lnTo>
                    <a:pt x="0" y="0"/>
                  </a:lnTo>
                  <a:lnTo>
                    <a:pt x="58" y="17"/>
                  </a:lnTo>
                  <a:lnTo>
                    <a:pt x="87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527"/>
            <p:cNvSpPr>
              <a:spLocks/>
            </p:cNvSpPr>
            <p:nvPr/>
          </p:nvSpPr>
          <p:spPr bwMode="auto">
            <a:xfrm>
              <a:off x="6327775" y="-1296988"/>
              <a:ext cx="109537" cy="96838"/>
            </a:xfrm>
            <a:custGeom>
              <a:avLst/>
              <a:gdLst>
                <a:gd name="T0" fmla="*/ 37 w 69"/>
                <a:gd name="T1" fmla="*/ 18 h 61"/>
                <a:gd name="T2" fmla="*/ 69 w 69"/>
                <a:gd name="T3" fmla="*/ 0 h 61"/>
                <a:gd name="T4" fmla="*/ 34 w 69"/>
                <a:gd name="T5" fmla="*/ 47 h 61"/>
                <a:gd name="T6" fmla="*/ 0 w 69"/>
                <a:gd name="T7" fmla="*/ 61 h 61"/>
                <a:gd name="T8" fmla="*/ 37 w 69"/>
                <a:gd name="T9" fmla="*/ 1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1">
                  <a:moveTo>
                    <a:pt x="37" y="18"/>
                  </a:moveTo>
                  <a:lnTo>
                    <a:pt x="69" y="0"/>
                  </a:lnTo>
                  <a:lnTo>
                    <a:pt x="34" y="47"/>
                  </a:lnTo>
                  <a:lnTo>
                    <a:pt x="0" y="61"/>
                  </a:lnTo>
                  <a:lnTo>
                    <a:pt x="37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28"/>
            <p:cNvSpPr>
              <a:spLocks/>
            </p:cNvSpPr>
            <p:nvPr/>
          </p:nvSpPr>
          <p:spPr bwMode="auto">
            <a:xfrm>
              <a:off x="4141788" y="-528638"/>
              <a:ext cx="63500" cy="119063"/>
            </a:xfrm>
            <a:custGeom>
              <a:avLst/>
              <a:gdLst>
                <a:gd name="T0" fmla="*/ 0 w 40"/>
                <a:gd name="T1" fmla="*/ 38 h 75"/>
                <a:gd name="T2" fmla="*/ 17 w 40"/>
                <a:gd name="T3" fmla="*/ 0 h 75"/>
                <a:gd name="T4" fmla="*/ 40 w 40"/>
                <a:gd name="T5" fmla="*/ 35 h 75"/>
                <a:gd name="T6" fmla="*/ 23 w 40"/>
                <a:gd name="T7" fmla="*/ 75 h 75"/>
                <a:gd name="T8" fmla="*/ 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0" y="38"/>
                  </a:moveTo>
                  <a:lnTo>
                    <a:pt x="17" y="0"/>
                  </a:lnTo>
                  <a:lnTo>
                    <a:pt x="40" y="35"/>
                  </a:lnTo>
                  <a:lnTo>
                    <a:pt x="23" y="75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529"/>
            <p:cNvSpPr>
              <a:spLocks/>
            </p:cNvSpPr>
            <p:nvPr/>
          </p:nvSpPr>
          <p:spPr bwMode="auto">
            <a:xfrm>
              <a:off x="4525963" y="-635000"/>
              <a:ext cx="160337" cy="69850"/>
            </a:xfrm>
            <a:custGeom>
              <a:avLst/>
              <a:gdLst>
                <a:gd name="T0" fmla="*/ 37 w 101"/>
                <a:gd name="T1" fmla="*/ 12 h 44"/>
                <a:gd name="T2" fmla="*/ 101 w 101"/>
                <a:gd name="T3" fmla="*/ 0 h 44"/>
                <a:gd name="T4" fmla="*/ 60 w 101"/>
                <a:gd name="T5" fmla="*/ 32 h 44"/>
                <a:gd name="T6" fmla="*/ 0 w 101"/>
                <a:gd name="T7" fmla="*/ 44 h 44"/>
                <a:gd name="T8" fmla="*/ 37 w 101"/>
                <a:gd name="T9" fmla="*/ 1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4">
                  <a:moveTo>
                    <a:pt x="37" y="12"/>
                  </a:moveTo>
                  <a:lnTo>
                    <a:pt x="101" y="0"/>
                  </a:lnTo>
                  <a:lnTo>
                    <a:pt x="60" y="32"/>
                  </a:lnTo>
                  <a:lnTo>
                    <a:pt x="0" y="44"/>
                  </a:lnTo>
                  <a:lnTo>
                    <a:pt x="37" y="1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30"/>
            <p:cNvSpPr>
              <a:spLocks/>
            </p:cNvSpPr>
            <p:nvPr/>
          </p:nvSpPr>
          <p:spPr bwMode="auto">
            <a:xfrm>
              <a:off x="2216150" y="-419100"/>
              <a:ext cx="187325" cy="41275"/>
            </a:xfrm>
            <a:custGeom>
              <a:avLst/>
              <a:gdLst>
                <a:gd name="T0" fmla="*/ 64 w 118"/>
                <a:gd name="T1" fmla="*/ 0 h 26"/>
                <a:gd name="T2" fmla="*/ 118 w 118"/>
                <a:gd name="T3" fmla="*/ 21 h 26"/>
                <a:gd name="T4" fmla="*/ 58 w 118"/>
                <a:gd name="T5" fmla="*/ 26 h 26"/>
                <a:gd name="T6" fmla="*/ 0 w 118"/>
                <a:gd name="T7" fmla="*/ 6 h 26"/>
                <a:gd name="T8" fmla="*/ 64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4" y="0"/>
                  </a:moveTo>
                  <a:lnTo>
                    <a:pt x="118" y="21"/>
                  </a:lnTo>
                  <a:lnTo>
                    <a:pt x="58" y="26"/>
                  </a:lnTo>
                  <a:lnTo>
                    <a:pt x="0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31"/>
            <p:cNvSpPr>
              <a:spLocks/>
            </p:cNvSpPr>
            <p:nvPr/>
          </p:nvSpPr>
          <p:spPr bwMode="auto">
            <a:xfrm>
              <a:off x="5724525" y="-1268413"/>
              <a:ext cx="158750" cy="155575"/>
            </a:xfrm>
            <a:custGeom>
              <a:avLst/>
              <a:gdLst>
                <a:gd name="T0" fmla="*/ 100 w 100"/>
                <a:gd name="T1" fmla="*/ 29 h 98"/>
                <a:gd name="T2" fmla="*/ 77 w 100"/>
                <a:gd name="T3" fmla="*/ 98 h 98"/>
                <a:gd name="T4" fmla="*/ 0 w 100"/>
                <a:gd name="T5" fmla="*/ 69 h 98"/>
                <a:gd name="T6" fmla="*/ 23 w 100"/>
                <a:gd name="T7" fmla="*/ 0 h 98"/>
                <a:gd name="T8" fmla="*/ 100 w 100"/>
                <a:gd name="T9" fmla="*/ 2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8">
                  <a:moveTo>
                    <a:pt x="100" y="29"/>
                  </a:moveTo>
                  <a:lnTo>
                    <a:pt x="77" y="98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32"/>
            <p:cNvSpPr>
              <a:spLocks/>
            </p:cNvSpPr>
            <p:nvPr/>
          </p:nvSpPr>
          <p:spPr bwMode="auto">
            <a:xfrm>
              <a:off x="895350" y="-1263650"/>
              <a:ext cx="119062" cy="133350"/>
            </a:xfrm>
            <a:custGeom>
              <a:avLst/>
              <a:gdLst>
                <a:gd name="T0" fmla="*/ 72 w 75"/>
                <a:gd name="T1" fmla="*/ 84 h 84"/>
                <a:gd name="T2" fmla="*/ 0 w 75"/>
                <a:gd name="T3" fmla="*/ 84 h 84"/>
                <a:gd name="T4" fmla="*/ 3 w 75"/>
                <a:gd name="T5" fmla="*/ 0 h 84"/>
                <a:gd name="T6" fmla="*/ 75 w 75"/>
                <a:gd name="T7" fmla="*/ 0 h 84"/>
                <a:gd name="T8" fmla="*/ 72 w 75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4">
                  <a:moveTo>
                    <a:pt x="72" y="84"/>
                  </a:moveTo>
                  <a:lnTo>
                    <a:pt x="0" y="84"/>
                  </a:lnTo>
                  <a:lnTo>
                    <a:pt x="3" y="0"/>
                  </a:lnTo>
                  <a:lnTo>
                    <a:pt x="75" y="0"/>
                  </a:lnTo>
                  <a:lnTo>
                    <a:pt x="72" y="8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33"/>
            <p:cNvSpPr>
              <a:spLocks/>
            </p:cNvSpPr>
            <p:nvPr/>
          </p:nvSpPr>
          <p:spPr bwMode="auto">
            <a:xfrm>
              <a:off x="2697163" y="-1268413"/>
              <a:ext cx="141287" cy="138113"/>
            </a:xfrm>
            <a:custGeom>
              <a:avLst/>
              <a:gdLst>
                <a:gd name="T0" fmla="*/ 89 w 89"/>
                <a:gd name="T1" fmla="*/ 20 h 87"/>
                <a:gd name="T2" fmla="*/ 78 w 89"/>
                <a:gd name="T3" fmla="*/ 87 h 87"/>
                <a:gd name="T4" fmla="*/ 0 w 89"/>
                <a:gd name="T5" fmla="*/ 66 h 87"/>
                <a:gd name="T6" fmla="*/ 14 w 89"/>
                <a:gd name="T7" fmla="*/ 0 h 87"/>
                <a:gd name="T8" fmla="*/ 89 w 89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89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34"/>
            <p:cNvSpPr>
              <a:spLocks/>
            </p:cNvSpPr>
            <p:nvPr/>
          </p:nvSpPr>
          <p:spPr bwMode="auto">
            <a:xfrm>
              <a:off x="844550" y="-1614488"/>
              <a:ext cx="142875" cy="138113"/>
            </a:xfrm>
            <a:custGeom>
              <a:avLst/>
              <a:gdLst>
                <a:gd name="T0" fmla="*/ 90 w 90"/>
                <a:gd name="T1" fmla="*/ 21 h 87"/>
                <a:gd name="T2" fmla="*/ 78 w 90"/>
                <a:gd name="T3" fmla="*/ 87 h 87"/>
                <a:gd name="T4" fmla="*/ 0 w 90"/>
                <a:gd name="T5" fmla="*/ 67 h 87"/>
                <a:gd name="T6" fmla="*/ 15 w 90"/>
                <a:gd name="T7" fmla="*/ 0 h 87"/>
                <a:gd name="T8" fmla="*/ 90 w 90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7">
                  <a:moveTo>
                    <a:pt x="90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0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35"/>
            <p:cNvSpPr>
              <a:spLocks/>
            </p:cNvSpPr>
            <p:nvPr/>
          </p:nvSpPr>
          <p:spPr bwMode="auto">
            <a:xfrm>
              <a:off x="2682875" y="-635000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2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2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36"/>
            <p:cNvSpPr>
              <a:spLocks/>
            </p:cNvSpPr>
            <p:nvPr/>
          </p:nvSpPr>
          <p:spPr bwMode="auto">
            <a:xfrm>
              <a:off x="4100513" y="-252413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5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5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37"/>
            <p:cNvSpPr>
              <a:spLocks/>
            </p:cNvSpPr>
            <p:nvPr/>
          </p:nvSpPr>
          <p:spPr bwMode="auto">
            <a:xfrm>
              <a:off x="2967038" y="-368300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38"/>
            <p:cNvSpPr>
              <a:spLocks/>
            </p:cNvSpPr>
            <p:nvPr/>
          </p:nvSpPr>
          <p:spPr bwMode="auto">
            <a:xfrm>
              <a:off x="4352925" y="-1549400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7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7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39"/>
            <p:cNvSpPr>
              <a:spLocks/>
            </p:cNvSpPr>
            <p:nvPr/>
          </p:nvSpPr>
          <p:spPr bwMode="auto">
            <a:xfrm>
              <a:off x="5294313" y="-1493838"/>
              <a:ext cx="114300" cy="138113"/>
            </a:xfrm>
            <a:custGeom>
              <a:avLst/>
              <a:gdLst>
                <a:gd name="T0" fmla="*/ 72 w 72"/>
                <a:gd name="T1" fmla="*/ 78 h 87"/>
                <a:gd name="T2" fmla="*/ 6 w 72"/>
                <a:gd name="T3" fmla="*/ 87 h 87"/>
                <a:gd name="T4" fmla="*/ 0 w 72"/>
                <a:gd name="T5" fmla="*/ 6 h 87"/>
                <a:gd name="T6" fmla="*/ 69 w 72"/>
                <a:gd name="T7" fmla="*/ 0 h 87"/>
                <a:gd name="T8" fmla="*/ 72 w 72"/>
                <a:gd name="T9" fmla="*/ 7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7">
                  <a:moveTo>
                    <a:pt x="72" y="78"/>
                  </a:moveTo>
                  <a:lnTo>
                    <a:pt x="6" y="87"/>
                  </a:lnTo>
                  <a:lnTo>
                    <a:pt x="0" y="6"/>
                  </a:lnTo>
                  <a:lnTo>
                    <a:pt x="69" y="0"/>
                  </a:lnTo>
                  <a:lnTo>
                    <a:pt x="72" y="7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40"/>
            <p:cNvSpPr>
              <a:spLocks/>
            </p:cNvSpPr>
            <p:nvPr/>
          </p:nvSpPr>
          <p:spPr bwMode="auto">
            <a:xfrm>
              <a:off x="10164763" y="-1881188"/>
              <a:ext cx="158750" cy="157163"/>
            </a:xfrm>
            <a:custGeom>
              <a:avLst/>
              <a:gdLst>
                <a:gd name="T0" fmla="*/ 100 w 100"/>
                <a:gd name="T1" fmla="*/ 29 h 99"/>
                <a:gd name="T2" fmla="*/ 77 w 100"/>
                <a:gd name="T3" fmla="*/ 99 h 99"/>
                <a:gd name="T4" fmla="*/ 0 w 100"/>
                <a:gd name="T5" fmla="*/ 70 h 99"/>
                <a:gd name="T6" fmla="*/ 23 w 100"/>
                <a:gd name="T7" fmla="*/ 0 h 99"/>
                <a:gd name="T8" fmla="*/ 100 w 100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9">
                  <a:moveTo>
                    <a:pt x="100" y="29"/>
                  </a:moveTo>
                  <a:lnTo>
                    <a:pt x="77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0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541"/>
            <p:cNvSpPr>
              <a:spLocks/>
            </p:cNvSpPr>
            <p:nvPr/>
          </p:nvSpPr>
          <p:spPr bwMode="auto">
            <a:xfrm>
              <a:off x="5591175" y="-642938"/>
              <a:ext cx="160337" cy="155575"/>
            </a:xfrm>
            <a:custGeom>
              <a:avLst/>
              <a:gdLst>
                <a:gd name="T0" fmla="*/ 101 w 101"/>
                <a:gd name="T1" fmla="*/ 31 h 98"/>
                <a:gd name="T2" fmla="*/ 78 w 101"/>
                <a:gd name="T3" fmla="*/ 98 h 98"/>
                <a:gd name="T4" fmla="*/ 0 w 101"/>
                <a:gd name="T5" fmla="*/ 69 h 98"/>
                <a:gd name="T6" fmla="*/ 20 w 101"/>
                <a:gd name="T7" fmla="*/ 0 h 98"/>
                <a:gd name="T8" fmla="*/ 101 w 101"/>
                <a:gd name="T9" fmla="*/ 3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8">
                  <a:moveTo>
                    <a:pt x="101" y="31"/>
                  </a:moveTo>
                  <a:lnTo>
                    <a:pt x="78" y="98"/>
                  </a:lnTo>
                  <a:lnTo>
                    <a:pt x="0" y="69"/>
                  </a:lnTo>
                  <a:lnTo>
                    <a:pt x="20" y="0"/>
                  </a:lnTo>
                  <a:lnTo>
                    <a:pt x="101" y="3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542"/>
            <p:cNvSpPr>
              <a:spLocks/>
            </p:cNvSpPr>
            <p:nvPr/>
          </p:nvSpPr>
          <p:spPr bwMode="auto">
            <a:xfrm>
              <a:off x="3433763" y="-225425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8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8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543"/>
            <p:cNvSpPr>
              <a:spLocks/>
            </p:cNvSpPr>
            <p:nvPr/>
          </p:nvSpPr>
          <p:spPr bwMode="auto">
            <a:xfrm>
              <a:off x="2308225" y="-170973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3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3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44"/>
            <p:cNvSpPr>
              <a:spLocks/>
            </p:cNvSpPr>
            <p:nvPr/>
          </p:nvSpPr>
          <p:spPr bwMode="auto">
            <a:xfrm>
              <a:off x="5851525" y="-1862138"/>
              <a:ext cx="146050" cy="160338"/>
            </a:xfrm>
            <a:custGeom>
              <a:avLst/>
              <a:gdLst>
                <a:gd name="T0" fmla="*/ 92 w 92"/>
                <a:gd name="T1" fmla="*/ 75 h 101"/>
                <a:gd name="T2" fmla="*/ 29 w 92"/>
                <a:gd name="T3" fmla="*/ 101 h 101"/>
                <a:gd name="T4" fmla="*/ 0 w 92"/>
                <a:gd name="T5" fmla="*/ 29 h 101"/>
                <a:gd name="T6" fmla="*/ 64 w 92"/>
                <a:gd name="T7" fmla="*/ 0 h 101"/>
                <a:gd name="T8" fmla="*/ 92 w 92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1">
                  <a:moveTo>
                    <a:pt x="92" y="75"/>
                  </a:moveTo>
                  <a:lnTo>
                    <a:pt x="29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45"/>
            <p:cNvSpPr>
              <a:spLocks/>
            </p:cNvSpPr>
            <p:nvPr/>
          </p:nvSpPr>
          <p:spPr bwMode="auto">
            <a:xfrm>
              <a:off x="8856663" y="-1806575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6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6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46"/>
            <p:cNvSpPr>
              <a:spLocks/>
            </p:cNvSpPr>
            <p:nvPr/>
          </p:nvSpPr>
          <p:spPr bwMode="auto">
            <a:xfrm>
              <a:off x="1841500" y="-239713"/>
              <a:ext cx="201612" cy="128588"/>
            </a:xfrm>
            <a:custGeom>
              <a:avLst/>
              <a:gdLst>
                <a:gd name="T0" fmla="*/ 84 w 127"/>
                <a:gd name="T1" fmla="*/ 26 h 81"/>
                <a:gd name="T2" fmla="*/ 127 w 127"/>
                <a:gd name="T3" fmla="*/ 81 h 81"/>
                <a:gd name="T4" fmla="*/ 43 w 127"/>
                <a:gd name="T5" fmla="*/ 55 h 81"/>
                <a:gd name="T6" fmla="*/ 0 w 127"/>
                <a:gd name="T7" fmla="*/ 0 h 81"/>
                <a:gd name="T8" fmla="*/ 84 w 127"/>
                <a:gd name="T9" fmla="*/ 2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1">
                  <a:moveTo>
                    <a:pt x="84" y="26"/>
                  </a:moveTo>
                  <a:lnTo>
                    <a:pt x="127" y="81"/>
                  </a:lnTo>
                  <a:lnTo>
                    <a:pt x="43" y="55"/>
                  </a:lnTo>
                  <a:lnTo>
                    <a:pt x="0" y="0"/>
                  </a:lnTo>
                  <a:lnTo>
                    <a:pt x="84" y="26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47"/>
            <p:cNvSpPr>
              <a:spLocks/>
            </p:cNvSpPr>
            <p:nvPr/>
          </p:nvSpPr>
          <p:spPr bwMode="auto">
            <a:xfrm>
              <a:off x="6753225" y="-1838325"/>
              <a:ext cx="131762" cy="53975"/>
            </a:xfrm>
            <a:custGeom>
              <a:avLst/>
              <a:gdLst>
                <a:gd name="T0" fmla="*/ 0 w 83"/>
                <a:gd name="T1" fmla="*/ 28 h 34"/>
                <a:gd name="T2" fmla="*/ 34 w 83"/>
                <a:gd name="T3" fmla="*/ 0 h 34"/>
                <a:gd name="T4" fmla="*/ 83 w 83"/>
                <a:gd name="T5" fmla="*/ 20 h 34"/>
                <a:gd name="T6" fmla="*/ 72 w 83"/>
                <a:gd name="T7" fmla="*/ 34 h 34"/>
                <a:gd name="T8" fmla="*/ 0 w 83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4">
                  <a:moveTo>
                    <a:pt x="0" y="28"/>
                  </a:moveTo>
                  <a:lnTo>
                    <a:pt x="34" y="0"/>
                  </a:lnTo>
                  <a:lnTo>
                    <a:pt x="83" y="20"/>
                  </a:lnTo>
                  <a:lnTo>
                    <a:pt x="72" y="3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48"/>
            <p:cNvSpPr>
              <a:spLocks/>
            </p:cNvSpPr>
            <p:nvPr/>
          </p:nvSpPr>
          <p:spPr bwMode="auto">
            <a:xfrm>
              <a:off x="8207375" y="-1651000"/>
              <a:ext cx="95250" cy="184150"/>
            </a:xfrm>
            <a:custGeom>
              <a:avLst/>
              <a:gdLst>
                <a:gd name="T0" fmla="*/ 60 w 60"/>
                <a:gd name="T1" fmla="*/ 55 h 116"/>
                <a:gd name="T2" fmla="*/ 37 w 60"/>
                <a:gd name="T3" fmla="*/ 116 h 116"/>
                <a:gd name="T4" fmla="*/ 0 w 60"/>
                <a:gd name="T5" fmla="*/ 61 h 116"/>
                <a:gd name="T6" fmla="*/ 26 w 60"/>
                <a:gd name="T7" fmla="*/ 0 h 116"/>
                <a:gd name="T8" fmla="*/ 60 w 60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116">
                  <a:moveTo>
                    <a:pt x="60" y="55"/>
                  </a:moveTo>
                  <a:lnTo>
                    <a:pt x="37" y="116"/>
                  </a:lnTo>
                  <a:lnTo>
                    <a:pt x="0" y="61"/>
                  </a:lnTo>
                  <a:lnTo>
                    <a:pt x="26" y="0"/>
                  </a:lnTo>
                  <a:lnTo>
                    <a:pt x="60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49"/>
            <p:cNvSpPr>
              <a:spLocks/>
            </p:cNvSpPr>
            <p:nvPr/>
          </p:nvSpPr>
          <p:spPr bwMode="auto">
            <a:xfrm>
              <a:off x="8042275" y="-822325"/>
              <a:ext cx="92075" cy="182563"/>
            </a:xfrm>
            <a:custGeom>
              <a:avLst/>
              <a:gdLst>
                <a:gd name="T0" fmla="*/ 58 w 58"/>
                <a:gd name="T1" fmla="*/ 55 h 115"/>
                <a:gd name="T2" fmla="*/ 35 w 58"/>
                <a:gd name="T3" fmla="*/ 115 h 115"/>
                <a:gd name="T4" fmla="*/ 0 w 58"/>
                <a:gd name="T5" fmla="*/ 57 h 115"/>
                <a:gd name="T6" fmla="*/ 23 w 58"/>
                <a:gd name="T7" fmla="*/ 0 h 115"/>
                <a:gd name="T8" fmla="*/ 58 w 58"/>
                <a:gd name="T9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5">
                  <a:moveTo>
                    <a:pt x="58" y="55"/>
                  </a:moveTo>
                  <a:lnTo>
                    <a:pt x="35" y="115"/>
                  </a:lnTo>
                  <a:lnTo>
                    <a:pt x="0" y="57"/>
                  </a:lnTo>
                  <a:lnTo>
                    <a:pt x="23" y="0"/>
                  </a:lnTo>
                  <a:lnTo>
                    <a:pt x="58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50"/>
            <p:cNvSpPr>
              <a:spLocks/>
            </p:cNvSpPr>
            <p:nvPr/>
          </p:nvSpPr>
          <p:spPr bwMode="auto">
            <a:xfrm>
              <a:off x="7877175" y="-1779588"/>
              <a:ext cx="96837" cy="184150"/>
            </a:xfrm>
            <a:custGeom>
              <a:avLst/>
              <a:gdLst>
                <a:gd name="T0" fmla="*/ 61 w 61"/>
                <a:gd name="T1" fmla="*/ 55 h 116"/>
                <a:gd name="T2" fmla="*/ 35 w 61"/>
                <a:gd name="T3" fmla="*/ 116 h 116"/>
                <a:gd name="T4" fmla="*/ 0 w 61"/>
                <a:gd name="T5" fmla="*/ 58 h 116"/>
                <a:gd name="T6" fmla="*/ 26 w 61"/>
                <a:gd name="T7" fmla="*/ 0 h 116"/>
                <a:gd name="T8" fmla="*/ 61 w 61"/>
                <a:gd name="T9" fmla="*/ 5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116">
                  <a:moveTo>
                    <a:pt x="61" y="55"/>
                  </a:moveTo>
                  <a:lnTo>
                    <a:pt x="35" y="116"/>
                  </a:lnTo>
                  <a:lnTo>
                    <a:pt x="0" y="58"/>
                  </a:lnTo>
                  <a:lnTo>
                    <a:pt x="26" y="0"/>
                  </a:lnTo>
                  <a:lnTo>
                    <a:pt x="61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51"/>
            <p:cNvSpPr>
              <a:spLocks/>
            </p:cNvSpPr>
            <p:nvPr/>
          </p:nvSpPr>
          <p:spPr bwMode="auto">
            <a:xfrm>
              <a:off x="3278188" y="-1985963"/>
              <a:ext cx="90487" cy="179388"/>
            </a:xfrm>
            <a:custGeom>
              <a:avLst/>
              <a:gdLst>
                <a:gd name="T0" fmla="*/ 57 w 57"/>
                <a:gd name="T1" fmla="*/ 55 h 113"/>
                <a:gd name="T2" fmla="*/ 34 w 57"/>
                <a:gd name="T3" fmla="*/ 113 h 113"/>
                <a:gd name="T4" fmla="*/ 0 w 57"/>
                <a:gd name="T5" fmla="*/ 58 h 113"/>
                <a:gd name="T6" fmla="*/ 23 w 57"/>
                <a:gd name="T7" fmla="*/ 0 h 113"/>
                <a:gd name="T8" fmla="*/ 57 w 57"/>
                <a:gd name="T9" fmla="*/ 5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3">
                  <a:moveTo>
                    <a:pt x="57" y="55"/>
                  </a:moveTo>
                  <a:lnTo>
                    <a:pt x="34" y="113"/>
                  </a:lnTo>
                  <a:lnTo>
                    <a:pt x="0" y="58"/>
                  </a:lnTo>
                  <a:lnTo>
                    <a:pt x="23" y="0"/>
                  </a:lnTo>
                  <a:lnTo>
                    <a:pt x="57" y="5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52"/>
            <p:cNvSpPr>
              <a:spLocks/>
            </p:cNvSpPr>
            <p:nvPr/>
          </p:nvSpPr>
          <p:spPr bwMode="auto">
            <a:xfrm>
              <a:off x="3436938" y="-1733550"/>
              <a:ext cx="101600" cy="119063"/>
            </a:xfrm>
            <a:custGeom>
              <a:avLst/>
              <a:gdLst>
                <a:gd name="T0" fmla="*/ 64 w 64"/>
                <a:gd name="T1" fmla="*/ 35 h 75"/>
                <a:gd name="T2" fmla="*/ 38 w 64"/>
                <a:gd name="T3" fmla="*/ 75 h 75"/>
                <a:gd name="T4" fmla="*/ 0 w 64"/>
                <a:gd name="T5" fmla="*/ 38 h 75"/>
                <a:gd name="T6" fmla="*/ 26 w 64"/>
                <a:gd name="T7" fmla="*/ 0 h 75"/>
                <a:gd name="T8" fmla="*/ 64 w 64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5">
                  <a:moveTo>
                    <a:pt x="64" y="35"/>
                  </a:moveTo>
                  <a:lnTo>
                    <a:pt x="38" y="75"/>
                  </a:lnTo>
                  <a:lnTo>
                    <a:pt x="0" y="38"/>
                  </a:lnTo>
                  <a:lnTo>
                    <a:pt x="26" y="0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53"/>
            <p:cNvSpPr>
              <a:spLocks/>
            </p:cNvSpPr>
            <p:nvPr/>
          </p:nvSpPr>
          <p:spPr bwMode="auto">
            <a:xfrm>
              <a:off x="4613275" y="-468313"/>
              <a:ext cx="90487" cy="36513"/>
            </a:xfrm>
            <a:custGeom>
              <a:avLst/>
              <a:gdLst>
                <a:gd name="T0" fmla="*/ 0 w 57"/>
                <a:gd name="T1" fmla="*/ 20 h 23"/>
                <a:gd name="T2" fmla="*/ 23 w 57"/>
                <a:gd name="T3" fmla="*/ 0 h 23"/>
                <a:gd name="T4" fmla="*/ 57 w 57"/>
                <a:gd name="T5" fmla="*/ 14 h 23"/>
                <a:gd name="T6" fmla="*/ 49 w 57"/>
                <a:gd name="T7" fmla="*/ 23 h 23"/>
                <a:gd name="T8" fmla="*/ 0 w 57"/>
                <a:gd name="T9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3">
                  <a:moveTo>
                    <a:pt x="0" y="20"/>
                  </a:moveTo>
                  <a:lnTo>
                    <a:pt x="23" y="0"/>
                  </a:lnTo>
                  <a:lnTo>
                    <a:pt x="57" y="14"/>
                  </a:lnTo>
                  <a:lnTo>
                    <a:pt x="49" y="23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554"/>
            <p:cNvSpPr>
              <a:spLocks/>
            </p:cNvSpPr>
            <p:nvPr/>
          </p:nvSpPr>
          <p:spPr bwMode="auto">
            <a:xfrm>
              <a:off x="3789363" y="-1944688"/>
              <a:ext cx="101600" cy="312738"/>
            </a:xfrm>
            <a:custGeom>
              <a:avLst/>
              <a:gdLst>
                <a:gd name="T0" fmla="*/ 35 w 64"/>
                <a:gd name="T1" fmla="*/ 197 h 197"/>
                <a:gd name="T2" fmla="*/ 64 w 64"/>
                <a:gd name="T3" fmla="*/ 90 h 197"/>
                <a:gd name="T4" fmla="*/ 26 w 64"/>
                <a:gd name="T5" fmla="*/ 0 h 197"/>
                <a:gd name="T6" fmla="*/ 0 w 64"/>
                <a:gd name="T7" fmla="*/ 107 h 197"/>
                <a:gd name="T8" fmla="*/ 35 w 64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97">
                  <a:moveTo>
                    <a:pt x="35" y="197"/>
                  </a:moveTo>
                  <a:lnTo>
                    <a:pt x="64" y="90"/>
                  </a:lnTo>
                  <a:lnTo>
                    <a:pt x="26" y="0"/>
                  </a:lnTo>
                  <a:lnTo>
                    <a:pt x="0" y="107"/>
                  </a:lnTo>
                  <a:lnTo>
                    <a:pt x="35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555"/>
            <p:cNvSpPr>
              <a:spLocks/>
            </p:cNvSpPr>
            <p:nvPr/>
          </p:nvSpPr>
          <p:spPr bwMode="auto">
            <a:xfrm>
              <a:off x="3808413" y="-1847850"/>
              <a:ext cx="63500" cy="119063"/>
            </a:xfrm>
            <a:custGeom>
              <a:avLst/>
              <a:gdLst>
                <a:gd name="T0" fmla="*/ 40 w 40"/>
                <a:gd name="T1" fmla="*/ 34 h 75"/>
                <a:gd name="T2" fmla="*/ 23 w 40"/>
                <a:gd name="T3" fmla="*/ 75 h 75"/>
                <a:gd name="T4" fmla="*/ 0 w 40"/>
                <a:gd name="T5" fmla="*/ 37 h 75"/>
                <a:gd name="T6" fmla="*/ 17 w 40"/>
                <a:gd name="T7" fmla="*/ 0 h 75"/>
                <a:gd name="T8" fmla="*/ 40 w 40"/>
                <a:gd name="T9" fmla="*/ 3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4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7" y="0"/>
                  </a:lnTo>
                  <a:lnTo>
                    <a:pt x="40" y="34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556"/>
            <p:cNvSpPr>
              <a:spLocks noChangeArrowheads="1"/>
            </p:cNvSpPr>
            <p:nvPr/>
          </p:nvSpPr>
          <p:spPr bwMode="auto">
            <a:xfrm>
              <a:off x="3886200" y="-1481138"/>
              <a:ext cx="85725" cy="38100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557"/>
            <p:cNvSpPr>
              <a:spLocks/>
            </p:cNvSpPr>
            <p:nvPr/>
          </p:nvSpPr>
          <p:spPr bwMode="auto">
            <a:xfrm>
              <a:off x="3886200" y="-1481138"/>
              <a:ext cx="85725" cy="38100"/>
            </a:xfrm>
            <a:custGeom>
              <a:avLst/>
              <a:gdLst>
                <a:gd name="T0" fmla="*/ 0 w 54"/>
                <a:gd name="T1" fmla="*/ 18 h 24"/>
                <a:gd name="T2" fmla="*/ 23 w 54"/>
                <a:gd name="T3" fmla="*/ 0 h 24"/>
                <a:gd name="T4" fmla="*/ 54 w 54"/>
                <a:gd name="T5" fmla="*/ 15 h 24"/>
                <a:gd name="T6" fmla="*/ 46 w 54"/>
                <a:gd name="T7" fmla="*/ 24 h 24"/>
                <a:gd name="T8" fmla="*/ 0 w 54"/>
                <a:gd name="T9" fmla="*/ 1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4">
                  <a:moveTo>
                    <a:pt x="0" y="18"/>
                  </a:moveTo>
                  <a:lnTo>
                    <a:pt x="23" y="0"/>
                  </a:lnTo>
                  <a:lnTo>
                    <a:pt x="54" y="15"/>
                  </a:lnTo>
                  <a:lnTo>
                    <a:pt x="46" y="24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558"/>
            <p:cNvSpPr>
              <a:spLocks/>
            </p:cNvSpPr>
            <p:nvPr/>
          </p:nvSpPr>
          <p:spPr bwMode="auto">
            <a:xfrm>
              <a:off x="2276475" y="-942975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1 h 26"/>
                <a:gd name="T4" fmla="*/ 55 w 118"/>
                <a:gd name="T5" fmla="*/ 26 h 26"/>
                <a:gd name="T6" fmla="*/ 0 w 118"/>
                <a:gd name="T7" fmla="*/ 3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1"/>
                  </a:lnTo>
                  <a:lnTo>
                    <a:pt x="55" y="26"/>
                  </a:lnTo>
                  <a:lnTo>
                    <a:pt x="0" y="3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559"/>
            <p:cNvSpPr>
              <a:spLocks/>
            </p:cNvSpPr>
            <p:nvPr/>
          </p:nvSpPr>
          <p:spPr bwMode="auto">
            <a:xfrm>
              <a:off x="2463800" y="-1406525"/>
              <a:ext cx="150812" cy="77788"/>
            </a:xfrm>
            <a:custGeom>
              <a:avLst/>
              <a:gdLst>
                <a:gd name="T0" fmla="*/ 69 w 95"/>
                <a:gd name="T1" fmla="*/ 46 h 49"/>
                <a:gd name="T2" fmla="*/ 0 w 95"/>
                <a:gd name="T3" fmla="*/ 49 h 49"/>
                <a:gd name="T4" fmla="*/ 26 w 95"/>
                <a:gd name="T5" fmla="*/ 3 h 49"/>
                <a:gd name="T6" fmla="*/ 95 w 95"/>
                <a:gd name="T7" fmla="*/ 0 h 49"/>
                <a:gd name="T8" fmla="*/ 69 w 9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9">
                  <a:moveTo>
                    <a:pt x="69" y="46"/>
                  </a:moveTo>
                  <a:lnTo>
                    <a:pt x="0" y="49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560"/>
            <p:cNvSpPr>
              <a:spLocks/>
            </p:cNvSpPr>
            <p:nvPr/>
          </p:nvSpPr>
          <p:spPr bwMode="auto">
            <a:xfrm>
              <a:off x="3789363" y="-506413"/>
              <a:ext cx="150812" cy="74613"/>
            </a:xfrm>
            <a:custGeom>
              <a:avLst/>
              <a:gdLst>
                <a:gd name="T0" fmla="*/ 69 w 95"/>
                <a:gd name="T1" fmla="*/ 44 h 47"/>
                <a:gd name="T2" fmla="*/ 0 w 95"/>
                <a:gd name="T3" fmla="*/ 47 h 47"/>
                <a:gd name="T4" fmla="*/ 26 w 95"/>
                <a:gd name="T5" fmla="*/ 3 h 47"/>
                <a:gd name="T6" fmla="*/ 95 w 95"/>
                <a:gd name="T7" fmla="*/ 0 h 47"/>
                <a:gd name="T8" fmla="*/ 69 w 95"/>
                <a:gd name="T9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7">
                  <a:moveTo>
                    <a:pt x="69" y="44"/>
                  </a:moveTo>
                  <a:lnTo>
                    <a:pt x="0" y="47"/>
                  </a:lnTo>
                  <a:lnTo>
                    <a:pt x="26" y="3"/>
                  </a:lnTo>
                  <a:lnTo>
                    <a:pt x="95" y="0"/>
                  </a:lnTo>
                  <a:lnTo>
                    <a:pt x="69" y="44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561"/>
            <p:cNvSpPr>
              <a:spLocks/>
            </p:cNvSpPr>
            <p:nvPr/>
          </p:nvSpPr>
          <p:spPr bwMode="auto">
            <a:xfrm>
              <a:off x="7018338" y="-1544638"/>
              <a:ext cx="141287" cy="82550"/>
            </a:xfrm>
            <a:custGeom>
              <a:avLst/>
              <a:gdLst>
                <a:gd name="T0" fmla="*/ 72 w 89"/>
                <a:gd name="T1" fmla="*/ 9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9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562"/>
            <p:cNvSpPr>
              <a:spLocks/>
            </p:cNvSpPr>
            <p:nvPr/>
          </p:nvSpPr>
          <p:spPr bwMode="auto">
            <a:xfrm>
              <a:off x="6643688" y="-381000"/>
              <a:ext cx="141287" cy="82550"/>
            </a:xfrm>
            <a:custGeom>
              <a:avLst/>
              <a:gdLst>
                <a:gd name="T0" fmla="*/ 72 w 89"/>
                <a:gd name="T1" fmla="*/ 8 h 52"/>
                <a:gd name="T2" fmla="*/ 89 w 89"/>
                <a:gd name="T3" fmla="*/ 52 h 52"/>
                <a:gd name="T4" fmla="*/ 20 w 89"/>
                <a:gd name="T5" fmla="*/ 40 h 52"/>
                <a:gd name="T6" fmla="*/ 0 w 89"/>
                <a:gd name="T7" fmla="*/ 0 h 52"/>
                <a:gd name="T8" fmla="*/ 72 w 89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72" y="8"/>
                  </a:moveTo>
                  <a:lnTo>
                    <a:pt x="89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563"/>
            <p:cNvSpPr>
              <a:spLocks noChangeArrowheads="1"/>
            </p:cNvSpPr>
            <p:nvPr/>
          </p:nvSpPr>
          <p:spPr bwMode="auto">
            <a:xfrm>
              <a:off x="1841500" y="-1857375"/>
              <a:ext cx="87312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564"/>
            <p:cNvSpPr>
              <a:spLocks/>
            </p:cNvSpPr>
            <p:nvPr/>
          </p:nvSpPr>
          <p:spPr bwMode="auto">
            <a:xfrm>
              <a:off x="3249613" y="-1660525"/>
              <a:ext cx="60325" cy="120650"/>
            </a:xfrm>
            <a:custGeom>
              <a:avLst/>
              <a:gdLst>
                <a:gd name="T0" fmla="*/ 38 w 38"/>
                <a:gd name="T1" fmla="*/ 38 h 76"/>
                <a:gd name="T2" fmla="*/ 23 w 38"/>
                <a:gd name="T3" fmla="*/ 76 h 76"/>
                <a:gd name="T4" fmla="*/ 0 w 38"/>
                <a:gd name="T5" fmla="*/ 41 h 76"/>
                <a:gd name="T6" fmla="*/ 15 w 38"/>
                <a:gd name="T7" fmla="*/ 0 h 76"/>
                <a:gd name="T8" fmla="*/ 38 w 38"/>
                <a:gd name="T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6">
                  <a:moveTo>
                    <a:pt x="38" y="38"/>
                  </a:moveTo>
                  <a:lnTo>
                    <a:pt x="23" y="76"/>
                  </a:lnTo>
                  <a:lnTo>
                    <a:pt x="0" y="41"/>
                  </a:lnTo>
                  <a:lnTo>
                    <a:pt x="15" y="0"/>
                  </a:lnTo>
                  <a:lnTo>
                    <a:pt x="38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565"/>
            <p:cNvSpPr>
              <a:spLocks/>
            </p:cNvSpPr>
            <p:nvPr/>
          </p:nvSpPr>
          <p:spPr bwMode="auto">
            <a:xfrm>
              <a:off x="4083050" y="-1793875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566"/>
            <p:cNvSpPr>
              <a:spLocks/>
            </p:cNvSpPr>
            <p:nvPr/>
          </p:nvSpPr>
          <p:spPr bwMode="auto">
            <a:xfrm>
              <a:off x="776288" y="-933450"/>
              <a:ext cx="100012" cy="312738"/>
            </a:xfrm>
            <a:custGeom>
              <a:avLst/>
              <a:gdLst>
                <a:gd name="T0" fmla="*/ 37 w 63"/>
                <a:gd name="T1" fmla="*/ 197 h 197"/>
                <a:gd name="T2" fmla="*/ 63 w 63"/>
                <a:gd name="T3" fmla="*/ 90 h 197"/>
                <a:gd name="T4" fmla="*/ 29 w 63"/>
                <a:gd name="T5" fmla="*/ 0 h 197"/>
                <a:gd name="T6" fmla="*/ 0 w 63"/>
                <a:gd name="T7" fmla="*/ 107 h 197"/>
                <a:gd name="T8" fmla="*/ 37 w 63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97">
                  <a:moveTo>
                    <a:pt x="37" y="197"/>
                  </a:moveTo>
                  <a:lnTo>
                    <a:pt x="63" y="90"/>
                  </a:lnTo>
                  <a:lnTo>
                    <a:pt x="29" y="0"/>
                  </a:lnTo>
                  <a:lnTo>
                    <a:pt x="0" y="107"/>
                  </a:lnTo>
                  <a:lnTo>
                    <a:pt x="37" y="197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67"/>
            <p:cNvSpPr>
              <a:spLocks/>
            </p:cNvSpPr>
            <p:nvPr/>
          </p:nvSpPr>
          <p:spPr bwMode="auto">
            <a:xfrm>
              <a:off x="795338" y="-836613"/>
              <a:ext cx="63500" cy="119063"/>
            </a:xfrm>
            <a:custGeom>
              <a:avLst/>
              <a:gdLst>
                <a:gd name="T0" fmla="*/ 40 w 40"/>
                <a:gd name="T1" fmla="*/ 35 h 75"/>
                <a:gd name="T2" fmla="*/ 25 w 40"/>
                <a:gd name="T3" fmla="*/ 75 h 75"/>
                <a:gd name="T4" fmla="*/ 0 w 40"/>
                <a:gd name="T5" fmla="*/ 38 h 75"/>
                <a:gd name="T6" fmla="*/ 17 w 40"/>
                <a:gd name="T7" fmla="*/ 0 h 75"/>
                <a:gd name="T8" fmla="*/ 40 w 40"/>
                <a:gd name="T9" fmla="*/ 3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5"/>
                  </a:moveTo>
                  <a:lnTo>
                    <a:pt x="25" y="75"/>
                  </a:lnTo>
                  <a:lnTo>
                    <a:pt x="0" y="38"/>
                  </a:lnTo>
                  <a:lnTo>
                    <a:pt x="17" y="0"/>
                  </a:lnTo>
                  <a:lnTo>
                    <a:pt x="40" y="3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568"/>
            <p:cNvSpPr>
              <a:spLocks noChangeArrowheads="1"/>
            </p:cNvSpPr>
            <p:nvPr/>
          </p:nvSpPr>
          <p:spPr bwMode="auto">
            <a:xfrm>
              <a:off x="873125" y="-468313"/>
              <a:ext cx="85725" cy="36513"/>
            </a:xfrm>
            <a:prstGeom prst="rect">
              <a:avLst/>
            </a:pr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69"/>
            <p:cNvSpPr>
              <a:spLocks/>
            </p:cNvSpPr>
            <p:nvPr/>
          </p:nvSpPr>
          <p:spPr bwMode="auto">
            <a:xfrm>
              <a:off x="873125" y="-468313"/>
              <a:ext cx="85725" cy="36513"/>
            </a:xfrm>
            <a:custGeom>
              <a:avLst/>
              <a:gdLst>
                <a:gd name="T0" fmla="*/ 0 w 54"/>
                <a:gd name="T1" fmla="*/ 17 h 23"/>
                <a:gd name="T2" fmla="*/ 23 w 54"/>
                <a:gd name="T3" fmla="*/ 0 h 23"/>
                <a:gd name="T4" fmla="*/ 54 w 54"/>
                <a:gd name="T5" fmla="*/ 14 h 23"/>
                <a:gd name="T6" fmla="*/ 48 w 54"/>
                <a:gd name="T7" fmla="*/ 23 h 23"/>
                <a:gd name="T8" fmla="*/ 0 w 54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0" y="17"/>
                  </a:moveTo>
                  <a:lnTo>
                    <a:pt x="23" y="0"/>
                  </a:lnTo>
                  <a:lnTo>
                    <a:pt x="54" y="14"/>
                  </a:lnTo>
                  <a:lnTo>
                    <a:pt x="48" y="23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70"/>
            <p:cNvSpPr>
              <a:spLocks/>
            </p:cNvSpPr>
            <p:nvPr/>
          </p:nvSpPr>
          <p:spPr bwMode="auto">
            <a:xfrm>
              <a:off x="1068388" y="-781050"/>
              <a:ext cx="65087" cy="123825"/>
            </a:xfrm>
            <a:custGeom>
              <a:avLst/>
              <a:gdLst>
                <a:gd name="T0" fmla="*/ 41 w 41"/>
                <a:gd name="T1" fmla="*/ 37 h 78"/>
                <a:gd name="T2" fmla="*/ 23 w 41"/>
                <a:gd name="T3" fmla="*/ 78 h 78"/>
                <a:gd name="T4" fmla="*/ 0 w 41"/>
                <a:gd name="T5" fmla="*/ 40 h 78"/>
                <a:gd name="T6" fmla="*/ 18 w 41"/>
                <a:gd name="T7" fmla="*/ 0 h 78"/>
                <a:gd name="T8" fmla="*/ 41 w 41"/>
                <a:gd name="T9" fmla="*/ 3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8">
                  <a:moveTo>
                    <a:pt x="41" y="37"/>
                  </a:moveTo>
                  <a:lnTo>
                    <a:pt x="23" y="78"/>
                  </a:lnTo>
                  <a:lnTo>
                    <a:pt x="0" y="40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71"/>
            <p:cNvSpPr>
              <a:spLocks/>
            </p:cNvSpPr>
            <p:nvPr/>
          </p:nvSpPr>
          <p:spPr bwMode="auto">
            <a:xfrm>
              <a:off x="4749800" y="-1697038"/>
              <a:ext cx="63500" cy="125413"/>
            </a:xfrm>
            <a:custGeom>
              <a:avLst/>
              <a:gdLst>
                <a:gd name="T0" fmla="*/ 40 w 40"/>
                <a:gd name="T1" fmla="*/ 38 h 79"/>
                <a:gd name="T2" fmla="*/ 23 w 40"/>
                <a:gd name="T3" fmla="*/ 79 h 79"/>
                <a:gd name="T4" fmla="*/ 0 w 40"/>
                <a:gd name="T5" fmla="*/ 41 h 79"/>
                <a:gd name="T6" fmla="*/ 17 w 40"/>
                <a:gd name="T7" fmla="*/ 0 h 79"/>
                <a:gd name="T8" fmla="*/ 40 w 40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9">
                  <a:moveTo>
                    <a:pt x="40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72"/>
            <p:cNvSpPr>
              <a:spLocks/>
            </p:cNvSpPr>
            <p:nvPr/>
          </p:nvSpPr>
          <p:spPr bwMode="auto">
            <a:xfrm>
              <a:off x="4411663" y="-1990725"/>
              <a:ext cx="160337" cy="68263"/>
            </a:xfrm>
            <a:custGeom>
              <a:avLst/>
              <a:gdLst>
                <a:gd name="T0" fmla="*/ 63 w 101"/>
                <a:gd name="T1" fmla="*/ 32 h 43"/>
                <a:gd name="T2" fmla="*/ 0 w 101"/>
                <a:gd name="T3" fmla="*/ 43 h 43"/>
                <a:gd name="T4" fmla="*/ 37 w 101"/>
                <a:gd name="T5" fmla="*/ 12 h 43"/>
                <a:gd name="T6" fmla="*/ 101 w 101"/>
                <a:gd name="T7" fmla="*/ 0 h 43"/>
                <a:gd name="T8" fmla="*/ 63 w 101"/>
                <a:gd name="T9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3" y="32"/>
                  </a:moveTo>
                  <a:lnTo>
                    <a:pt x="0" y="43"/>
                  </a:lnTo>
                  <a:lnTo>
                    <a:pt x="37" y="12"/>
                  </a:lnTo>
                  <a:lnTo>
                    <a:pt x="101" y="0"/>
                  </a:lnTo>
                  <a:lnTo>
                    <a:pt x="63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73"/>
            <p:cNvSpPr>
              <a:spLocks/>
            </p:cNvSpPr>
            <p:nvPr/>
          </p:nvSpPr>
          <p:spPr bwMode="auto">
            <a:xfrm>
              <a:off x="2339975" y="-1944688"/>
              <a:ext cx="138112" cy="87313"/>
            </a:xfrm>
            <a:custGeom>
              <a:avLst/>
              <a:gdLst>
                <a:gd name="T0" fmla="*/ 55 w 87"/>
                <a:gd name="T1" fmla="*/ 17 h 55"/>
                <a:gd name="T2" fmla="*/ 87 w 87"/>
                <a:gd name="T3" fmla="*/ 55 h 55"/>
                <a:gd name="T4" fmla="*/ 29 w 87"/>
                <a:gd name="T5" fmla="*/ 38 h 55"/>
                <a:gd name="T6" fmla="*/ 0 w 87"/>
                <a:gd name="T7" fmla="*/ 0 h 55"/>
                <a:gd name="T8" fmla="*/ 55 w 87"/>
                <a:gd name="T9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55">
                  <a:moveTo>
                    <a:pt x="55" y="17"/>
                  </a:moveTo>
                  <a:lnTo>
                    <a:pt x="87" y="55"/>
                  </a:lnTo>
                  <a:lnTo>
                    <a:pt x="29" y="38"/>
                  </a:lnTo>
                  <a:lnTo>
                    <a:pt x="0" y="0"/>
                  </a:lnTo>
                  <a:lnTo>
                    <a:pt x="55" y="1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74"/>
            <p:cNvSpPr>
              <a:spLocks/>
            </p:cNvSpPr>
            <p:nvPr/>
          </p:nvSpPr>
          <p:spPr bwMode="auto">
            <a:xfrm>
              <a:off x="2994025" y="-923925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40 h 75"/>
                <a:gd name="T6" fmla="*/ 17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40"/>
                  </a:lnTo>
                  <a:lnTo>
                    <a:pt x="17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75"/>
            <p:cNvSpPr>
              <a:spLocks/>
            </p:cNvSpPr>
            <p:nvPr/>
          </p:nvSpPr>
          <p:spPr bwMode="auto">
            <a:xfrm>
              <a:off x="5426075" y="-606425"/>
              <a:ext cx="65087" cy="119063"/>
            </a:xfrm>
            <a:custGeom>
              <a:avLst/>
              <a:gdLst>
                <a:gd name="T0" fmla="*/ 41 w 41"/>
                <a:gd name="T1" fmla="*/ 37 h 75"/>
                <a:gd name="T2" fmla="*/ 23 w 41"/>
                <a:gd name="T3" fmla="*/ 75 h 75"/>
                <a:gd name="T4" fmla="*/ 0 w 41"/>
                <a:gd name="T5" fmla="*/ 37 h 75"/>
                <a:gd name="T6" fmla="*/ 18 w 41"/>
                <a:gd name="T7" fmla="*/ 0 h 75"/>
                <a:gd name="T8" fmla="*/ 41 w 41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41" y="37"/>
                  </a:moveTo>
                  <a:lnTo>
                    <a:pt x="23" y="75"/>
                  </a:lnTo>
                  <a:lnTo>
                    <a:pt x="0" y="37"/>
                  </a:lnTo>
                  <a:lnTo>
                    <a:pt x="18" y="0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76"/>
            <p:cNvSpPr>
              <a:spLocks/>
            </p:cNvSpPr>
            <p:nvPr/>
          </p:nvSpPr>
          <p:spPr bwMode="auto">
            <a:xfrm>
              <a:off x="9053513" y="-625475"/>
              <a:ext cx="85725" cy="41275"/>
            </a:xfrm>
            <a:custGeom>
              <a:avLst/>
              <a:gdLst>
                <a:gd name="T0" fmla="*/ 0 w 54"/>
                <a:gd name="T1" fmla="*/ 0 h 26"/>
                <a:gd name="T2" fmla="*/ 0 w 54"/>
                <a:gd name="T3" fmla="*/ 23 h 26"/>
                <a:gd name="T4" fmla="*/ 54 w 54"/>
                <a:gd name="T5" fmla="*/ 26 h 26"/>
                <a:gd name="T6" fmla="*/ 54 w 54"/>
                <a:gd name="T7" fmla="*/ 0 h 26"/>
                <a:gd name="T8" fmla="*/ 0 w 54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6">
                  <a:moveTo>
                    <a:pt x="0" y="0"/>
                  </a:moveTo>
                  <a:lnTo>
                    <a:pt x="0" y="23"/>
                  </a:lnTo>
                  <a:lnTo>
                    <a:pt x="54" y="26"/>
                  </a:lnTo>
                  <a:lnTo>
                    <a:pt x="5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77"/>
            <p:cNvSpPr>
              <a:spLocks/>
            </p:cNvSpPr>
            <p:nvPr/>
          </p:nvSpPr>
          <p:spPr bwMode="auto">
            <a:xfrm>
              <a:off x="9053513" y="-625475"/>
              <a:ext cx="85725" cy="36513"/>
            </a:xfrm>
            <a:custGeom>
              <a:avLst/>
              <a:gdLst>
                <a:gd name="T0" fmla="*/ 54 w 54"/>
                <a:gd name="T1" fmla="*/ 6 h 23"/>
                <a:gd name="T2" fmla="*/ 31 w 54"/>
                <a:gd name="T3" fmla="*/ 23 h 23"/>
                <a:gd name="T4" fmla="*/ 0 w 54"/>
                <a:gd name="T5" fmla="*/ 12 h 23"/>
                <a:gd name="T6" fmla="*/ 8 w 54"/>
                <a:gd name="T7" fmla="*/ 0 h 23"/>
                <a:gd name="T8" fmla="*/ 54 w 54"/>
                <a:gd name="T9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23">
                  <a:moveTo>
                    <a:pt x="54" y="6"/>
                  </a:moveTo>
                  <a:lnTo>
                    <a:pt x="31" y="23"/>
                  </a:lnTo>
                  <a:lnTo>
                    <a:pt x="0" y="12"/>
                  </a:lnTo>
                  <a:lnTo>
                    <a:pt x="8" y="0"/>
                  </a:lnTo>
                  <a:lnTo>
                    <a:pt x="54" y="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78"/>
            <p:cNvSpPr>
              <a:spLocks/>
            </p:cNvSpPr>
            <p:nvPr/>
          </p:nvSpPr>
          <p:spPr bwMode="auto">
            <a:xfrm>
              <a:off x="10306050" y="-368300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79"/>
            <p:cNvSpPr>
              <a:spLocks/>
            </p:cNvSpPr>
            <p:nvPr/>
          </p:nvSpPr>
          <p:spPr bwMode="auto">
            <a:xfrm>
              <a:off x="9309100" y="-400050"/>
              <a:ext cx="187325" cy="41275"/>
            </a:xfrm>
            <a:custGeom>
              <a:avLst/>
              <a:gdLst>
                <a:gd name="T0" fmla="*/ 63 w 118"/>
                <a:gd name="T1" fmla="*/ 0 h 26"/>
                <a:gd name="T2" fmla="*/ 118 w 118"/>
                <a:gd name="T3" fmla="*/ 20 h 26"/>
                <a:gd name="T4" fmla="*/ 55 w 118"/>
                <a:gd name="T5" fmla="*/ 26 h 26"/>
                <a:gd name="T6" fmla="*/ 0 w 118"/>
                <a:gd name="T7" fmla="*/ 6 h 26"/>
                <a:gd name="T8" fmla="*/ 63 w 11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26">
                  <a:moveTo>
                    <a:pt x="63" y="0"/>
                  </a:moveTo>
                  <a:lnTo>
                    <a:pt x="118" y="20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80"/>
            <p:cNvSpPr>
              <a:spLocks/>
            </p:cNvSpPr>
            <p:nvPr/>
          </p:nvSpPr>
          <p:spPr bwMode="auto">
            <a:xfrm>
              <a:off x="11860213" y="-781050"/>
              <a:ext cx="123825" cy="138113"/>
            </a:xfrm>
            <a:custGeom>
              <a:avLst/>
              <a:gdLst>
                <a:gd name="T0" fmla="*/ 75 w 78"/>
                <a:gd name="T1" fmla="*/ 87 h 87"/>
                <a:gd name="T2" fmla="*/ 0 w 78"/>
                <a:gd name="T3" fmla="*/ 87 h 87"/>
                <a:gd name="T4" fmla="*/ 6 w 78"/>
                <a:gd name="T5" fmla="*/ 3 h 87"/>
                <a:gd name="T6" fmla="*/ 78 w 78"/>
                <a:gd name="T7" fmla="*/ 0 h 87"/>
                <a:gd name="T8" fmla="*/ 75 w 78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87">
                  <a:moveTo>
                    <a:pt x="75" y="87"/>
                  </a:moveTo>
                  <a:lnTo>
                    <a:pt x="0" y="87"/>
                  </a:lnTo>
                  <a:lnTo>
                    <a:pt x="6" y="3"/>
                  </a:lnTo>
                  <a:lnTo>
                    <a:pt x="78" y="0"/>
                  </a:lnTo>
                  <a:lnTo>
                    <a:pt x="75" y="87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581"/>
            <p:cNvSpPr>
              <a:spLocks/>
            </p:cNvSpPr>
            <p:nvPr/>
          </p:nvSpPr>
          <p:spPr bwMode="auto">
            <a:xfrm>
              <a:off x="10556875" y="-1871663"/>
              <a:ext cx="146050" cy="138113"/>
            </a:xfrm>
            <a:custGeom>
              <a:avLst/>
              <a:gdLst>
                <a:gd name="T0" fmla="*/ 92 w 92"/>
                <a:gd name="T1" fmla="*/ 21 h 87"/>
                <a:gd name="T2" fmla="*/ 78 w 92"/>
                <a:gd name="T3" fmla="*/ 87 h 87"/>
                <a:gd name="T4" fmla="*/ 0 w 92"/>
                <a:gd name="T5" fmla="*/ 67 h 87"/>
                <a:gd name="T6" fmla="*/ 15 w 92"/>
                <a:gd name="T7" fmla="*/ 0 h 87"/>
                <a:gd name="T8" fmla="*/ 92 w 92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1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5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82"/>
            <p:cNvSpPr>
              <a:spLocks/>
            </p:cNvSpPr>
            <p:nvPr/>
          </p:nvSpPr>
          <p:spPr bwMode="auto">
            <a:xfrm>
              <a:off x="9693275" y="-395288"/>
              <a:ext cx="146050" cy="138113"/>
            </a:xfrm>
            <a:custGeom>
              <a:avLst/>
              <a:gdLst>
                <a:gd name="T0" fmla="*/ 92 w 92"/>
                <a:gd name="T1" fmla="*/ 20 h 87"/>
                <a:gd name="T2" fmla="*/ 78 w 92"/>
                <a:gd name="T3" fmla="*/ 87 h 87"/>
                <a:gd name="T4" fmla="*/ 0 w 92"/>
                <a:gd name="T5" fmla="*/ 67 h 87"/>
                <a:gd name="T6" fmla="*/ 14 w 92"/>
                <a:gd name="T7" fmla="*/ 0 h 87"/>
                <a:gd name="T8" fmla="*/ 92 w 92"/>
                <a:gd name="T9" fmla="*/ 2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7">
                  <a:moveTo>
                    <a:pt x="92" y="20"/>
                  </a:moveTo>
                  <a:lnTo>
                    <a:pt x="78" y="87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83"/>
            <p:cNvSpPr>
              <a:spLocks/>
            </p:cNvSpPr>
            <p:nvPr/>
          </p:nvSpPr>
          <p:spPr bwMode="auto">
            <a:xfrm>
              <a:off x="11842750" y="-547688"/>
              <a:ext cx="141287" cy="138113"/>
            </a:xfrm>
            <a:custGeom>
              <a:avLst/>
              <a:gdLst>
                <a:gd name="T0" fmla="*/ 89 w 89"/>
                <a:gd name="T1" fmla="*/ 21 h 87"/>
                <a:gd name="T2" fmla="*/ 75 w 89"/>
                <a:gd name="T3" fmla="*/ 87 h 87"/>
                <a:gd name="T4" fmla="*/ 0 w 89"/>
                <a:gd name="T5" fmla="*/ 67 h 87"/>
                <a:gd name="T6" fmla="*/ 11 w 89"/>
                <a:gd name="T7" fmla="*/ 0 h 87"/>
                <a:gd name="T8" fmla="*/ 89 w 89"/>
                <a:gd name="T9" fmla="*/ 2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7">
                  <a:moveTo>
                    <a:pt x="89" y="21"/>
                  </a:moveTo>
                  <a:lnTo>
                    <a:pt x="75" y="87"/>
                  </a:lnTo>
                  <a:lnTo>
                    <a:pt x="0" y="67"/>
                  </a:lnTo>
                  <a:lnTo>
                    <a:pt x="11" y="0"/>
                  </a:lnTo>
                  <a:lnTo>
                    <a:pt x="89" y="21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84"/>
            <p:cNvSpPr>
              <a:spLocks/>
            </p:cNvSpPr>
            <p:nvPr/>
          </p:nvSpPr>
          <p:spPr bwMode="auto">
            <a:xfrm>
              <a:off x="8851900" y="-419100"/>
              <a:ext cx="146050" cy="106363"/>
            </a:xfrm>
            <a:custGeom>
              <a:avLst/>
              <a:gdLst>
                <a:gd name="T0" fmla="*/ 92 w 92"/>
                <a:gd name="T1" fmla="*/ 21 h 67"/>
                <a:gd name="T2" fmla="*/ 55 w 92"/>
                <a:gd name="T3" fmla="*/ 61 h 67"/>
                <a:gd name="T4" fmla="*/ 0 w 92"/>
                <a:gd name="T5" fmla="*/ 67 h 67"/>
                <a:gd name="T6" fmla="*/ 14 w 92"/>
                <a:gd name="T7" fmla="*/ 0 h 67"/>
                <a:gd name="T8" fmla="*/ 92 w 92"/>
                <a:gd name="T9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67">
                  <a:moveTo>
                    <a:pt x="92" y="21"/>
                  </a:moveTo>
                  <a:lnTo>
                    <a:pt x="55" y="61"/>
                  </a:lnTo>
                  <a:lnTo>
                    <a:pt x="0" y="67"/>
                  </a:lnTo>
                  <a:lnTo>
                    <a:pt x="14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85"/>
            <p:cNvSpPr>
              <a:spLocks/>
            </p:cNvSpPr>
            <p:nvPr/>
          </p:nvSpPr>
          <p:spPr bwMode="auto">
            <a:xfrm>
              <a:off x="10447338" y="14288"/>
              <a:ext cx="141287" cy="160338"/>
            </a:xfrm>
            <a:custGeom>
              <a:avLst/>
              <a:gdLst>
                <a:gd name="T0" fmla="*/ 89 w 89"/>
                <a:gd name="T1" fmla="*/ 75 h 101"/>
                <a:gd name="T2" fmla="*/ 26 w 89"/>
                <a:gd name="T3" fmla="*/ 101 h 101"/>
                <a:gd name="T4" fmla="*/ 0 w 89"/>
                <a:gd name="T5" fmla="*/ 26 h 101"/>
                <a:gd name="T6" fmla="*/ 61 w 89"/>
                <a:gd name="T7" fmla="*/ 0 h 101"/>
                <a:gd name="T8" fmla="*/ 89 w 89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1">
                  <a:moveTo>
                    <a:pt x="89" y="75"/>
                  </a:moveTo>
                  <a:lnTo>
                    <a:pt x="26" y="101"/>
                  </a:lnTo>
                  <a:lnTo>
                    <a:pt x="0" y="26"/>
                  </a:lnTo>
                  <a:lnTo>
                    <a:pt x="61" y="0"/>
                  </a:lnTo>
                  <a:lnTo>
                    <a:pt x="89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86"/>
            <p:cNvSpPr>
              <a:spLocks/>
            </p:cNvSpPr>
            <p:nvPr/>
          </p:nvSpPr>
          <p:spPr bwMode="auto">
            <a:xfrm>
              <a:off x="10233025" y="-739775"/>
              <a:ext cx="146050" cy="165100"/>
            </a:xfrm>
            <a:custGeom>
              <a:avLst/>
              <a:gdLst>
                <a:gd name="T0" fmla="*/ 92 w 92"/>
                <a:gd name="T1" fmla="*/ 75 h 104"/>
                <a:gd name="T2" fmla="*/ 29 w 92"/>
                <a:gd name="T3" fmla="*/ 104 h 104"/>
                <a:gd name="T4" fmla="*/ 0 w 92"/>
                <a:gd name="T5" fmla="*/ 29 h 104"/>
                <a:gd name="T6" fmla="*/ 63 w 92"/>
                <a:gd name="T7" fmla="*/ 0 h 104"/>
                <a:gd name="T8" fmla="*/ 92 w 92"/>
                <a:gd name="T9" fmla="*/ 7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04">
                  <a:moveTo>
                    <a:pt x="92" y="75"/>
                  </a:moveTo>
                  <a:lnTo>
                    <a:pt x="29" y="104"/>
                  </a:lnTo>
                  <a:lnTo>
                    <a:pt x="0" y="29"/>
                  </a:lnTo>
                  <a:lnTo>
                    <a:pt x="63" y="0"/>
                  </a:lnTo>
                  <a:lnTo>
                    <a:pt x="92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87"/>
            <p:cNvSpPr>
              <a:spLocks/>
            </p:cNvSpPr>
            <p:nvPr/>
          </p:nvSpPr>
          <p:spPr bwMode="auto">
            <a:xfrm>
              <a:off x="8851900" y="0"/>
              <a:ext cx="204787" cy="128588"/>
            </a:xfrm>
            <a:custGeom>
              <a:avLst/>
              <a:gdLst>
                <a:gd name="T0" fmla="*/ 86 w 129"/>
                <a:gd name="T1" fmla="*/ 29 h 81"/>
                <a:gd name="T2" fmla="*/ 129 w 129"/>
                <a:gd name="T3" fmla="*/ 81 h 81"/>
                <a:gd name="T4" fmla="*/ 46 w 129"/>
                <a:gd name="T5" fmla="*/ 55 h 81"/>
                <a:gd name="T6" fmla="*/ 0 w 129"/>
                <a:gd name="T7" fmla="*/ 0 h 81"/>
                <a:gd name="T8" fmla="*/ 86 w 129"/>
                <a:gd name="T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81">
                  <a:moveTo>
                    <a:pt x="86" y="29"/>
                  </a:moveTo>
                  <a:lnTo>
                    <a:pt x="129" y="81"/>
                  </a:lnTo>
                  <a:lnTo>
                    <a:pt x="46" y="55"/>
                  </a:lnTo>
                  <a:lnTo>
                    <a:pt x="0" y="0"/>
                  </a:lnTo>
                  <a:lnTo>
                    <a:pt x="86" y="2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588"/>
            <p:cNvSpPr>
              <a:spLocks/>
            </p:cNvSpPr>
            <p:nvPr/>
          </p:nvSpPr>
          <p:spPr bwMode="auto">
            <a:xfrm>
              <a:off x="9290050" y="-703263"/>
              <a:ext cx="184150" cy="41275"/>
            </a:xfrm>
            <a:custGeom>
              <a:avLst/>
              <a:gdLst>
                <a:gd name="T0" fmla="*/ 61 w 116"/>
                <a:gd name="T1" fmla="*/ 0 h 26"/>
                <a:gd name="T2" fmla="*/ 116 w 116"/>
                <a:gd name="T3" fmla="*/ 23 h 26"/>
                <a:gd name="T4" fmla="*/ 55 w 116"/>
                <a:gd name="T5" fmla="*/ 26 h 26"/>
                <a:gd name="T6" fmla="*/ 0 w 116"/>
                <a:gd name="T7" fmla="*/ 6 h 26"/>
                <a:gd name="T8" fmla="*/ 61 w 116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6">
                  <a:moveTo>
                    <a:pt x="61" y="0"/>
                  </a:moveTo>
                  <a:lnTo>
                    <a:pt x="116" y="23"/>
                  </a:lnTo>
                  <a:lnTo>
                    <a:pt x="55" y="26"/>
                  </a:lnTo>
                  <a:lnTo>
                    <a:pt x="0" y="6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89"/>
            <p:cNvSpPr>
              <a:spLocks/>
            </p:cNvSpPr>
            <p:nvPr/>
          </p:nvSpPr>
          <p:spPr bwMode="auto">
            <a:xfrm>
              <a:off x="9975850" y="-509588"/>
              <a:ext cx="60325" cy="119063"/>
            </a:xfrm>
            <a:custGeom>
              <a:avLst/>
              <a:gdLst>
                <a:gd name="T0" fmla="*/ 38 w 38"/>
                <a:gd name="T1" fmla="*/ 37 h 75"/>
                <a:gd name="T2" fmla="*/ 24 w 38"/>
                <a:gd name="T3" fmla="*/ 75 h 75"/>
                <a:gd name="T4" fmla="*/ 0 w 38"/>
                <a:gd name="T5" fmla="*/ 37 h 75"/>
                <a:gd name="T6" fmla="*/ 15 w 38"/>
                <a:gd name="T7" fmla="*/ 0 h 75"/>
                <a:gd name="T8" fmla="*/ 38 w 38"/>
                <a:gd name="T9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5">
                  <a:moveTo>
                    <a:pt x="38" y="37"/>
                  </a:moveTo>
                  <a:lnTo>
                    <a:pt x="24" y="75"/>
                  </a:lnTo>
                  <a:lnTo>
                    <a:pt x="0" y="37"/>
                  </a:lnTo>
                  <a:lnTo>
                    <a:pt x="15" y="0"/>
                  </a:lnTo>
                  <a:lnTo>
                    <a:pt x="38" y="37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590"/>
            <p:cNvSpPr>
              <a:spLocks/>
            </p:cNvSpPr>
            <p:nvPr/>
          </p:nvSpPr>
          <p:spPr bwMode="auto">
            <a:xfrm>
              <a:off x="10434638" y="-901700"/>
              <a:ext cx="58737" cy="125413"/>
            </a:xfrm>
            <a:custGeom>
              <a:avLst/>
              <a:gdLst>
                <a:gd name="T0" fmla="*/ 37 w 37"/>
                <a:gd name="T1" fmla="*/ 38 h 79"/>
                <a:gd name="T2" fmla="*/ 23 w 37"/>
                <a:gd name="T3" fmla="*/ 79 h 79"/>
                <a:gd name="T4" fmla="*/ 0 w 37"/>
                <a:gd name="T5" fmla="*/ 41 h 79"/>
                <a:gd name="T6" fmla="*/ 14 w 37"/>
                <a:gd name="T7" fmla="*/ 0 h 79"/>
                <a:gd name="T8" fmla="*/ 37 w 37"/>
                <a:gd name="T9" fmla="*/ 3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79">
                  <a:moveTo>
                    <a:pt x="37" y="38"/>
                  </a:moveTo>
                  <a:lnTo>
                    <a:pt x="23" y="79"/>
                  </a:lnTo>
                  <a:lnTo>
                    <a:pt x="0" y="41"/>
                  </a:lnTo>
                  <a:lnTo>
                    <a:pt x="14" y="0"/>
                  </a:lnTo>
                  <a:lnTo>
                    <a:pt x="37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591"/>
            <p:cNvSpPr>
              <a:spLocks/>
            </p:cNvSpPr>
            <p:nvPr/>
          </p:nvSpPr>
          <p:spPr bwMode="auto">
            <a:xfrm>
              <a:off x="2894013" y="-1862138"/>
              <a:ext cx="63500" cy="119063"/>
            </a:xfrm>
            <a:custGeom>
              <a:avLst/>
              <a:gdLst>
                <a:gd name="T0" fmla="*/ 40 w 40"/>
                <a:gd name="T1" fmla="*/ 38 h 75"/>
                <a:gd name="T2" fmla="*/ 23 w 40"/>
                <a:gd name="T3" fmla="*/ 75 h 75"/>
                <a:gd name="T4" fmla="*/ 0 w 40"/>
                <a:gd name="T5" fmla="*/ 38 h 75"/>
                <a:gd name="T6" fmla="*/ 14 w 40"/>
                <a:gd name="T7" fmla="*/ 0 h 75"/>
                <a:gd name="T8" fmla="*/ 40 w 40"/>
                <a:gd name="T9" fmla="*/ 3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5">
                  <a:moveTo>
                    <a:pt x="40" y="38"/>
                  </a:moveTo>
                  <a:lnTo>
                    <a:pt x="23" y="75"/>
                  </a:lnTo>
                  <a:lnTo>
                    <a:pt x="0" y="38"/>
                  </a:lnTo>
                  <a:lnTo>
                    <a:pt x="14" y="0"/>
                  </a:lnTo>
                  <a:lnTo>
                    <a:pt x="40" y="3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592"/>
            <p:cNvSpPr>
              <a:spLocks/>
            </p:cNvSpPr>
            <p:nvPr/>
          </p:nvSpPr>
          <p:spPr bwMode="auto">
            <a:xfrm>
              <a:off x="7512050" y="-1530350"/>
              <a:ext cx="160337" cy="68263"/>
            </a:xfrm>
            <a:custGeom>
              <a:avLst/>
              <a:gdLst>
                <a:gd name="T0" fmla="*/ 60 w 101"/>
                <a:gd name="T1" fmla="*/ 31 h 43"/>
                <a:gd name="T2" fmla="*/ 0 w 101"/>
                <a:gd name="T3" fmla="*/ 43 h 43"/>
                <a:gd name="T4" fmla="*/ 37 w 101"/>
                <a:gd name="T5" fmla="*/ 11 h 43"/>
                <a:gd name="T6" fmla="*/ 101 w 101"/>
                <a:gd name="T7" fmla="*/ 0 h 43"/>
                <a:gd name="T8" fmla="*/ 60 w 101"/>
                <a:gd name="T9" fmla="*/ 3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43">
                  <a:moveTo>
                    <a:pt x="60" y="31"/>
                  </a:moveTo>
                  <a:lnTo>
                    <a:pt x="0" y="43"/>
                  </a:lnTo>
                  <a:lnTo>
                    <a:pt x="37" y="11"/>
                  </a:lnTo>
                  <a:lnTo>
                    <a:pt x="101" y="0"/>
                  </a:lnTo>
                  <a:lnTo>
                    <a:pt x="60" y="31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593"/>
            <p:cNvSpPr>
              <a:spLocks/>
            </p:cNvSpPr>
            <p:nvPr/>
          </p:nvSpPr>
          <p:spPr bwMode="auto">
            <a:xfrm>
              <a:off x="9382125" y="-827088"/>
              <a:ext cx="92075" cy="36513"/>
            </a:xfrm>
            <a:custGeom>
              <a:avLst/>
              <a:gdLst>
                <a:gd name="T0" fmla="*/ 58 w 58"/>
                <a:gd name="T1" fmla="*/ 5 h 23"/>
                <a:gd name="T2" fmla="*/ 32 w 58"/>
                <a:gd name="T3" fmla="*/ 23 h 23"/>
                <a:gd name="T4" fmla="*/ 0 w 58"/>
                <a:gd name="T5" fmla="*/ 8 h 23"/>
                <a:gd name="T6" fmla="*/ 9 w 58"/>
                <a:gd name="T7" fmla="*/ 0 h 23"/>
                <a:gd name="T8" fmla="*/ 58 w 58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3">
                  <a:moveTo>
                    <a:pt x="58" y="5"/>
                  </a:moveTo>
                  <a:lnTo>
                    <a:pt x="32" y="23"/>
                  </a:lnTo>
                  <a:lnTo>
                    <a:pt x="0" y="8"/>
                  </a:lnTo>
                  <a:lnTo>
                    <a:pt x="9" y="0"/>
                  </a:lnTo>
                  <a:lnTo>
                    <a:pt x="58" y="5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594"/>
            <p:cNvSpPr>
              <a:spLocks/>
            </p:cNvSpPr>
            <p:nvPr/>
          </p:nvSpPr>
          <p:spPr bwMode="auto">
            <a:xfrm>
              <a:off x="9807575" y="-773113"/>
              <a:ext cx="177800" cy="46038"/>
            </a:xfrm>
            <a:custGeom>
              <a:avLst/>
              <a:gdLst>
                <a:gd name="T0" fmla="*/ 49 w 112"/>
                <a:gd name="T1" fmla="*/ 26 h 29"/>
                <a:gd name="T2" fmla="*/ 0 w 112"/>
                <a:gd name="T3" fmla="*/ 0 h 29"/>
                <a:gd name="T4" fmla="*/ 63 w 112"/>
                <a:gd name="T5" fmla="*/ 3 h 29"/>
                <a:gd name="T6" fmla="*/ 112 w 112"/>
                <a:gd name="T7" fmla="*/ 29 h 29"/>
                <a:gd name="T8" fmla="*/ 49 w 112"/>
                <a:gd name="T9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29">
                  <a:moveTo>
                    <a:pt x="49" y="26"/>
                  </a:moveTo>
                  <a:lnTo>
                    <a:pt x="0" y="0"/>
                  </a:lnTo>
                  <a:lnTo>
                    <a:pt x="63" y="3"/>
                  </a:lnTo>
                  <a:lnTo>
                    <a:pt x="112" y="29"/>
                  </a:lnTo>
                  <a:lnTo>
                    <a:pt x="49" y="26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595"/>
            <p:cNvSpPr>
              <a:spLocks/>
            </p:cNvSpPr>
            <p:nvPr/>
          </p:nvSpPr>
          <p:spPr bwMode="auto">
            <a:xfrm>
              <a:off x="9861550" y="-1765300"/>
              <a:ext cx="133350" cy="82550"/>
            </a:xfrm>
            <a:custGeom>
              <a:avLst/>
              <a:gdLst>
                <a:gd name="T0" fmla="*/ 29 w 84"/>
                <a:gd name="T1" fmla="*/ 35 h 52"/>
                <a:gd name="T2" fmla="*/ 0 w 84"/>
                <a:gd name="T3" fmla="*/ 0 h 52"/>
                <a:gd name="T4" fmla="*/ 55 w 84"/>
                <a:gd name="T5" fmla="*/ 17 h 52"/>
                <a:gd name="T6" fmla="*/ 84 w 84"/>
                <a:gd name="T7" fmla="*/ 52 h 52"/>
                <a:gd name="T8" fmla="*/ 29 w 84"/>
                <a:gd name="T9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52">
                  <a:moveTo>
                    <a:pt x="29" y="35"/>
                  </a:moveTo>
                  <a:lnTo>
                    <a:pt x="0" y="0"/>
                  </a:lnTo>
                  <a:lnTo>
                    <a:pt x="55" y="17"/>
                  </a:lnTo>
                  <a:lnTo>
                    <a:pt x="84" y="52"/>
                  </a:lnTo>
                  <a:lnTo>
                    <a:pt x="29" y="35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596"/>
            <p:cNvSpPr>
              <a:spLocks/>
            </p:cNvSpPr>
            <p:nvPr/>
          </p:nvSpPr>
          <p:spPr bwMode="auto">
            <a:xfrm>
              <a:off x="10013950" y="-1350963"/>
              <a:ext cx="109537" cy="95250"/>
            </a:xfrm>
            <a:custGeom>
              <a:avLst/>
              <a:gdLst>
                <a:gd name="T0" fmla="*/ 34 w 69"/>
                <a:gd name="T1" fmla="*/ 14 h 60"/>
                <a:gd name="T2" fmla="*/ 69 w 69"/>
                <a:gd name="T3" fmla="*/ 0 h 60"/>
                <a:gd name="T4" fmla="*/ 31 w 69"/>
                <a:gd name="T5" fmla="*/ 43 h 60"/>
                <a:gd name="T6" fmla="*/ 0 w 69"/>
                <a:gd name="T7" fmla="*/ 60 h 60"/>
                <a:gd name="T8" fmla="*/ 34 w 69"/>
                <a:gd name="T9" fmla="*/ 1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0">
                  <a:moveTo>
                    <a:pt x="34" y="14"/>
                  </a:moveTo>
                  <a:lnTo>
                    <a:pt x="69" y="0"/>
                  </a:lnTo>
                  <a:lnTo>
                    <a:pt x="31" y="43"/>
                  </a:lnTo>
                  <a:lnTo>
                    <a:pt x="0" y="60"/>
                  </a:lnTo>
                  <a:lnTo>
                    <a:pt x="34" y="14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597"/>
            <p:cNvSpPr>
              <a:spLocks/>
            </p:cNvSpPr>
            <p:nvPr/>
          </p:nvSpPr>
          <p:spPr bwMode="auto">
            <a:xfrm>
              <a:off x="9469438" y="-1425575"/>
              <a:ext cx="160337" cy="157163"/>
            </a:xfrm>
            <a:custGeom>
              <a:avLst/>
              <a:gdLst>
                <a:gd name="T0" fmla="*/ 101 w 101"/>
                <a:gd name="T1" fmla="*/ 29 h 99"/>
                <a:gd name="T2" fmla="*/ 80 w 101"/>
                <a:gd name="T3" fmla="*/ 99 h 99"/>
                <a:gd name="T4" fmla="*/ 0 w 101"/>
                <a:gd name="T5" fmla="*/ 70 h 99"/>
                <a:gd name="T6" fmla="*/ 23 w 101"/>
                <a:gd name="T7" fmla="*/ 0 h 99"/>
                <a:gd name="T8" fmla="*/ 101 w 101"/>
                <a:gd name="T9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9">
                  <a:moveTo>
                    <a:pt x="101" y="29"/>
                  </a:moveTo>
                  <a:lnTo>
                    <a:pt x="80" y="99"/>
                  </a:lnTo>
                  <a:lnTo>
                    <a:pt x="0" y="70"/>
                  </a:lnTo>
                  <a:lnTo>
                    <a:pt x="23" y="0"/>
                  </a:lnTo>
                  <a:lnTo>
                    <a:pt x="101" y="29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598"/>
            <p:cNvSpPr>
              <a:spLocks/>
            </p:cNvSpPr>
            <p:nvPr/>
          </p:nvSpPr>
          <p:spPr bwMode="auto">
            <a:xfrm>
              <a:off x="11974513" y="-1268413"/>
              <a:ext cx="160337" cy="160338"/>
            </a:xfrm>
            <a:custGeom>
              <a:avLst/>
              <a:gdLst>
                <a:gd name="T0" fmla="*/ 101 w 101"/>
                <a:gd name="T1" fmla="*/ 32 h 101"/>
                <a:gd name="T2" fmla="*/ 78 w 101"/>
                <a:gd name="T3" fmla="*/ 101 h 101"/>
                <a:gd name="T4" fmla="*/ 0 w 101"/>
                <a:gd name="T5" fmla="*/ 69 h 101"/>
                <a:gd name="T6" fmla="*/ 23 w 101"/>
                <a:gd name="T7" fmla="*/ 0 h 101"/>
                <a:gd name="T8" fmla="*/ 101 w 101"/>
                <a:gd name="T9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1">
                  <a:moveTo>
                    <a:pt x="101" y="32"/>
                  </a:moveTo>
                  <a:lnTo>
                    <a:pt x="78" y="101"/>
                  </a:lnTo>
                  <a:lnTo>
                    <a:pt x="0" y="69"/>
                  </a:lnTo>
                  <a:lnTo>
                    <a:pt x="23" y="0"/>
                  </a:lnTo>
                  <a:lnTo>
                    <a:pt x="101" y="32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599"/>
            <p:cNvSpPr>
              <a:spLocks/>
            </p:cNvSpPr>
            <p:nvPr/>
          </p:nvSpPr>
          <p:spPr bwMode="auto">
            <a:xfrm>
              <a:off x="9866313" y="-1549400"/>
              <a:ext cx="142875" cy="165100"/>
            </a:xfrm>
            <a:custGeom>
              <a:avLst/>
              <a:gdLst>
                <a:gd name="T0" fmla="*/ 90 w 90"/>
                <a:gd name="T1" fmla="*/ 81 h 104"/>
                <a:gd name="T2" fmla="*/ 20 w 90"/>
                <a:gd name="T3" fmla="*/ 104 h 104"/>
                <a:gd name="T4" fmla="*/ 0 w 90"/>
                <a:gd name="T5" fmla="*/ 20 h 104"/>
                <a:gd name="T6" fmla="*/ 69 w 90"/>
                <a:gd name="T7" fmla="*/ 0 h 104"/>
                <a:gd name="T8" fmla="*/ 90 w 90"/>
                <a:gd name="T9" fmla="*/ 8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4">
                  <a:moveTo>
                    <a:pt x="90" y="81"/>
                  </a:moveTo>
                  <a:lnTo>
                    <a:pt x="20" y="104"/>
                  </a:lnTo>
                  <a:lnTo>
                    <a:pt x="0" y="20"/>
                  </a:lnTo>
                  <a:lnTo>
                    <a:pt x="69" y="0"/>
                  </a:lnTo>
                  <a:lnTo>
                    <a:pt x="90" y="81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600"/>
            <p:cNvSpPr>
              <a:spLocks/>
            </p:cNvSpPr>
            <p:nvPr/>
          </p:nvSpPr>
          <p:spPr bwMode="auto">
            <a:xfrm>
              <a:off x="9331325" y="-1862138"/>
              <a:ext cx="142875" cy="160338"/>
            </a:xfrm>
            <a:custGeom>
              <a:avLst/>
              <a:gdLst>
                <a:gd name="T0" fmla="*/ 90 w 90"/>
                <a:gd name="T1" fmla="*/ 75 h 101"/>
                <a:gd name="T2" fmla="*/ 26 w 90"/>
                <a:gd name="T3" fmla="*/ 101 h 101"/>
                <a:gd name="T4" fmla="*/ 0 w 90"/>
                <a:gd name="T5" fmla="*/ 29 h 101"/>
                <a:gd name="T6" fmla="*/ 64 w 90"/>
                <a:gd name="T7" fmla="*/ 0 h 101"/>
                <a:gd name="T8" fmla="*/ 90 w 90"/>
                <a:gd name="T9" fmla="*/ 7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01">
                  <a:moveTo>
                    <a:pt x="90" y="75"/>
                  </a:moveTo>
                  <a:lnTo>
                    <a:pt x="26" y="101"/>
                  </a:lnTo>
                  <a:lnTo>
                    <a:pt x="0" y="29"/>
                  </a:lnTo>
                  <a:lnTo>
                    <a:pt x="64" y="0"/>
                  </a:lnTo>
                  <a:lnTo>
                    <a:pt x="90" y="75"/>
                  </a:lnTo>
                  <a:close/>
                </a:path>
              </a:pathLst>
            </a:custGeom>
            <a:solidFill>
              <a:srgbClr val="00B0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601"/>
            <p:cNvSpPr>
              <a:spLocks/>
            </p:cNvSpPr>
            <p:nvPr/>
          </p:nvSpPr>
          <p:spPr bwMode="auto">
            <a:xfrm>
              <a:off x="11531600" y="-436563"/>
              <a:ext cx="131762" cy="58738"/>
            </a:xfrm>
            <a:custGeom>
              <a:avLst/>
              <a:gdLst>
                <a:gd name="T0" fmla="*/ 0 w 83"/>
                <a:gd name="T1" fmla="*/ 29 h 37"/>
                <a:gd name="T2" fmla="*/ 34 w 83"/>
                <a:gd name="T3" fmla="*/ 0 h 37"/>
                <a:gd name="T4" fmla="*/ 83 w 83"/>
                <a:gd name="T5" fmla="*/ 23 h 37"/>
                <a:gd name="T6" fmla="*/ 72 w 83"/>
                <a:gd name="T7" fmla="*/ 37 h 37"/>
                <a:gd name="T8" fmla="*/ 0 w 83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37">
                  <a:moveTo>
                    <a:pt x="0" y="29"/>
                  </a:moveTo>
                  <a:lnTo>
                    <a:pt x="34" y="0"/>
                  </a:lnTo>
                  <a:lnTo>
                    <a:pt x="83" y="23"/>
                  </a:lnTo>
                  <a:lnTo>
                    <a:pt x="72" y="3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02"/>
            <p:cNvSpPr>
              <a:spLocks/>
            </p:cNvSpPr>
            <p:nvPr/>
          </p:nvSpPr>
          <p:spPr bwMode="auto">
            <a:xfrm>
              <a:off x="10717213" y="-593725"/>
              <a:ext cx="133350" cy="55563"/>
            </a:xfrm>
            <a:custGeom>
              <a:avLst/>
              <a:gdLst>
                <a:gd name="T0" fmla="*/ 0 w 84"/>
                <a:gd name="T1" fmla="*/ 26 h 35"/>
                <a:gd name="T2" fmla="*/ 35 w 84"/>
                <a:gd name="T3" fmla="*/ 0 h 35"/>
                <a:gd name="T4" fmla="*/ 84 w 84"/>
                <a:gd name="T5" fmla="*/ 21 h 35"/>
                <a:gd name="T6" fmla="*/ 72 w 84"/>
                <a:gd name="T7" fmla="*/ 35 h 35"/>
                <a:gd name="T8" fmla="*/ 0 w 84"/>
                <a:gd name="T9" fmla="*/ 2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5">
                  <a:moveTo>
                    <a:pt x="0" y="26"/>
                  </a:moveTo>
                  <a:lnTo>
                    <a:pt x="35" y="0"/>
                  </a:lnTo>
                  <a:lnTo>
                    <a:pt x="84" y="21"/>
                  </a:lnTo>
                  <a:lnTo>
                    <a:pt x="72" y="35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9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603"/>
            <p:cNvSpPr>
              <a:spLocks/>
            </p:cNvSpPr>
            <p:nvPr/>
          </p:nvSpPr>
          <p:spPr bwMode="auto">
            <a:xfrm>
              <a:off x="10498138" y="-1544638"/>
              <a:ext cx="141287" cy="82550"/>
            </a:xfrm>
            <a:custGeom>
              <a:avLst/>
              <a:gdLst>
                <a:gd name="T0" fmla="*/ 69 w 89"/>
                <a:gd name="T1" fmla="*/ 9 h 52"/>
                <a:gd name="T2" fmla="*/ 89 w 89"/>
                <a:gd name="T3" fmla="*/ 52 h 52"/>
                <a:gd name="T4" fmla="*/ 17 w 89"/>
                <a:gd name="T5" fmla="*/ 40 h 52"/>
                <a:gd name="T6" fmla="*/ 0 w 89"/>
                <a:gd name="T7" fmla="*/ 0 h 52"/>
                <a:gd name="T8" fmla="*/ 69 w 89"/>
                <a:gd name="T9" fmla="*/ 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69" y="9"/>
                  </a:moveTo>
                  <a:lnTo>
                    <a:pt x="89" y="52"/>
                  </a:lnTo>
                  <a:lnTo>
                    <a:pt x="17" y="40"/>
                  </a:lnTo>
                  <a:lnTo>
                    <a:pt x="0" y="0"/>
                  </a:lnTo>
                  <a:lnTo>
                    <a:pt x="69" y="9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604"/>
            <p:cNvSpPr>
              <a:spLocks/>
            </p:cNvSpPr>
            <p:nvPr/>
          </p:nvSpPr>
          <p:spPr bwMode="auto">
            <a:xfrm>
              <a:off x="11911013" y="-1673225"/>
              <a:ext cx="146050" cy="82550"/>
            </a:xfrm>
            <a:custGeom>
              <a:avLst/>
              <a:gdLst>
                <a:gd name="T0" fmla="*/ 72 w 92"/>
                <a:gd name="T1" fmla="*/ 8 h 52"/>
                <a:gd name="T2" fmla="*/ 92 w 92"/>
                <a:gd name="T3" fmla="*/ 52 h 52"/>
                <a:gd name="T4" fmla="*/ 20 w 92"/>
                <a:gd name="T5" fmla="*/ 40 h 52"/>
                <a:gd name="T6" fmla="*/ 0 w 92"/>
                <a:gd name="T7" fmla="*/ 0 h 52"/>
                <a:gd name="T8" fmla="*/ 72 w 92"/>
                <a:gd name="T9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52">
                  <a:moveTo>
                    <a:pt x="72" y="8"/>
                  </a:moveTo>
                  <a:lnTo>
                    <a:pt x="92" y="52"/>
                  </a:lnTo>
                  <a:lnTo>
                    <a:pt x="20" y="40"/>
                  </a:lnTo>
                  <a:lnTo>
                    <a:pt x="0" y="0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FFC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605"/>
            <p:cNvSpPr>
              <a:spLocks/>
            </p:cNvSpPr>
            <p:nvPr/>
          </p:nvSpPr>
          <p:spPr bwMode="auto">
            <a:xfrm>
              <a:off x="4594225" y="-1365250"/>
              <a:ext cx="192087" cy="41275"/>
            </a:xfrm>
            <a:custGeom>
              <a:avLst/>
              <a:gdLst>
                <a:gd name="T0" fmla="*/ 58 w 121"/>
                <a:gd name="T1" fmla="*/ 26 h 26"/>
                <a:gd name="T2" fmla="*/ 0 w 121"/>
                <a:gd name="T3" fmla="*/ 6 h 26"/>
                <a:gd name="T4" fmla="*/ 64 w 121"/>
                <a:gd name="T5" fmla="*/ 0 h 26"/>
                <a:gd name="T6" fmla="*/ 121 w 121"/>
                <a:gd name="T7" fmla="*/ 20 h 26"/>
                <a:gd name="T8" fmla="*/ 58 w 12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6">
                  <a:moveTo>
                    <a:pt x="58" y="26"/>
                  </a:moveTo>
                  <a:lnTo>
                    <a:pt x="0" y="6"/>
                  </a:lnTo>
                  <a:lnTo>
                    <a:pt x="64" y="0"/>
                  </a:lnTo>
                  <a:lnTo>
                    <a:pt x="121" y="20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rgbClr val="FF5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2563274" y="1563427"/>
            <a:ext cx="6623821" cy="4029813"/>
            <a:chOff x="1130555" y="1262237"/>
            <a:chExt cx="6623821" cy="4029813"/>
          </a:xfrm>
        </p:grpSpPr>
        <p:sp>
          <p:nvSpPr>
            <p:cNvPr id="198" name="任意多边形 197"/>
            <p:cNvSpPr/>
            <p:nvPr/>
          </p:nvSpPr>
          <p:spPr>
            <a:xfrm rot="18900000">
              <a:off x="1554677" y="1262237"/>
              <a:ext cx="5768491" cy="4029813"/>
            </a:xfrm>
            <a:custGeom>
              <a:avLst/>
              <a:gdLst>
                <a:gd name="connsiteX0" fmla="*/ 7587321 w 7691321"/>
                <a:gd name="connsiteY0" fmla="*/ 4766931 h 5373084"/>
                <a:gd name="connsiteX1" fmla="*/ 7691321 w 7691321"/>
                <a:gd name="connsiteY1" fmla="*/ 5018008 h 5373084"/>
                <a:gd name="connsiteX2" fmla="*/ 7691320 w 7691321"/>
                <a:gd name="connsiteY2" fmla="*/ 5018008 h 5373084"/>
                <a:gd name="connsiteX3" fmla="*/ 7336244 w 7691321"/>
                <a:gd name="connsiteY3" fmla="*/ 5373084 h 5373084"/>
                <a:gd name="connsiteX4" fmla="*/ 5018008 w 7691321"/>
                <a:gd name="connsiteY4" fmla="*/ 5373083 h 5373084"/>
                <a:gd name="connsiteX5" fmla="*/ 4766931 w 7691321"/>
                <a:gd name="connsiteY5" fmla="*/ 5269083 h 5373084"/>
                <a:gd name="connsiteX6" fmla="*/ 4762547 w 7691321"/>
                <a:gd name="connsiteY6" fmla="*/ 5263771 h 5373084"/>
                <a:gd name="connsiteX7" fmla="*/ 4757230 w 7691321"/>
                <a:gd name="connsiteY7" fmla="*/ 5259383 h 5373084"/>
                <a:gd name="connsiteX8" fmla="*/ 4653231 w 7691321"/>
                <a:gd name="connsiteY8" fmla="*/ 5008306 h 5373084"/>
                <a:gd name="connsiteX9" fmla="*/ 4653232 w 7691321"/>
                <a:gd name="connsiteY9" fmla="*/ 3041618 h 5373084"/>
                <a:gd name="connsiteX10" fmla="*/ 2686542 w 7691321"/>
                <a:gd name="connsiteY10" fmla="*/ 3041617 h 5373084"/>
                <a:gd name="connsiteX11" fmla="*/ 2435466 w 7691321"/>
                <a:gd name="connsiteY11" fmla="*/ 2937618 h 5373084"/>
                <a:gd name="connsiteX12" fmla="*/ 2431081 w 7691321"/>
                <a:gd name="connsiteY12" fmla="*/ 2932304 h 5373084"/>
                <a:gd name="connsiteX13" fmla="*/ 2425764 w 7691321"/>
                <a:gd name="connsiteY13" fmla="*/ 2927917 h 5373084"/>
                <a:gd name="connsiteX14" fmla="*/ 2321765 w 7691321"/>
                <a:gd name="connsiteY14" fmla="*/ 2676840 h 5373084"/>
                <a:gd name="connsiteX15" fmla="*/ 2321766 w 7691321"/>
                <a:gd name="connsiteY15" fmla="*/ 710152 h 5373084"/>
                <a:gd name="connsiteX16" fmla="*/ 355076 w 7691321"/>
                <a:gd name="connsiteY16" fmla="*/ 710151 h 5373084"/>
                <a:gd name="connsiteX17" fmla="*/ 0 w 7691321"/>
                <a:gd name="connsiteY17" fmla="*/ 355075 h 5373084"/>
                <a:gd name="connsiteX18" fmla="*/ 0 w 7691321"/>
                <a:gd name="connsiteY18" fmla="*/ 355076 h 5373084"/>
                <a:gd name="connsiteX19" fmla="*/ 355076 w 7691321"/>
                <a:gd name="connsiteY19" fmla="*/ 0 h 5373084"/>
                <a:gd name="connsiteX20" fmla="*/ 2673313 w 7691321"/>
                <a:gd name="connsiteY20" fmla="*/ 0 h 5373084"/>
                <a:gd name="connsiteX21" fmla="*/ 2924390 w 7691321"/>
                <a:gd name="connsiteY21" fmla="*/ 103999 h 5373084"/>
                <a:gd name="connsiteX22" fmla="*/ 2925987 w 7691321"/>
                <a:gd name="connsiteY22" fmla="*/ 105936 h 5373084"/>
                <a:gd name="connsiteX23" fmla="*/ 2927917 w 7691321"/>
                <a:gd name="connsiteY23" fmla="*/ 107528 h 5373084"/>
                <a:gd name="connsiteX24" fmla="*/ 3031917 w 7691321"/>
                <a:gd name="connsiteY24" fmla="*/ 358605 h 5373084"/>
                <a:gd name="connsiteX25" fmla="*/ 3031916 w 7691321"/>
                <a:gd name="connsiteY25" fmla="*/ 2331466 h 5373084"/>
                <a:gd name="connsiteX26" fmla="*/ 5004779 w 7691321"/>
                <a:gd name="connsiteY26" fmla="*/ 2331466 h 5373084"/>
                <a:gd name="connsiteX27" fmla="*/ 5255856 w 7691321"/>
                <a:gd name="connsiteY27" fmla="*/ 2435466 h 5373084"/>
                <a:gd name="connsiteX28" fmla="*/ 5257453 w 7691321"/>
                <a:gd name="connsiteY28" fmla="*/ 2437402 h 5373084"/>
                <a:gd name="connsiteX29" fmla="*/ 5259383 w 7691321"/>
                <a:gd name="connsiteY29" fmla="*/ 2438994 h 5373084"/>
                <a:gd name="connsiteX30" fmla="*/ 5363383 w 7691321"/>
                <a:gd name="connsiteY30" fmla="*/ 2690071 h 5373084"/>
                <a:gd name="connsiteX31" fmla="*/ 5363383 w 7691321"/>
                <a:gd name="connsiteY31" fmla="*/ 4662932 h 5373084"/>
                <a:gd name="connsiteX32" fmla="*/ 7336245 w 7691321"/>
                <a:gd name="connsiteY32" fmla="*/ 4662932 h 5373084"/>
                <a:gd name="connsiteX33" fmla="*/ 7587321 w 7691321"/>
                <a:gd name="connsiteY33" fmla="*/ 4766931 h 5373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691321" h="5373084">
                  <a:moveTo>
                    <a:pt x="7587321" y="4766931"/>
                  </a:moveTo>
                  <a:cubicBezTo>
                    <a:pt x="7651577" y="4831187"/>
                    <a:pt x="7691321" y="4919956"/>
                    <a:pt x="7691321" y="5018008"/>
                  </a:cubicBezTo>
                  <a:lnTo>
                    <a:pt x="7691320" y="5018008"/>
                  </a:lnTo>
                  <a:cubicBezTo>
                    <a:pt x="7691320" y="5214111"/>
                    <a:pt x="7532347" y="5373084"/>
                    <a:pt x="7336244" y="5373084"/>
                  </a:cubicBezTo>
                  <a:lnTo>
                    <a:pt x="5018008" y="5373083"/>
                  </a:lnTo>
                  <a:cubicBezTo>
                    <a:pt x="4919956" y="5373083"/>
                    <a:pt x="4831187" y="5333339"/>
                    <a:pt x="4766931" y="5269083"/>
                  </a:cubicBezTo>
                  <a:lnTo>
                    <a:pt x="4762547" y="5263771"/>
                  </a:lnTo>
                  <a:lnTo>
                    <a:pt x="4757230" y="5259383"/>
                  </a:lnTo>
                  <a:cubicBezTo>
                    <a:pt x="4692974" y="5195127"/>
                    <a:pt x="4653231" y="5106358"/>
                    <a:pt x="4653231" y="5008306"/>
                  </a:cubicBezTo>
                  <a:lnTo>
                    <a:pt x="4653232" y="3041618"/>
                  </a:lnTo>
                  <a:lnTo>
                    <a:pt x="2686542" y="3041617"/>
                  </a:lnTo>
                  <a:cubicBezTo>
                    <a:pt x="2588491" y="3041618"/>
                    <a:pt x="2499722" y="3001874"/>
                    <a:pt x="2435466" y="2937618"/>
                  </a:cubicBezTo>
                  <a:lnTo>
                    <a:pt x="2431081" y="2932304"/>
                  </a:lnTo>
                  <a:lnTo>
                    <a:pt x="2425764" y="2927917"/>
                  </a:lnTo>
                  <a:cubicBezTo>
                    <a:pt x="2361508" y="2863661"/>
                    <a:pt x="2321765" y="2774892"/>
                    <a:pt x="2321765" y="2676840"/>
                  </a:cubicBezTo>
                  <a:lnTo>
                    <a:pt x="2321766" y="710152"/>
                  </a:lnTo>
                  <a:lnTo>
                    <a:pt x="355076" y="710151"/>
                  </a:lnTo>
                  <a:cubicBezTo>
                    <a:pt x="158973" y="710151"/>
                    <a:pt x="0" y="551178"/>
                    <a:pt x="0" y="355075"/>
                  </a:cubicBezTo>
                  <a:lnTo>
                    <a:pt x="0" y="355076"/>
                  </a:lnTo>
                  <a:cubicBezTo>
                    <a:pt x="0" y="158973"/>
                    <a:pt x="158973" y="0"/>
                    <a:pt x="355076" y="0"/>
                  </a:cubicBezTo>
                  <a:lnTo>
                    <a:pt x="2673313" y="0"/>
                  </a:lnTo>
                  <a:cubicBezTo>
                    <a:pt x="2771365" y="0"/>
                    <a:pt x="2860134" y="39743"/>
                    <a:pt x="2924390" y="103999"/>
                  </a:cubicBezTo>
                  <a:lnTo>
                    <a:pt x="2925987" y="105936"/>
                  </a:lnTo>
                  <a:lnTo>
                    <a:pt x="2927917" y="107528"/>
                  </a:lnTo>
                  <a:cubicBezTo>
                    <a:pt x="2992173" y="171784"/>
                    <a:pt x="3031916" y="260553"/>
                    <a:pt x="3031917" y="358605"/>
                  </a:cubicBezTo>
                  <a:lnTo>
                    <a:pt x="3031916" y="2331466"/>
                  </a:lnTo>
                  <a:lnTo>
                    <a:pt x="5004779" y="2331466"/>
                  </a:lnTo>
                  <a:cubicBezTo>
                    <a:pt x="5102831" y="2331466"/>
                    <a:pt x="5191600" y="2371210"/>
                    <a:pt x="5255856" y="2435466"/>
                  </a:cubicBezTo>
                  <a:lnTo>
                    <a:pt x="5257453" y="2437402"/>
                  </a:lnTo>
                  <a:lnTo>
                    <a:pt x="5259383" y="2438994"/>
                  </a:lnTo>
                  <a:cubicBezTo>
                    <a:pt x="5323640" y="2503250"/>
                    <a:pt x="5363383" y="2592019"/>
                    <a:pt x="5363383" y="2690071"/>
                  </a:cubicBezTo>
                  <a:lnTo>
                    <a:pt x="5363383" y="4662932"/>
                  </a:lnTo>
                  <a:lnTo>
                    <a:pt x="7336245" y="4662932"/>
                  </a:lnTo>
                  <a:cubicBezTo>
                    <a:pt x="7434296" y="4662931"/>
                    <a:pt x="7523065" y="4702675"/>
                    <a:pt x="7587321" y="4766931"/>
                  </a:cubicBezTo>
                  <a:close/>
                </a:path>
              </a:pathLst>
            </a:custGeom>
            <a:solidFill>
              <a:srgbClr val="00B0EC"/>
            </a:solidFill>
            <a:ln w="190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txBody>
            <a:bodyPr lIns="68580" tIns="34290" rIns="68580" bIns="3429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Gill Sans"/>
                <a:ea typeface="MS PGothic"/>
              </a:endParaRPr>
            </a:p>
          </p:txBody>
        </p:sp>
        <p:sp>
          <p:nvSpPr>
            <p:cNvPr id="199" name="矩形 198"/>
            <p:cNvSpPr/>
            <p:nvPr/>
          </p:nvSpPr>
          <p:spPr>
            <a:xfrm>
              <a:off x="2325246" y="2502518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0" name="矩形 199"/>
            <p:cNvSpPr/>
            <p:nvPr/>
          </p:nvSpPr>
          <p:spPr>
            <a:xfrm>
              <a:off x="1130555" y="3668378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1" name="矩形 200"/>
            <p:cNvSpPr/>
            <p:nvPr/>
          </p:nvSpPr>
          <p:spPr>
            <a:xfrm>
              <a:off x="3586213" y="3645518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2" name="矩形 201"/>
            <p:cNvSpPr/>
            <p:nvPr/>
          </p:nvSpPr>
          <p:spPr>
            <a:xfrm>
              <a:off x="4797793" y="2502518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3" name="矩形 202"/>
            <p:cNvSpPr/>
            <p:nvPr/>
          </p:nvSpPr>
          <p:spPr>
            <a:xfrm>
              <a:off x="6039853" y="3615038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4" name="矩形 203"/>
            <p:cNvSpPr/>
            <p:nvPr/>
          </p:nvSpPr>
          <p:spPr>
            <a:xfrm>
              <a:off x="7272645" y="2463619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06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05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1353385" y="500820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06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1353385" y="468321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07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4239696" y="500820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08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4239696" y="468321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09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7126007" y="500820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0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7126007" y="4683218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11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2563274" y="209851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2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2563274" y="177352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13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5449585" y="209851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4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5449585" y="177352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215" name="îśḷîḓe">
            <a:extLst>
              <a:ext uri="{FF2B5EF4-FFF2-40B4-BE49-F238E27FC236}">
                <a16:creationId xmlns="" xmlns:a16="http://schemas.microsoft.com/office/drawing/2014/main" id="{39340196-E1AA-4B49-976A-BF366BB2B662}"/>
              </a:ext>
            </a:extLst>
          </p:cNvPr>
          <p:cNvSpPr/>
          <p:nvPr/>
        </p:nvSpPr>
        <p:spPr bwMode="auto">
          <a:xfrm>
            <a:off x="8335896" y="2098513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/>
          </a:p>
        </p:txBody>
      </p:sp>
      <p:sp>
        <p:nvSpPr>
          <p:cNvPr id="216" name="íṧḻîďè">
            <a:extLst>
              <a:ext uri="{FF2B5EF4-FFF2-40B4-BE49-F238E27FC236}">
                <a16:creationId xmlns="" xmlns:a16="http://schemas.microsoft.com/office/drawing/2014/main" id="{4D5C24C6-4DD0-4193-AD42-019C1134797B}"/>
              </a:ext>
            </a:extLst>
          </p:cNvPr>
          <p:cNvSpPr txBox="1"/>
          <p:nvPr/>
        </p:nvSpPr>
        <p:spPr bwMode="auto">
          <a:xfrm>
            <a:off x="8335896" y="1773522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57122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1897</Words>
  <Application>Microsoft Office PowerPoint</Application>
  <PresentationFormat>宽屏</PresentationFormat>
  <Paragraphs>156</Paragraphs>
  <Slides>16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Century Gothic</vt:lpstr>
      <vt:lpstr>Gill Sans</vt:lpstr>
      <vt:lpstr>MS PGothic</vt:lpstr>
      <vt:lpstr>Open Sans</vt:lpstr>
      <vt:lpstr>Roboto Bold</vt:lpstr>
      <vt:lpstr>经典综艺体简</vt:lpstr>
      <vt:lpstr>宋体</vt:lpstr>
      <vt:lpstr>微软雅黑</vt:lpstr>
      <vt:lpstr>Arial</vt:lpstr>
      <vt:lpstr>Calibri</vt:lpstr>
      <vt:lpstr>Franklin Gothic Medium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6</cp:revision>
  <dcterms:created xsi:type="dcterms:W3CDTF">2019-12-14T04:24:58Z</dcterms:created>
  <dcterms:modified xsi:type="dcterms:W3CDTF">2020-01-01T13:26:40Z</dcterms:modified>
</cp:coreProperties>
</file>