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8" r:id="rId3"/>
    <p:sldMasterId id="2147483707" r:id="rId4"/>
  </p:sldMasterIdLst>
  <p:notesMasterIdLst>
    <p:notesMasterId r:id="rId21"/>
  </p:notesMasterIdLst>
  <p:sldIdLst>
    <p:sldId id="256" r:id="rId5"/>
    <p:sldId id="257" r:id="rId6"/>
    <p:sldId id="258" r:id="rId7"/>
    <p:sldId id="297" r:id="rId8"/>
    <p:sldId id="336" r:id="rId9"/>
    <p:sldId id="357" r:id="rId10"/>
    <p:sldId id="2728" r:id="rId11"/>
    <p:sldId id="260" r:id="rId12"/>
    <p:sldId id="648" r:id="rId13"/>
    <p:sldId id="671" r:id="rId14"/>
    <p:sldId id="304" r:id="rId15"/>
    <p:sldId id="2688" r:id="rId16"/>
    <p:sldId id="259" r:id="rId17"/>
    <p:sldId id="360" r:id="rId18"/>
    <p:sldId id="2719" r:id="rId19"/>
    <p:sldId id="272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0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2" y="102"/>
      </p:cViewPr>
      <p:guideLst>
        <p:guide orient="horz" pos="2160"/>
        <p:guide pos="100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282828"/>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1-29EC-4025-B47A-E36B49D69B2A}"/>
              </c:ext>
            </c:extLst>
          </c:dPt>
          <c:dPt>
            <c:idx val="1"/>
            <c:bubble3D val="0"/>
            <c:spPr>
              <a:solidFill>
                <a:srgbClr val="F4F5F7"/>
              </a:solidFill>
              <a:ln w="12700" cap="flat">
                <a:noFill/>
                <a:miter lim="400000"/>
              </a:ln>
              <a:effectLst/>
            </c:spPr>
            <c:extLst xmlns:c16r2="http://schemas.microsoft.com/office/drawing/2015/06/chart">
              <c:ext xmlns:c16="http://schemas.microsoft.com/office/drawing/2014/chart" uri="{C3380CC4-5D6E-409C-BE32-E72D297353CC}">
                <c16:uniqueId val="{00000003-29EC-4025-B47A-E36B49D69B2A}"/>
              </c:ext>
            </c:extLst>
          </c:dPt>
          <c:cat>
            <c:strRef>
              <c:f>Sheet1!$B$1:$C$1</c:f>
              <c:strCache>
                <c:ptCount val="2"/>
                <c:pt idx="0">
                  <c:v>April</c:v>
                </c:pt>
                <c:pt idx="1">
                  <c:v>May</c:v>
                </c:pt>
              </c:strCache>
            </c:strRef>
          </c:cat>
          <c:val>
            <c:numRef>
              <c:f>Sheet1!$B$2:$C$2</c:f>
              <c:numCache>
                <c:formatCode>General</c:formatCode>
                <c:ptCount val="2"/>
                <c:pt idx="0">
                  <c:v>15</c:v>
                </c:pt>
                <c:pt idx="1">
                  <c:v>76</c:v>
                </c:pt>
              </c:numCache>
            </c:numRef>
          </c:val>
          <c:extLst xmlns:c16r2="http://schemas.microsoft.com/office/drawing/2015/06/chart">
            <c:ext xmlns:c16="http://schemas.microsoft.com/office/drawing/2014/chart" uri="{C3380CC4-5D6E-409C-BE32-E72D297353CC}">
              <c16:uniqueId val="{00000004-29EC-4025-B47A-E36B49D69B2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282828"/>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1-ABC7-4BD1-BB15-7614D0C0027B}"/>
              </c:ext>
            </c:extLst>
          </c:dPt>
          <c:dPt>
            <c:idx val="1"/>
            <c:bubble3D val="0"/>
            <c:spPr>
              <a:solidFill>
                <a:srgbClr val="F4F5F7"/>
              </a:solidFill>
              <a:ln w="12700" cap="flat">
                <a:noFill/>
                <a:miter lim="400000"/>
              </a:ln>
              <a:effectLst/>
            </c:spPr>
            <c:extLst xmlns:c16r2="http://schemas.microsoft.com/office/drawing/2015/06/chart">
              <c:ext xmlns:c16="http://schemas.microsoft.com/office/drawing/2014/chart" uri="{C3380CC4-5D6E-409C-BE32-E72D297353CC}">
                <c16:uniqueId val="{00000003-ABC7-4BD1-BB15-7614D0C0027B}"/>
              </c:ext>
            </c:extLst>
          </c:dPt>
          <c:cat>
            <c:strRef>
              <c:f>Sheet1!$B$1:$C$1</c:f>
              <c:strCache>
                <c:ptCount val="2"/>
                <c:pt idx="0">
                  <c:v>April</c:v>
                </c:pt>
                <c:pt idx="1">
                  <c:v>May</c:v>
                </c:pt>
              </c:strCache>
            </c:strRef>
          </c:cat>
          <c:val>
            <c:numRef>
              <c:f>Sheet1!$B$2:$C$2</c:f>
              <c:numCache>
                <c:formatCode>General</c:formatCode>
                <c:ptCount val="2"/>
                <c:pt idx="0">
                  <c:v>45</c:v>
                </c:pt>
                <c:pt idx="1">
                  <c:v>76</c:v>
                </c:pt>
              </c:numCache>
            </c:numRef>
          </c:val>
          <c:extLst xmlns:c16r2="http://schemas.microsoft.com/office/drawing/2015/06/chart">
            <c:ext xmlns:c16="http://schemas.microsoft.com/office/drawing/2014/chart" uri="{C3380CC4-5D6E-409C-BE32-E72D297353CC}">
              <c16:uniqueId val="{00000004-ABC7-4BD1-BB15-7614D0C0027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282828"/>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1-9CB9-4B6B-9D79-16E1B0B57366}"/>
              </c:ext>
            </c:extLst>
          </c:dPt>
          <c:dPt>
            <c:idx val="1"/>
            <c:bubble3D val="0"/>
            <c:spPr>
              <a:solidFill>
                <a:srgbClr val="F4F5F7"/>
              </a:solidFill>
              <a:ln w="12700" cap="flat">
                <a:noFill/>
                <a:miter lim="400000"/>
              </a:ln>
              <a:effectLst/>
            </c:spPr>
            <c:extLst xmlns:c16r2="http://schemas.microsoft.com/office/drawing/2015/06/chart">
              <c:ext xmlns:c16="http://schemas.microsoft.com/office/drawing/2014/chart" uri="{C3380CC4-5D6E-409C-BE32-E72D297353CC}">
                <c16:uniqueId val="{00000003-9CB9-4B6B-9D79-16E1B0B57366}"/>
              </c:ext>
            </c:extLst>
          </c:dPt>
          <c:cat>
            <c:strRef>
              <c:f>Sheet1!$B$1:$C$1</c:f>
              <c:strCache>
                <c:ptCount val="2"/>
                <c:pt idx="0">
                  <c:v>April</c:v>
                </c:pt>
                <c:pt idx="1">
                  <c:v>May</c:v>
                </c:pt>
              </c:strCache>
            </c:strRef>
          </c:cat>
          <c:val>
            <c:numRef>
              <c:f>Sheet1!$B$2:$C$2</c:f>
              <c:numCache>
                <c:formatCode>General</c:formatCode>
                <c:ptCount val="2"/>
                <c:pt idx="0">
                  <c:v>150</c:v>
                </c:pt>
                <c:pt idx="1">
                  <c:v>76</c:v>
                </c:pt>
              </c:numCache>
            </c:numRef>
          </c:val>
          <c:extLst xmlns:c16r2="http://schemas.microsoft.com/office/drawing/2015/06/chart">
            <c:ext xmlns:c16="http://schemas.microsoft.com/office/drawing/2014/chart" uri="{C3380CC4-5D6E-409C-BE32-E72D297353CC}">
              <c16:uniqueId val="{00000004-9CB9-4B6B-9D79-16E1B0B5736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rgbClr val="E23936"/>
            </a:solidFill>
            <a:ln>
              <a:solidFill>
                <a:schemeClr val="bg1"/>
              </a:solidFill>
            </a:ln>
          </c:spPr>
          <c:dPt>
            <c:idx val="0"/>
            <c:bubble3D val="0"/>
            <c:spPr>
              <a:solidFill>
                <a:schemeClr val="bg1">
                  <a:lumMod val="75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3-BFFE-4234-8546-84C1A79559CC}"/>
              </c:ext>
            </c:extLst>
          </c:dPt>
          <c:dPt>
            <c:idx val="1"/>
            <c:bubble3D val="0"/>
            <c:explosion val="46"/>
            <c:spPr>
              <a:solidFill>
                <a:srgbClr val="E23936"/>
              </a:solidFill>
              <a:ln w="19050">
                <a:solidFill>
                  <a:schemeClr val="bg1"/>
                </a:solidFill>
              </a:ln>
              <a:effectLst/>
            </c:spPr>
            <c:extLst xmlns:c16r2="http://schemas.microsoft.com/office/drawing/2015/06/chart">
              <c:ext xmlns:c16="http://schemas.microsoft.com/office/drawing/2014/chart" uri="{C3380CC4-5D6E-409C-BE32-E72D297353CC}">
                <c16:uniqueId val="{00000004-BFFE-4234-8546-84C1A79559CC}"/>
              </c:ext>
            </c:extLst>
          </c:dPt>
          <c:dPt>
            <c:idx val="2"/>
            <c:bubble3D val="0"/>
            <c:spPr>
              <a:solidFill>
                <a:schemeClr val="bg2">
                  <a:lumMod val="10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1-BFFE-4234-8546-84C1A79559CC}"/>
              </c:ext>
            </c:extLst>
          </c:dPt>
          <c:dPt>
            <c:idx val="3"/>
            <c:bubble3D val="0"/>
            <c:spPr>
              <a:solidFill>
                <a:schemeClr val="bg1">
                  <a:lumMod val="50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2-BFFE-4234-8546-84C1A79559CC}"/>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ontserrat" panose="02000505000000020004" pitchFamily="2" charset="0"/>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Лист1!$A$2:$A$5</c:f>
              <c:strCache>
                <c:ptCount val="4"/>
                <c:pt idx="0">
                  <c:v>One</c:v>
                </c:pt>
                <c:pt idx="1">
                  <c:v>Two</c:v>
                </c:pt>
                <c:pt idx="2">
                  <c:v>Thee</c:v>
                </c:pt>
                <c:pt idx="3">
                  <c:v>Four</c:v>
                </c:pt>
              </c:strCache>
            </c:strRef>
          </c:cat>
          <c:val>
            <c:numRef>
              <c:f>Лист1!$B$2:$B$5</c:f>
              <c:numCache>
                <c:formatCode>General</c:formatCode>
                <c:ptCount val="4"/>
                <c:pt idx="0">
                  <c:v>2.2000000000000002</c:v>
                </c:pt>
                <c:pt idx="1">
                  <c:v>1.1000000000000001</c:v>
                </c:pt>
                <c:pt idx="2">
                  <c:v>7.4</c:v>
                </c:pt>
                <c:pt idx="3">
                  <c:v>2.5</c:v>
                </c:pt>
              </c:numCache>
            </c:numRef>
          </c:val>
          <c:extLst xmlns:c16r2="http://schemas.microsoft.com/office/drawing/2015/06/chart">
            <c:ext xmlns:c16="http://schemas.microsoft.com/office/drawing/2014/chart" uri="{C3380CC4-5D6E-409C-BE32-E72D297353CC}">
              <c16:uniqueId val="{00000000-BFFE-4234-8546-84C1A79559CC}"/>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l"/>
      <c:layout/>
      <c:overlay val="1"/>
      <c:spPr>
        <a:noFill/>
        <a:ln>
          <a:noFill/>
        </a:ln>
        <a:effectLst/>
      </c:spPr>
      <c:txPr>
        <a:bodyPr rot="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3FF1D-F0B5-4B92-B176-A892E61AD1A9}" type="datetimeFigureOut">
              <a:rPr lang="zh-CN" altLang="en-US" smtClean="0"/>
              <a:t>2020/1/2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2FBE5B-D76E-4861-95D1-84D2B85C536F}" type="slidenum">
              <a:rPr lang="zh-CN" altLang="en-US" smtClean="0"/>
              <a:t>‹#›</a:t>
            </a:fld>
            <a:endParaRPr lang="zh-CN" altLang="en-US"/>
          </a:p>
        </p:txBody>
      </p:sp>
    </p:spTree>
    <p:extLst>
      <p:ext uri="{BB962C8B-B14F-4D97-AF65-F5344CB8AC3E}">
        <p14:creationId xmlns:p14="http://schemas.microsoft.com/office/powerpoint/2010/main" val="1792136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1</a:t>
            </a:fld>
            <a:endParaRPr lang="zh-CN" altLang="en-US"/>
          </a:p>
        </p:txBody>
      </p:sp>
    </p:spTree>
    <p:extLst>
      <p:ext uri="{BB962C8B-B14F-4D97-AF65-F5344CB8AC3E}">
        <p14:creationId xmlns:p14="http://schemas.microsoft.com/office/powerpoint/2010/main" val="579788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10</a:t>
            </a:fld>
            <a:endParaRPr lang="zh-CN" altLang="en-US"/>
          </a:p>
        </p:txBody>
      </p:sp>
    </p:spTree>
    <p:extLst>
      <p:ext uri="{BB962C8B-B14F-4D97-AF65-F5344CB8AC3E}">
        <p14:creationId xmlns:p14="http://schemas.microsoft.com/office/powerpoint/2010/main" val="1539517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11</a:t>
            </a:fld>
            <a:endParaRPr lang="zh-CN" altLang="en-US"/>
          </a:p>
        </p:txBody>
      </p:sp>
    </p:spTree>
    <p:extLst>
      <p:ext uri="{BB962C8B-B14F-4D97-AF65-F5344CB8AC3E}">
        <p14:creationId xmlns:p14="http://schemas.microsoft.com/office/powerpoint/2010/main" val="2410845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12</a:t>
            </a:fld>
            <a:endParaRPr lang="zh-CN" altLang="en-US"/>
          </a:p>
        </p:txBody>
      </p:sp>
    </p:spTree>
    <p:extLst>
      <p:ext uri="{BB962C8B-B14F-4D97-AF65-F5344CB8AC3E}">
        <p14:creationId xmlns:p14="http://schemas.microsoft.com/office/powerpoint/2010/main" val="1006003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13</a:t>
            </a:fld>
            <a:endParaRPr lang="zh-CN" altLang="en-US"/>
          </a:p>
        </p:txBody>
      </p:sp>
    </p:spTree>
    <p:extLst>
      <p:ext uri="{BB962C8B-B14F-4D97-AF65-F5344CB8AC3E}">
        <p14:creationId xmlns:p14="http://schemas.microsoft.com/office/powerpoint/2010/main" val="1374782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2</a:t>
            </a:fld>
            <a:endParaRPr lang="zh-CN" altLang="en-US"/>
          </a:p>
        </p:txBody>
      </p:sp>
    </p:spTree>
    <p:extLst>
      <p:ext uri="{BB962C8B-B14F-4D97-AF65-F5344CB8AC3E}">
        <p14:creationId xmlns:p14="http://schemas.microsoft.com/office/powerpoint/2010/main" val="3456719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3</a:t>
            </a:fld>
            <a:endParaRPr lang="zh-CN" altLang="en-US"/>
          </a:p>
        </p:txBody>
      </p:sp>
    </p:spTree>
    <p:extLst>
      <p:ext uri="{BB962C8B-B14F-4D97-AF65-F5344CB8AC3E}">
        <p14:creationId xmlns:p14="http://schemas.microsoft.com/office/powerpoint/2010/main" val="78237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4</a:t>
            </a:fld>
            <a:endParaRPr lang="zh-CN" altLang="en-US"/>
          </a:p>
        </p:txBody>
      </p:sp>
    </p:spTree>
    <p:extLst>
      <p:ext uri="{BB962C8B-B14F-4D97-AF65-F5344CB8AC3E}">
        <p14:creationId xmlns:p14="http://schemas.microsoft.com/office/powerpoint/2010/main" val="1381288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5</a:t>
            </a:fld>
            <a:endParaRPr lang="zh-CN" altLang="en-US"/>
          </a:p>
        </p:txBody>
      </p:sp>
    </p:spTree>
    <p:extLst>
      <p:ext uri="{BB962C8B-B14F-4D97-AF65-F5344CB8AC3E}">
        <p14:creationId xmlns:p14="http://schemas.microsoft.com/office/powerpoint/2010/main" val="4003050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6</a:t>
            </a:fld>
            <a:endParaRPr lang="zh-CN" altLang="en-US"/>
          </a:p>
        </p:txBody>
      </p:sp>
    </p:spTree>
    <p:extLst>
      <p:ext uri="{BB962C8B-B14F-4D97-AF65-F5344CB8AC3E}">
        <p14:creationId xmlns:p14="http://schemas.microsoft.com/office/powerpoint/2010/main" val="2183233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7</a:t>
            </a:fld>
            <a:endParaRPr lang="zh-CN" altLang="en-US"/>
          </a:p>
        </p:txBody>
      </p:sp>
    </p:spTree>
    <p:extLst>
      <p:ext uri="{BB962C8B-B14F-4D97-AF65-F5344CB8AC3E}">
        <p14:creationId xmlns:p14="http://schemas.microsoft.com/office/powerpoint/2010/main" val="3273512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8</a:t>
            </a:fld>
            <a:endParaRPr lang="zh-CN" altLang="en-US"/>
          </a:p>
        </p:txBody>
      </p:sp>
    </p:spTree>
    <p:extLst>
      <p:ext uri="{BB962C8B-B14F-4D97-AF65-F5344CB8AC3E}">
        <p14:creationId xmlns:p14="http://schemas.microsoft.com/office/powerpoint/2010/main" val="2347825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2FBE5B-D76E-4861-95D1-84D2B85C536F}" type="slidenum">
              <a:rPr lang="zh-CN" altLang="en-US" smtClean="0"/>
              <a:t>9</a:t>
            </a:fld>
            <a:endParaRPr lang="zh-CN" altLang="en-US"/>
          </a:p>
        </p:txBody>
      </p:sp>
    </p:spTree>
    <p:extLst>
      <p:ext uri="{BB962C8B-B14F-4D97-AF65-F5344CB8AC3E}">
        <p14:creationId xmlns:p14="http://schemas.microsoft.com/office/powerpoint/2010/main" val="401921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833A54-0D1B-41DF-AC2A-73AEB4552DF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B039590-F230-448C-B39E-A7DB29ED60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B0057EB-1292-43AB-B615-5C7CB7ABCE5F}"/>
              </a:ext>
            </a:extLst>
          </p:cNvPr>
          <p:cNvSpPr>
            <a:spLocks noGrp="1"/>
          </p:cNvSpPr>
          <p:nvPr>
            <p:ph type="dt" sz="half" idx="10"/>
          </p:nvPr>
        </p:nvSpPr>
        <p:spPr/>
        <p:txBody>
          <a:bodyPr/>
          <a:lstStyle/>
          <a:p>
            <a:fld id="{CA01FC55-B48C-4521-993A-FAC19112B5FB}" type="datetimeFigureOut">
              <a:rPr lang="zh-CN" altLang="en-US" smtClean="0"/>
              <a:t>2020/1/2</a:t>
            </a:fld>
            <a:endParaRPr lang="zh-CN" altLang="en-US"/>
          </a:p>
        </p:txBody>
      </p:sp>
      <p:sp>
        <p:nvSpPr>
          <p:cNvPr id="5" name="页脚占位符 4">
            <a:extLst>
              <a:ext uri="{FF2B5EF4-FFF2-40B4-BE49-F238E27FC236}">
                <a16:creationId xmlns:a16="http://schemas.microsoft.com/office/drawing/2014/main" xmlns="" id="{5D3651E3-6ED9-489B-891C-A9057EC7CF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365BF77-F7DF-4900-871D-4E66353863C3}"/>
              </a:ext>
            </a:extLst>
          </p:cNvPr>
          <p:cNvSpPr>
            <a:spLocks noGrp="1"/>
          </p:cNvSpPr>
          <p:nvPr>
            <p:ph type="sldNum" sz="quarter" idx="12"/>
          </p:nvPr>
        </p:nvSpPr>
        <p:spPr/>
        <p:txBody>
          <a:bodyPr/>
          <a:lstStyle/>
          <a:p>
            <a:fld id="{42A86302-8F27-4F40-9072-7905334E2CB0}" type="slidenum">
              <a:rPr lang="zh-CN" altLang="en-US" smtClean="0"/>
              <a:t>‹#›</a:t>
            </a:fld>
            <a:endParaRPr lang="zh-CN" altLang="en-US"/>
          </a:p>
        </p:txBody>
      </p:sp>
    </p:spTree>
    <p:extLst>
      <p:ext uri="{BB962C8B-B14F-4D97-AF65-F5344CB8AC3E}">
        <p14:creationId xmlns:p14="http://schemas.microsoft.com/office/powerpoint/2010/main" val="2120452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62100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9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7" name="Рисунок 7"/>
          <p:cNvSpPr>
            <a:spLocks noGrp="1"/>
          </p:cNvSpPr>
          <p:nvPr>
            <p:ph type="pic" sz="quarter" idx="11"/>
          </p:nvPr>
        </p:nvSpPr>
        <p:spPr>
          <a:xfrm>
            <a:off x="0" y="1719618"/>
            <a:ext cx="12192001" cy="5138382"/>
          </a:xfrm>
        </p:spPr>
        <p:txBody>
          <a:bodyPr/>
          <a:lstStyle/>
          <a:p>
            <a:endParaRPr lang="ru-RU" dirty="0"/>
          </a:p>
        </p:txBody>
      </p:sp>
    </p:spTree>
    <p:extLst>
      <p:ext uri="{BB962C8B-B14F-4D97-AF65-F5344CB8AC3E}">
        <p14:creationId xmlns:p14="http://schemas.microsoft.com/office/powerpoint/2010/main" val="1728695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p>
            <a:r>
              <a:t>Title Text</a:t>
            </a:r>
          </a:p>
        </p:txBody>
      </p:sp>
      <p:sp>
        <p:nvSpPr>
          <p:cNvPr id="20" name="Shape 20"/>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7312750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Photo">
    <p:spTree>
      <p:nvGrpSpPr>
        <p:cNvPr id="1" name=""/>
        <p:cNvGrpSpPr/>
        <p:nvPr/>
      </p:nvGrpSpPr>
      <p:grpSpPr>
        <a:xfrm>
          <a:off x="0" y="0"/>
          <a:ext cx="0" cy="0"/>
          <a:chOff x="0" y="0"/>
          <a:chExt cx="0" cy="0"/>
        </a:xfrm>
      </p:grpSpPr>
      <p:sp>
        <p:nvSpPr>
          <p:cNvPr id="5"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10"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11"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2"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3"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4"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169381310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88406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F4BBC56-75B7-4FB4-8BD1-B65FD52B9C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A33882E-98EE-43D3-8998-AD76080A78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B714776-80CD-4C9C-84D9-40B2E3B106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01FC55-B48C-4521-993A-FAC19112B5FB}" type="datetimeFigureOut">
              <a:rPr lang="zh-CN" altLang="en-US" smtClean="0"/>
              <a:t>2020/1/2</a:t>
            </a:fld>
            <a:endParaRPr lang="zh-CN" altLang="en-US"/>
          </a:p>
        </p:txBody>
      </p:sp>
      <p:sp>
        <p:nvSpPr>
          <p:cNvPr id="5" name="页脚占位符 4">
            <a:extLst>
              <a:ext uri="{FF2B5EF4-FFF2-40B4-BE49-F238E27FC236}">
                <a16:creationId xmlns:a16="http://schemas.microsoft.com/office/drawing/2014/main" xmlns="" id="{4930DE77-5AF1-4A85-92F0-6A2761F4EC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231D301-05A9-4921-91AF-8D4B0B6CDC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A86302-8F27-4F40-9072-7905334E2CB0}" type="slidenum">
              <a:rPr lang="zh-CN" altLang="en-US" smtClean="0"/>
              <a:t>‹#›</a:t>
            </a:fld>
            <a:endParaRPr lang="zh-CN" altLang="en-US"/>
          </a:p>
        </p:txBody>
      </p:sp>
    </p:spTree>
    <p:extLst>
      <p:ext uri="{BB962C8B-B14F-4D97-AF65-F5344CB8AC3E}">
        <p14:creationId xmlns:p14="http://schemas.microsoft.com/office/powerpoint/2010/main" val="3791007754"/>
      </p:ext>
    </p:extLst>
  </p:cSld>
  <p:clrMap bg1="lt1" tx1="dk1" bg2="lt2" tx2="dk2" accent1="accent1" accent2="accent2" accent3="accent3" accent4="accent4" accent5="accent5" accent6="accent6" hlink="hlink" folHlink="folHlink"/>
  <p:sldLayoutIdLst>
    <p:sldLayoutId id="2147483649" r:id="rId1"/>
    <p:sldLayoutId id="214748371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957299-CC0A-45EB-9CA8-8192876CCBCD}" type="datetimeFigureOut">
              <a:rPr lang="ru-RU" smtClean="0"/>
              <a:t>02.01.2020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A63EA4-607C-49A0-8355-BF440E516A63}" type="slidenum">
              <a:rPr lang="ru-RU" smtClean="0"/>
              <a:t>‹#›</a:t>
            </a:fld>
            <a:endParaRPr lang="ru-RU" dirty="0"/>
          </a:p>
        </p:txBody>
      </p:sp>
    </p:spTree>
    <p:extLst>
      <p:ext uri="{BB962C8B-B14F-4D97-AF65-F5344CB8AC3E}">
        <p14:creationId xmlns:p14="http://schemas.microsoft.com/office/powerpoint/2010/main" val="3918811811"/>
      </p:ext>
    </p:extLst>
  </p:cSld>
  <p:clrMap bg1="lt1" tx1="dk1" bg2="lt2" tx2="dk2" accent1="accent1" accent2="accent2" accent3="accent3" accent4="accent4" accent5="accent5" accent6="accent6" hlink="hlink" folHlink="folHlink"/>
  <p:sldLayoutIdLst>
    <p:sldLayoutId id="2147483668"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3"/>
          <p:cNvSpPr>
            <a:spLocks noGrp="1"/>
          </p:cNvSpPr>
          <p:nvPr>
            <p:ph type="title"/>
          </p:nvPr>
        </p:nvSpPr>
        <p:spPr>
          <a:xfrm>
            <a:off x="1060920" y="1139707"/>
            <a:ext cx="8241360" cy="1088418"/>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t>Title Text</a:t>
            </a:r>
          </a:p>
        </p:txBody>
      </p:sp>
      <p:sp>
        <p:nvSpPr>
          <p:cNvPr id="4" name="Shape 4"/>
          <p:cNvSpPr>
            <a:spLocks noGrp="1"/>
          </p:cNvSpPr>
          <p:nvPr>
            <p:ph type="body" idx="1"/>
          </p:nvPr>
        </p:nvSpPr>
        <p:spPr>
          <a:xfrm>
            <a:off x="1083992" y="2315022"/>
            <a:ext cx="10238179" cy="350964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4170873159"/>
      </p:ext>
    </p:extLst>
  </p:cSld>
  <p:clrMap bg1="lt1" tx1="dk1" bg2="lt2" tx2="dk2" accent1="accent1" accent2="accent2" accent3="accent3" accent4="accent4" accent5="accent5" accent6="accent6" hlink="hlink" folHlink="folHlink"/>
  <p:sldLayoutIdLst>
    <p:sldLayoutId id="2147483704" r:id="rId1"/>
    <p:sldLayoutId id="2147483705" r:id="rId2"/>
  </p:sldLayoutIdLst>
  <p:transition spd="med"/>
  <p:txStyles>
    <p:titleStyle>
      <a:lvl1pPr marL="0" marR="0" indent="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1pPr>
      <a:lvl2pPr marL="0" marR="0" indent="1143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2pPr>
      <a:lvl3pPr marL="0" marR="0" indent="2286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3pPr>
      <a:lvl4pPr marL="0" marR="0" indent="3429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4pPr>
      <a:lvl5pPr marL="0" marR="0" indent="4572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5pPr>
      <a:lvl6pPr marL="0" marR="0" indent="5715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6pPr>
      <a:lvl7pPr marL="0" marR="0" indent="6858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7pPr>
      <a:lvl8pPr marL="0" marR="0" indent="8001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8pPr>
      <a:lvl9pPr marL="0" marR="0" indent="9144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9pPr>
    </p:titleStyle>
    <p:bodyStyle>
      <a:lvl1pPr marL="0" marR="0" indent="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1pPr>
      <a:lvl2pPr marL="0" marR="0" indent="1143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2pPr>
      <a:lvl3pPr marL="0" marR="0" indent="2286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3pPr>
      <a:lvl4pPr marL="0" marR="0" indent="3429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4pPr>
      <a:lvl5pPr marL="0" marR="0" indent="4572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5pPr>
      <a:lvl6pPr marL="0" marR="0" indent="5715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6pPr>
      <a:lvl7pPr marL="0" marR="0" indent="6858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7pPr>
      <a:lvl8pPr marL="0" marR="0" indent="8001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8pPr>
      <a:lvl9pPr marL="0" marR="0" indent="9144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9pPr>
    </p:bodyStyle>
    <p:otherStyle>
      <a:lvl1pPr marL="0" marR="0" indent="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1pPr>
      <a:lvl2pPr marL="0" marR="0" indent="1143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2pPr>
      <a:lvl3pPr marL="0" marR="0" indent="2286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3pPr>
      <a:lvl4pPr marL="0" marR="0" indent="3429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4pPr>
      <a:lvl5pPr marL="0" marR="0" indent="4572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5pPr>
      <a:lvl6pPr marL="0" marR="0" indent="5715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6pPr>
      <a:lvl7pPr marL="0" marR="0" indent="6858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7pPr>
      <a:lvl8pPr marL="0" marR="0" indent="8001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8pPr>
      <a:lvl9pPr marL="0" marR="0" indent="9144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300339"/>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6">
          <p15:clr>
            <a:srgbClr val="F26B43"/>
          </p15:clr>
        </p15:guide>
        <p15:guide id="2" pos="7197">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51pptmoban.com/shejishi/ColourPP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www.51pptmoban.com/shejishi/ColourPPT/"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10;&#10;已生成极高可信度的说明">
            <a:extLst>
              <a:ext uri="{FF2B5EF4-FFF2-40B4-BE49-F238E27FC236}">
                <a16:creationId xmlns:a16="http://schemas.microsoft.com/office/drawing/2014/main" xmlns="" id="{004AA32C-1C9A-4239-8294-E1621B3937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6" name="文本框 5">
            <a:extLst>
              <a:ext uri="{FF2B5EF4-FFF2-40B4-BE49-F238E27FC236}">
                <a16:creationId xmlns:a16="http://schemas.microsoft.com/office/drawing/2014/main" xmlns="" id="{CF64EE7E-37A2-4BE8-A792-EBC20355DD40}"/>
              </a:ext>
            </a:extLst>
          </p:cNvPr>
          <p:cNvSpPr txBox="1"/>
          <p:nvPr/>
        </p:nvSpPr>
        <p:spPr>
          <a:xfrm>
            <a:off x="215899" y="2686856"/>
            <a:ext cx="6696075" cy="707886"/>
          </a:xfrm>
          <a:prstGeom prst="rect">
            <a:avLst/>
          </a:prstGeom>
          <a:noFill/>
        </p:spPr>
        <p:txBody>
          <a:bodyPr wrap="square" rtlCol="0">
            <a:spAutoFit/>
          </a:bodyPr>
          <a:lstStyle/>
          <a:p>
            <a:pPr algn="dist"/>
            <a:r>
              <a:rPr lang="zh-CN" altLang="en-US" sz="4000" spc="300">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rPr>
              <a:t>极简小清新工作汇报</a:t>
            </a:r>
            <a:r>
              <a:rPr lang="zh-CN" altLang="en-US" sz="4000" spc="300" dirty="0">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rPr>
              <a:t>模板</a:t>
            </a:r>
          </a:p>
        </p:txBody>
      </p:sp>
      <p:cxnSp>
        <p:nvCxnSpPr>
          <p:cNvPr id="7" name="原创设计师QQ69613753    _4">
            <a:extLst>
              <a:ext uri="{FF2B5EF4-FFF2-40B4-BE49-F238E27FC236}">
                <a16:creationId xmlns:a16="http://schemas.microsoft.com/office/drawing/2014/main" xmlns="" id="{BD28F74A-1D84-4B5D-99ED-63B19E6D589C}"/>
              </a:ext>
            </a:extLst>
          </p:cNvPr>
          <p:cNvCxnSpPr>
            <a:cxnSpLocks/>
          </p:cNvCxnSpPr>
          <p:nvPr/>
        </p:nvCxnSpPr>
        <p:spPr>
          <a:xfrm>
            <a:off x="360680" y="3541672"/>
            <a:ext cx="642747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9">
            <a:extLst>
              <a:ext uri="{FF2B5EF4-FFF2-40B4-BE49-F238E27FC236}">
                <a16:creationId xmlns:a16="http://schemas.microsoft.com/office/drawing/2014/main" xmlns="" id="{B5EBB7E9-2170-49E0-A0CA-FE3FA6F84824}"/>
              </a:ext>
            </a:extLst>
          </p:cNvPr>
          <p:cNvSpPr>
            <a:spLocks noChangeArrowheads="1"/>
          </p:cNvSpPr>
          <p:nvPr/>
        </p:nvSpPr>
        <p:spPr bwMode="auto">
          <a:xfrm>
            <a:off x="287733" y="3614487"/>
            <a:ext cx="662424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a:solidFill>
                  <a:schemeClr val="bg1">
                    <a:lumMod val="50000"/>
                  </a:schemeClr>
                </a:solidFill>
                <a:ea typeface="微软雅黑" panose="020B0503020204020204" pitchFamily="34" charset="-122"/>
                <a:sym typeface="Calibri" panose="020F0502020204030204" pitchFamily="34" charset="0"/>
              </a:rPr>
              <a:t>Supporters say that the ease of use of presentation software can save A lot of time for people who otherwise would</a:t>
            </a:r>
          </a:p>
        </p:txBody>
      </p:sp>
      <p:sp>
        <p:nvSpPr>
          <p:cNvPr id="9" name="矩形 8">
            <a:extLst>
              <a:ext uri="{FF2B5EF4-FFF2-40B4-BE49-F238E27FC236}">
                <a16:creationId xmlns:a16="http://schemas.microsoft.com/office/drawing/2014/main" xmlns="" id="{32E01392-BCDD-4354-B6EB-037965BACF8A}"/>
              </a:ext>
            </a:extLst>
          </p:cNvPr>
          <p:cNvSpPr/>
          <p:nvPr/>
        </p:nvSpPr>
        <p:spPr>
          <a:xfrm>
            <a:off x="360681" y="4639531"/>
            <a:ext cx="2001520" cy="48684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汇报人</a:t>
            </a:r>
            <a:r>
              <a:rPr lang="zh-CN" altLang="en-US" sz="2000" dirty="0" smtClean="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a:t>
            </a:r>
            <a:r>
              <a:rPr lang="en-US" altLang="zh-CN" sz="2000" dirty="0">
                <a:hlinkClick r:id="rId4"/>
              </a:rPr>
              <a:t> </a:t>
            </a:r>
            <a:r>
              <a:rPr lang="en-US" altLang="zh-CN" sz="1200" dirty="0" err="1">
                <a:hlinkClick r:id="rId4"/>
              </a:rPr>
              <a:t>ColourPPT</a:t>
            </a:r>
            <a:endParaRPr lang="zh-CN" altLang="en-US" sz="20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文本框 9">
            <a:extLst>
              <a:ext uri="{FF2B5EF4-FFF2-40B4-BE49-F238E27FC236}">
                <a16:creationId xmlns:a16="http://schemas.microsoft.com/office/drawing/2014/main" xmlns="" id="{C96F9DBC-B059-4D2B-8484-4F12073DC87E}"/>
              </a:ext>
            </a:extLst>
          </p:cNvPr>
          <p:cNvSpPr txBox="1"/>
          <p:nvPr/>
        </p:nvSpPr>
        <p:spPr>
          <a:xfrm>
            <a:off x="215899" y="1625600"/>
            <a:ext cx="2146301" cy="1107996"/>
          </a:xfrm>
          <a:prstGeom prst="rect">
            <a:avLst/>
          </a:prstGeom>
          <a:noFill/>
        </p:spPr>
        <p:txBody>
          <a:bodyPr wrap="square" rtlCol="0">
            <a:spAutoFit/>
          </a:bodyPr>
          <a:lstStyle/>
          <a:p>
            <a:pPr algn="dist"/>
            <a:r>
              <a:rPr lang="en-US" altLang="zh-CN" sz="6600" b="1" dirty="0">
                <a:latin typeface="Calibri" panose="020F0502020204030204" pitchFamily="34" charset="0"/>
                <a:cs typeface="Calibri" panose="020F0502020204030204" pitchFamily="34" charset="0"/>
              </a:rPr>
              <a:t>2020</a:t>
            </a:r>
            <a:endParaRPr lang="zh-CN" altLang="en-US" sz="6600" b="1" dirty="0">
              <a:latin typeface="Calibri" panose="020F0502020204030204" pitchFamily="34" charset="0"/>
              <a:cs typeface="Calibri" panose="020F0502020204030204" pitchFamily="34" charset="0"/>
            </a:endParaRPr>
          </a:p>
        </p:txBody>
      </p:sp>
      <p:sp>
        <p:nvSpPr>
          <p:cNvPr id="12" name="矩形 11">
            <a:extLst>
              <a:ext uri="{FF2B5EF4-FFF2-40B4-BE49-F238E27FC236}">
                <a16:creationId xmlns:a16="http://schemas.microsoft.com/office/drawing/2014/main" xmlns="" id="{EED3B42B-C8F5-4B72-9754-058CA816DBFD}"/>
              </a:ext>
            </a:extLst>
          </p:cNvPr>
          <p:cNvSpPr/>
          <p:nvPr/>
        </p:nvSpPr>
        <p:spPr>
          <a:xfrm>
            <a:off x="2951481" y="4639531"/>
            <a:ext cx="2001520" cy="48684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日期：</a:t>
            </a:r>
            <a:r>
              <a:rPr lang="en-US" altLang="zh-CN" sz="20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2020.9.13</a:t>
            </a:r>
            <a:endParaRPr lang="zh-CN" altLang="en-US" sz="20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29905086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 name="Shape 9236"/>
          <p:cNvSpPr/>
          <p:nvPr/>
        </p:nvSpPr>
        <p:spPr>
          <a:xfrm>
            <a:off x="2659" y="3862863"/>
            <a:ext cx="12192002" cy="3010287"/>
          </a:xfrm>
          <a:prstGeom prst="rect">
            <a:avLst/>
          </a:prstGeom>
          <a:solidFill>
            <a:srgbClr val="282828"/>
          </a:solidFill>
          <a:ln w="3175">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9240" name="Shape 9240"/>
          <p:cNvSpPr/>
          <p:nvPr/>
        </p:nvSpPr>
        <p:spPr>
          <a:xfrm>
            <a:off x="5392169" y="2740630"/>
            <a:ext cx="5945042" cy="884111"/>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5500" b="0" i="0" u="none" strike="noStrike" kern="0" cap="none" spc="0" normalizeH="0" baseline="0" noProof="0">
                <a:ln>
                  <a:noFill/>
                </a:ln>
                <a:solidFill>
                  <a:srgbClr val="000000"/>
                </a:solidFill>
                <a:effectLst/>
                <a:uLnTx/>
                <a:uFillTx/>
                <a:latin typeface="Lato Light"/>
                <a:sym typeface="Lato Light"/>
              </a:rPr>
              <a:t>Text Information</a:t>
            </a:r>
          </a:p>
        </p:txBody>
      </p:sp>
      <p:sp>
        <p:nvSpPr>
          <p:cNvPr id="9241" name="Shape 9241"/>
          <p:cNvSpPr/>
          <p:nvPr/>
        </p:nvSpPr>
        <p:spPr>
          <a:xfrm>
            <a:off x="5392169" y="3916164"/>
            <a:ext cx="5769317" cy="2393277"/>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ormAutofit fontScale="92500"/>
          </a:bodyPr>
          <a:lstStyle>
            <a:lvl1pPr>
              <a:defRPr>
                <a:solidFill>
                  <a:srgbClr val="8F9291"/>
                </a:solidFill>
              </a:defRPr>
            </a:lvl1pPr>
          </a:lstStyle>
          <a:p>
            <a:pPr marL="0" marR="0" lvl="0" indent="0" algn="l"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8F9291"/>
                </a:solidFill>
                <a:effectLst/>
                <a:uLnTx/>
                <a:uFillTx/>
                <a:latin typeface="PT Sans"/>
                <a:sym typeface="PT Sans"/>
              </a:rPr>
              <a:t>Lorem Ipsum is simply dummy text of the printing and typesetting industry. Lorem Ipsum has been the industry's unknown printer took a galley of type and scrambled it to make a type specimen book. It has survived not only five centuries, but also the leap into popularised in the Lorem has survived not only five centuries, but dummy text of the printing and typesetting industry. Lorem Ipsum has been the industry's standard dummy text ever since the 1500s, centuries, but also the leap into electronic typesetting, remaining essentially unchanged. It</a:t>
            </a:r>
          </a:p>
        </p:txBody>
      </p:sp>
      <p:pic>
        <p:nvPicPr>
          <p:cNvPr id="4" name="图片占位符 3" descr="图片包含 室内, 餐桌, 美食, 水果&#10;&#10;已生成高可信度的说明">
            <a:extLst>
              <a:ext uri="{FF2B5EF4-FFF2-40B4-BE49-F238E27FC236}">
                <a16:creationId xmlns:a16="http://schemas.microsoft.com/office/drawing/2014/main" xmlns="" id="{06AFE539-5E89-4C20-B4CE-2EC2FC76290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2382" r="32382"/>
          <a:stretch>
            <a:fillRect/>
          </a:stretch>
        </p:blipFill>
        <p:spPr>
          <a:xfrm>
            <a:off x="1698625" y="2083397"/>
            <a:ext cx="2076450" cy="3665537"/>
          </a:xfrm>
        </p:spPr>
      </p:pic>
      <p:pic>
        <p:nvPicPr>
          <p:cNvPr id="9238" name="Phone_gold.png"/>
          <p:cNvPicPr>
            <a:picLocks noChangeAspect="1"/>
          </p:cNvPicPr>
          <p:nvPr/>
        </p:nvPicPr>
        <p:blipFill>
          <a:blip r:embed="rId4"/>
          <a:stretch>
            <a:fillRect/>
          </a:stretch>
        </p:blipFill>
        <p:spPr>
          <a:xfrm>
            <a:off x="1429992" y="1416284"/>
            <a:ext cx="2595082" cy="4893158"/>
          </a:xfrm>
          <a:prstGeom prst="rect">
            <a:avLst/>
          </a:prstGeom>
          <a:ln w="3175" cap="flat">
            <a:noFill/>
            <a:miter lim="400000"/>
          </a:ln>
          <a:effectLst/>
        </p:spPr>
      </p:pic>
      <p:sp>
        <p:nvSpPr>
          <p:cNvPr id="9" name="文本框 8">
            <a:extLst>
              <a:ext uri="{FF2B5EF4-FFF2-40B4-BE49-F238E27FC236}">
                <a16:creationId xmlns:a16="http://schemas.microsoft.com/office/drawing/2014/main" xmlns="" id="{55F657CA-8899-4B4E-8C27-C89535A333C6}"/>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Диаграмма 15"/>
          <p:cNvGraphicFramePr/>
          <p:nvPr/>
        </p:nvGraphicFramePr>
        <p:xfrm>
          <a:off x="1061060" y="1955471"/>
          <a:ext cx="6358021" cy="4238681"/>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Группа 16"/>
          <p:cNvGrpSpPr/>
          <p:nvPr/>
        </p:nvGrpSpPr>
        <p:grpSpPr>
          <a:xfrm flipH="1">
            <a:off x="6478140" y="3394783"/>
            <a:ext cx="1936743" cy="86603"/>
            <a:chOff x="4380271" y="3418007"/>
            <a:chExt cx="1936743" cy="86603"/>
          </a:xfrm>
        </p:grpSpPr>
        <p:cxnSp>
          <p:nvCxnSpPr>
            <p:cNvPr id="18" name="Прямая соединительная линия 17"/>
            <p:cNvCxnSpPr/>
            <p:nvPr/>
          </p:nvCxnSpPr>
          <p:spPr>
            <a:xfrm>
              <a:off x="4380271" y="3465513"/>
              <a:ext cx="19314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Овал 18"/>
            <p:cNvSpPr/>
            <p:nvPr/>
          </p:nvSpPr>
          <p:spPr>
            <a:xfrm>
              <a:off x="6230411" y="3418007"/>
              <a:ext cx="86603" cy="8660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grpSp>
      <p:sp>
        <p:nvSpPr>
          <p:cNvPr id="20" name="Подзаголовок 2"/>
          <p:cNvSpPr txBox="1">
            <a:spLocks/>
          </p:cNvSpPr>
          <p:nvPr/>
        </p:nvSpPr>
        <p:spPr>
          <a:xfrm>
            <a:off x="8474338" y="3262131"/>
            <a:ext cx="2554599" cy="25549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Montserrat" panose="02000505000000020004" pitchFamily="2" charset="0"/>
                <a:ea typeface="+mn-ea"/>
                <a:cs typeface="+mn-cs"/>
              </a:rPr>
              <a:t>10,1 </a:t>
            </a: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mn-ea"/>
                <a:cs typeface="+mn-cs"/>
              </a:rPr>
              <a:t>% </a:t>
            </a:r>
            <a:r>
              <a:rPr kumimoji="0" lang="en-US" sz="11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rPr>
              <a:t>GROW</a:t>
            </a: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mn-ea"/>
                <a:cs typeface="+mn-cs"/>
              </a:rPr>
              <a:t> </a:t>
            </a:r>
            <a:r>
              <a:rPr kumimoji="0" lang="en-US" sz="11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rPr>
              <a:t>SALES </a:t>
            </a:r>
          </a:p>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 Etiam vitae dui congue, semper quam vitae, luctus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mn-ea"/>
                <a:cs typeface="Poppins" panose="02000000000000000000" pitchFamily="2" charset="0"/>
              </a:rPr>
              <a:t>. Pellentesque pharetra nulla in massa ultrices hendrerit.</a:t>
            </a:r>
          </a:p>
        </p:txBody>
      </p:sp>
      <p:sp>
        <p:nvSpPr>
          <p:cNvPr id="13" name="文本框 12">
            <a:extLst>
              <a:ext uri="{FF2B5EF4-FFF2-40B4-BE49-F238E27FC236}">
                <a16:creationId xmlns:a16="http://schemas.microsoft.com/office/drawing/2014/main" xmlns="" id="{953C2EC2-9FA1-49E5-9078-2302B4B3B48F}"/>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49148393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лилиния 2"/>
          <p:cNvSpPr/>
          <p:nvPr/>
        </p:nvSpPr>
        <p:spPr>
          <a:xfrm>
            <a:off x="5857436" y="2546565"/>
            <a:ext cx="583718" cy="1347258"/>
          </a:xfrm>
          <a:custGeom>
            <a:avLst/>
            <a:gdLst>
              <a:gd name="connsiteX0" fmla="*/ 225825 w 451648"/>
              <a:gd name="connsiteY0" fmla="*/ 0 h 1042429"/>
              <a:gd name="connsiteX1" fmla="*/ 240910 w 451648"/>
              <a:gd name="connsiteY1" fmla="*/ 12447 h 1042429"/>
              <a:gd name="connsiteX2" fmla="*/ 451648 w 451648"/>
              <a:gd name="connsiteY2" fmla="*/ 521214 h 1042429"/>
              <a:gd name="connsiteX3" fmla="*/ 240910 w 451648"/>
              <a:gd name="connsiteY3" fmla="*/ 1029982 h 1042429"/>
              <a:gd name="connsiteX4" fmla="*/ 225825 w 451648"/>
              <a:gd name="connsiteY4" fmla="*/ 1042429 h 1042429"/>
              <a:gd name="connsiteX5" fmla="*/ 210739 w 451648"/>
              <a:gd name="connsiteY5" fmla="*/ 1029982 h 1042429"/>
              <a:gd name="connsiteX6" fmla="*/ 0 w 451648"/>
              <a:gd name="connsiteY6" fmla="*/ 521214 h 1042429"/>
              <a:gd name="connsiteX7" fmla="*/ 210739 w 451648"/>
              <a:gd name="connsiteY7" fmla="*/ 12447 h 1042429"/>
              <a:gd name="connsiteX8" fmla="*/ 225825 w 451648"/>
              <a:gd name="connsiteY8" fmla="*/ 0 h 10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648" h="1042429">
                <a:moveTo>
                  <a:pt x="225825" y="0"/>
                </a:moveTo>
                <a:lnTo>
                  <a:pt x="240910" y="12447"/>
                </a:lnTo>
                <a:cubicBezTo>
                  <a:pt x="371115" y="142652"/>
                  <a:pt x="451648" y="322528"/>
                  <a:pt x="451648" y="521214"/>
                </a:cubicBezTo>
                <a:cubicBezTo>
                  <a:pt x="451648" y="719900"/>
                  <a:pt x="371115" y="899777"/>
                  <a:pt x="240910" y="1029982"/>
                </a:cubicBezTo>
                <a:lnTo>
                  <a:pt x="225825" y="1042429"/>
                </a:lnTo>
                <a:lnTo>
                  <a:pt x="210739" y="1029982"/>
                </a:lnTo>
                <a:cubicBezTo>
                  <a:pt x="80534" y="899777"/>
                  <a:pt x="0" y="719900"/>
                  <a:pt x="0" y="521214"/>
                </a:cubicBezTo>
                <a:cubicBezTo>
                  <a:pt x="0" y="322528"/>
                  <a:pt x="80534" y="142652"/>
                  <a:pt x="210739" y="12447"/>
                </a:cubicBezTo>
                <a:lnTo>
                  <a:pt x="225825" y="0"/>
                </a:ln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4" name="Полилиния 3"/>
          <p:cNvSpPr/>
          <p:nvPr/>
        </p:nvSpPr>
        <p:spPr>
          <a:xfrm>
            <a:off x="5857436" y="3902116"/>
            <a:ext cx="583718" cy="1347258"/>
          </a:xfrm>
          <a:custGeom>
            <a:avLst/>
            <a:gdLst>
              <a:gd name="connsiteX0" fmla="*/ 225825 w 451648"/>
              <a:gd name="connsiteY0" fmla="*/ 0 h 1042429"/>
              <a:gd name="connsiteX1" fmla="*/ 240910 w 451648"/>
              <a:gd name="connsiteY1" fmla="*/ 12447 h 1042429"/>
              <a:gd name="connsiteX2" fmla="*/ 451648 w 451648"/>
              <a:gd name="connsiteY2" fmla="*/ 521214 h 1042429"/>
              <a:gd name="connsiteX3" fmla="*/ 240910 w 451648"/>
              <a:gd name="connsiteY3" fmla="*/ 1029982 h 1042429"/>
              <a:gd name="connsiteX4" fmla="*/ 225825 w 451648"/>
              <a:gd name="connsiteY4" fmla="*/ 1042429 h 1042429"/>
              <a:gd name="connsiteX5" fmla="*/ 210739 w 451648"/>
              <a:gd name="connsiteY5" fmla="*/ 1029982 h 1042429"/>
              <a:gd name="connsiteX6" fmla="*/ 0 w 451648"/>
              <a:gd name="connsiteY6" fmla="*/ 521214 h 1042429"/>
              <a:gd name="connsiteX7" fmla="*/ 210739 w 451648"/>
              <a:gd name="connsiteY7" fmla="*/ 12447 h 1042429"/>
              <a:gd name="connsiteX8" fmla="*/ 225825 w 451648"/>
              <a:gd name="connsiteY8" fmla="*/ 0 h 10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648" h="1042429">
                <a:moveTo>
                  <a:pt x="225825" y="0"/>
                </a:moveTo>
                <a:lnTo>
                  <a:pt x="240910" y="12447"/>
                </a:lnTo>
                <a:cubicBezTo>
                  <a:pt x="371115" y="142652"/>
                  <a:pt x="451648" y="322528"/>
                  <a:pt x="451648" y="521214"/>
                </a:cubicBezTo>
                <a:cubicBezTo>
                  <a:pt x="451648" y="719900"/>
                  <a:pt x="371115" y="899777"/>
                  <a:pt x="240910" y="1029982"/>
                </a:cubicBezTo>
                <a:lnTo>
                  <a:pt x="225825" y="1042429"/>
                </a:lnTo>
                <a:lnTo>
                  <a:pt x="210739" y="1029982"/>
                </a:lnTo>
                <a:cubicBezTo>
                  <a:pt x="80534" y="899777"/>
                  <a:pt x="0" y="719900"/>
                  <a:pt x="0" y="521214"/>
                </a:cubicBezTo>
                <a:cubicBezTo>
                  <a:pt x="0" y="322528"/>
                  <a:pt x="80534" y="142652"/>
                  <a:pt x="210739" y="12447"/>
                </a:cubicBezTo>
                <a:lnTo>
                  <a:pt x="225825" y="0"/>
                </a:ln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5" name="Полилиния 4"/>
          <p:cNvSpPr/>
          <p:nvPr/>
        </p:nvSpPr>
        <p:spPr>
          <a:xfrm>
            <a:off x="4878233" y="3645838"/>
            <a:ext cx="1266038" cy="504259"/>
          </a:xfrm>
          <a:custGeom>
            <a:avLst/>
            <a:gdLst>
              <a:gd name="connsiteX0" fmla="*/ 489792 w 979586"/>
              <a:gd name="connsiteY0" fmla="*/ 0 h 390166"/>
              <a:gd name="connsiteX1" fmla="*/ 892075 w 979586"/>
              <a:gd name="connsiteY1" fmla="*/ 122880 h 390166"/>
              <a:gd name="connsiteX2" fmla="*/ 979586 w 979586"/>
              <a:gd name="connsiteY2" fmla="*/ 195084 h 390166"/>
              <a:gd name="connsiteX3" fmla="*/ 892075 w 979586"/>
              <a:gd name="connsiteY3" fmla="*/ 267286 h 390166"/>
              <a:gd name="connsiteX4" fmla="*/ 489792 w 979586"/>
              <a:gd name="connsiteY4" fmla="*/ 390166 h 390166"/>
              <a:gd name="connsiteX5" fmla="*/ 87509 w 979586"/>
              <a:gd name="connsiteY5" fmla="*/ 267286 h 390166"/>
              <a:gd name="connsiteX6" fmla="*/ 0 w 979586"/>
              <a:gd name="connsiteY6" fmla="*/ 195084 h 390166"/>
              <a:gd name="connsiteX7" fmla="*/ 87509 w 979586"/>
              <a:gd name="connsiteY7" fmla="*/ 122880 h 390166"/>
              <a:gd name="connsiteX8" fmla="*/ 489792 w 979586"/>
              <a:gd name="connsiteY8" fmla="*/ 0 h 39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586" h="390166">
                <a:moveTo>
                  <a:pt x="489792" y="0"/>
                </a:moveTo>
                <a:cubicBezTo>
                  <a:pt x="638806" y="0"/>
                  <a:pt x="777241" y="45300"/>
                  <a:pt x="892075" y="122880"/>
                </a:cubicBezTo>
                <a:lnTo>
                  <a:pt x="979586" y="195084"/>
                </a:lnTo>
                <a:lnTo>
                  <a:pt x="892075" y="267286"/>
                </a:lnTo>
                <a:cubicBezTo>
                  <a:pt x="777241" y="344866"/>
                  <a:pt x="638806" y="390166"/>
                  <a:pt x="489792" y="390166"/>
                </a:cubicBezTo>
                <a:cubicBezTo>
                  <a:pt x="340778" y="390166"/>
                  <a:pt x="202344" y="344866"/>
                  <a:pt x="87509" y="267286"/>
                </a:cubicBezTo>
                <a:lnTo>
                  <a:pt x="0" y="195084"/>
                </a:lnTo>
                <a:lnTo>
                  <a:pt x="87509" y="122880"/>
                </a:lnTo>
                <a:cubicBezTo>
                  <a:pt x="202344" y="45300"/>
                  <a:pt x="340778" y="0"/>
                  <a:pt x="489792" y="0"/>
                </a:cubicBez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6" name="Полилиния 5"/>
          <p:cNvSpPr/>
          <p:nvPr/>
        </p:nvSpPr>
        <p:spPr>
          <a:xfrm>
            <a:off x="4581346" y="2290287"/>
            <a:ext cx="1567951" cy="1607682"/>
          </a:xfrm>
          <a:custGeom>
            <a:avLst/>
            <a:gdLst>
              <a:gd name="connsiteX0" fmla="*/ 719506 w 1213189"/>
              <a:gd name="connsiteY0" fmla="*/ 0 h 1243930"/>
              <a:gd name="connsiteX1" fmla="*/ 1121789 w 1213189"/>
              <a:gd name="connsiteY1" fmla="*/ 122880 h 1243930"/>
              <a:gd name="connsiteX2" fmla="*/ 1213189 w 1213189"/>
              <a:gd name="connsiteY2" fmla="*/ 198292 h 1243930"/>
              <a:gd name="connsiteX3" fmla="*/ 1198103 w 1213189"/>
              <a:gd name="connsiteY3" fmla="*/ 210739 h 1243930"/>
              <a:gd name="connsiteX4" fmla="*/ 987364 w 1213189"/>
              <a:gd name="connsiteY4" fmla="*/ 719506 h 1243930"/>
              <a:gd name="connsiteX5" fmla="*/ 1198103 w 1213189"/>
              <a:gd name="connsiteY5" fmla="*/ 1228274 h 1243930"/>
              <a:gd name="connsiteX6" fmla="*/ 1213189 w 1213189"/>
              <a:gd name="connsiteY6" fmla="*/ 1240721 h 1243930"/>
              <a:gd name="connsiteX7" fmla="*/ 1209300 w 1213189"/>
              <a:gd name="connsiteY7" fmla="*/ 1243930 h 1243930"/>
              <a:gd name="connsiteX8" fmla="*/ 1121789 w 1213189"/>
              <a:gd name="connsiteY8" fmla="*/ 1171726 h 1243930"/>
              <a:gd name="connsiteX9" fmla="*/ 719506 w 1213189"/>
              <a:gd name="connsiteY9" fmla="*/ 1048846 h 1243930"/>
              <a:gd name="connsiteX10" fmla="*/ 317223 w 1213189"/>
              <a:gd name="connsiteY10" fmla="*/ 1171726 h 1243930"/>
              <a:gd name="connsiteX11" fmla="*/ 229714 w 1213189"/>
              <a:gd name="connsiteY11" fmla="*/ 1243930 h 1243930"/>
              <a:gd name="connsiteX12" fmla="*/ 210739 w 1213189"/>
              <a:gd name="connsiteY12" fmla="*/ 1228274 h 1243930"/>
              <a:gd name="connsiteX13" fmla="*/ 0 w 1213189"/>
              <a:gd name="connsiteY13" fmla="*/ 719506 h 1243930"/>
              <a:gd name="connsiteX14" fmla="*/ 719506 w 1213189"/>
              <a:gd name="connsiteY14" fmla="*/ 0 h 12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9" h="1243930">
                <a:moveTo>
                  <a:pt x="719506" y="0"/>
                </a:moveTo>
                <a:cubicBezTo>
                  <a:pt x="868520" y="0"/>
                  <a:pt x="1006955" y="45300"/>
                  <a:pt x="1121789" y="122880"/>
                </a:cubicBezTo>
                <a:lnTo>
                  <a:pt x="1213189" y="198292"/>
                </a:lnTo>
                <a:lnTo>
                  <a:pt x="1198103" y="210739"/>
                </a:lnTo>
                <a:cubicBezTo>
                  <a:pt x="1067898" y="340944"/>
                  <a:pt x="987364" y="520820"/>
                  <a:pt x="987364" y="719506"/>
                </a:cubicBezTo>
                <a:cubicBezTo>
                  <a:pt x="987364" y="918192"/>
                  <a:pt x="1067898" y="1098069"/>
                  <a:pt x="1198103" y="1228274"/>
                </a:cubicBezTo>
                <a:lnTo>
                  <a:pt x="1213189" y="1240721"/>
                </a:lnTo>
                <a:lnTo>
                  <a:pt x="1209300" y="1243930"/>
                </a:lnTo>
                <a:lnTo>
                  <a:pt x="1121789" y="1171726"/>
                </a:lnTo>
                <a:cubicBezTo>
                  <a:pt x="1006955" y="1094146"/>
                  <a:pt x="868520" y="1048846"/>
                  <a:pt x="719506" y="1048846"/>
                </a:cubicBezTo>
                <a:cubicBezTo>
                  <a:pt x="570492" y="1048846"/>
                  <a:pt x="432058" y="1094146"/>
                  <a:pt x="317223" y="1171726"/>
                </a:cubicBezTo>
                <a:lnTo>
                  <a:pt x="229714" y="1243930"/>
                </a:lnTo>
                <a:lnTo>
                  <a:pt x="210739" y="1228274"/>
                </a:lnTo>
                <a:cubicBezTo>
                  <a:pt x="80534" y="1098069"/>
                  <a:pt x="0" y="918192"/>
                  <a:pt x="0" y="719506"/>
                </a:cubicBezTo>
                <a:cubicBezTo>
                  <a:pt x="0" y="322134"/>
                  <a:pt x="322134" y="0"/>
                  <a:pt x="719506"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7" name="Полилиния 6"/>
          <p:cNvSpPr/>
          <p:nvPr/>
        </p:nvSpPr>
        <p:spPr>
          <a:xfrm>
            <a:off x="4581346" y="3897969"/>
            <a:ext cx="1567951" cy="1607679"/>
          </a:xfrm>
          <a:custGeom>
            <a:avLst/>
            <a:gdLst>
              <a:gd name="connsiteX0" fmla="*/ 229714 w 1213189"/>
              <a:gd name="connsiteY0" fmla="*/ 0 h 1243928"/>
              <a:gd name="connsiteX1" fmla="*/ 317223 w 1213189"/>
              <a:gd name="connsiteY1" fmla="*/ 72202 h 1243928"/>
              <a:gd name="connsiteX2" fmla="*/ 719506 w 1213189"/>
              <a:gd name="connsiteY2" fmla="*/ 195082 h 1243928"/>
              <a:gd name="connsiteX3" fmla="*/ 1121789 w 1213189"/>
              <a:gd name="connsiteY3" fmla="*/ 72202 h 1243928"/>
              <a:gd name="connsiteX4" fmla="*/ 1209300 w 1213189"/>
              <a:gd name="connsiteY4" fmla="*/ 0 h 1243928"/>
              <a:gd name="connsiteX5" fmla="*/ 1213189 w 1213189"/>
              <a:gd name="connsiteY5" fmla="*/ 3208 h 1243928"/>
              <a:gd name="connsiteX6" fmla="*/ 1198103 w 1213189"/>
              <a:gd name="connsiteY6" fmla="*/ 15655 h 1243928"/>
              <a:gd name="connsiteX7" fmla="*/ 987364 w 1213189"/>
              <a:gd name="connsiteY7" fmla="*/ 524422 h 1243928"/>
              <a:gd name="connsiteX8" fmla="*/ 1198103 w 1213189"/>
              <a:gd name="connsiteY8" fmla="*/ 1033190 h 1243928"/>
              <a:gd name="connsiteX9" fmla="*/ 1213189 w 1213189"/>
              <a:gd name="connsiteY9" fmla="*/ 1045637 h 1243928"/>
              <a:gd name="connsiteX10" fmla="*/ 1121789 w 1213189"/>
              <a:gd name="connsiteY10" fmla="*/ 1121048 h 1243928"/>
              <a:gd name="connsiteX11" fmla="*/ 719506 w 1213189"/>
              <a:gd name="connsiteY11" fmla="*/ 1243928 h 1243928"/>
              <a:gd name="connsiteX12" fmla="*/ 0 w 1213189"/>
              <a:gd name="connsiteY12" fmla="*/ 524422 h 1243928"/>
              <a:gd name="connsiteX13" fmla="*/ 210739 w 1213189"/>
              <a:gd name="connsiteY13" fmla="*/ 15655 h 1243928"/>
              <a:gd name="connsiteX14" fmla="*/ 229714 w 1213189"/>
              <a:gd name="connsiteY14" fmla="*/ 0 h 12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9" h="1243928">
                <a:moveTo>
                  <a:pt x="229714" y="0"/>
                </a:moveTo>
                <a:lnTo>
                  <a:pt x="317223" y="72202"/>
                </a:lnTo>
                <a:cubicBezTo>
                  <a:pt x="432058" y="149782"/>
                  <a:pt x="570492" y="195082"/>
                  <a:pt x="719506" y="195082"/>
                </a:cubicBezTo>
                <a:cubicBezTo>
                  <a:pt x="868520" y="195082"/>
                  <a:pt x="1006955" y="149782"/>
                  <a:pt x="1121789" y="72202"/>
                </a:cubicBezTo>
                <a:lnTo>
                  <a:pt x="1209300" y="0"/>
                </a:lnTo>
                <a:lnTo>
                  <a:pt x="1213189" y="3208"/>
                </a:lnTo>
                <a:lnTo>
                  <a:pt x="1198103" y="15655"/>
                </a:lnTo>
                <a:cubicBezTo>
                  <a:pt x="1067898" y="145860"/>
                  <a:pt x="987364" y="325736"/>
                  <a:pt x="987364" y="524422"/>
                </a:cubicBezTo>
                <a:cubicBezTo>
                  <a:pt x="987364" y="723108"/>
                  <a:pt x="1067898" y="902985"/>
                  <a:pt x="1198103" y="1033190"/>
                </a:cubicBezTo>
                <a:lnTo>
                  <a:pt x="1213189" y="1045637"/>
                </a:lnTo>
                <a:lnTo>
                  <a:pt x="1121789" y="1121048"/>
                </a:lnTo>
                <a:cubicBezTo>
                  <a:pt x="1006955" y="1198628"/>
                  <a:pt x="868520" y="1243928"/>
                  <a:pt x="719506" y="1243928"/>
                </a:cubicBezTo>
                <a:cubicBezTo>
                  <a:pt x="322134" y="1243928"/>
                  <a:pt x="0" y="921794"/>
                  <a:pt x="0" y="524422"/>
                </a:cubicBezTo>
                <a:cubicBezTo>
                  <a:pt x="0" y="325736"/>
                  <a:pt x="80534" y="145860"/>
                  <a:pt x="210739" y="15655"/>
                </a:cubicBezTo>
                <a:lnTo>
                  <a:pt x="229714" y="0"/>
                </a:ln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8" name="Полилиния 7"/>
          <p:cNvSpPr/>
          <p:nvPr/>
        </p:nvSpPr>
        <p:spPr>
          <a:xfrm>
            <a:off x="6154324" y="3645838"/>
            <a:ext cx="1266038" cy="504259"/>
          </a:xfrm>
          <a:custGeom>
            <a:avLst/>
            <a:gdLst>
              <a:gd name="connsiteX0" fmla="*/ 489792 w 979586"/>
              <a:gd name="connsiteY0" fmla="*/ 0 h 390166"/>
              <a:gd name="connsiteX1" fmla="*/ 892075 w 979586"/>
              <a:gd name="connsiteY1" fmla="*/ 122880 h 390166"/>
              <a:gd name="connsiteX2" fmla="*/ 979586 w 979586"/>
              <a:gd name="connsiteY2" fmla="*/ 195084 h 390166"/>
              <a:gd name="connsiteX3" fmla="*/ 892075 w 979586"/>
              <a:gd name="connsiteY3" fmla="*/ 267286 h 390166"/>
              <a:gd name="connsiteX4" fmla="*/ 489792 w 979586"/>
              <a:gd name="connsiteY4" fmla="*/ 390166 h 390166"/>
              <a:gd name="connsiteX5" fmla="*/ 87509 w 979586"/>
              <a:gd name="connsiteY5" fmla="*/ 267286 h 390166"/>
              <a:gd name="connsiteX6" fmla="*/ 0 w 979586"/>
              <a:gd name="connsiteY6" fmla="*/ 195084 h 390166"/>
              <a:gd name="connsiteX7" fmla="*/ 87509 w 979586"/>
              <a:gd name="connsiteY7" fmla="*/ 122880 h 390166"/>
              <a:gd name="connsiteX8" fmla="*/ 489792 w 979586"/>
              <a:gd name="connsiteY8" fmla="*/ 0 h 39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586" h="390166">
                <a:moveTo>
                  <a:pt x="489792" y="0"/>
                </a:moveTo>
                <a:cubicBezTo>
                  <a:pt x="638807" y="0"/>
                  <a:pt x="777241" y="45300"/>
                  <a:pt x="892075" y="122880"/>
                </a:cubicBezTo>
                <a:lnTo>
                  <a:pt x="979586" y="195084"/>
                </a:lnTo>
                <a:lnTo>
                  <a:pt x="892075" y="267286"/>
                </a:lnTo>
                <a:cubicBezTo>
                  <a:pt x="777241" y="344866"/>
                  <a:pt x="638807" y="390166"/>
                  <a:pt x="489792" y="390166"/>
                </a:cubicBezTo>
                <a:cubicBezTo>
                  <a:pt x="340778" y="390166"/>
                  <a:pt x="202344" y="344866"/>
                  <a:pt x="87509" y="267286"/>
                </a:cubicBezTo>
                <a:lnTo>
                  <a:pt x="0" y="195084"/>
                </a:lnTo>
                <a:lnTo>
                  <a:pt x="87509" y="122880"/>
                </a:lnTo>
                <a:cubicBezTo>
                  <a:pt x="202344" y="45300"/>
                  <a:pt x="340778" y="0"/>
                  <a:pt x="489792" y="0"/>
                </a:cubicBez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9" name="Полилиния 8"/>
          <p:cNvSpPr/>
          <p:nvPr/>
        </p:nvSpPr>
        <p:spPr>
          <a:xfrm>
            <a:off x="6149298" y="2290287"/>
            <a:ext cx="1567949" cy="1607682"/>
          </a:xfrm>
          <a:custGeom>
            <a:avLst/>
            <a:gdLst>
              <a:gd name="connsiteX0" fmla="*/ 493681 w 1213187"/>
              <a:gd name="connsiteY0" fmla="*/ 0 h 1243930"/>
              <a:gd name="connsiteX1" fmla="*/ 1213187 w 1213187"/>
              <a:gd name="connsiteY1" fmla="*/ 719506 h 1243930"/>
              <a:gd name="connsiteX2" fmla="*/ 1002449 w 1213187"/>
              <a:gd name="connsiteY2" fmla="*/ 1228274 h 1243930"/>
              <a:gd name="connsiteX3" fmla="*/ 983475 w 1213187"/>
              <a:gd name="connsiteY3" fmla="*/ 1243930 h 1243930"/>
              <a:gd name="connsiteX4" fmla="*/ 895964 w 1213187"/>
              <a:gd name="connsiteY4" fmla="*/ 1171726 h 1243930"/>
              <a:gd name="connsiteX5" fmla="*/ 493681 w 1213187"/>
              <a:gd name="connsiteY5" fmla="*/ 1048846 h 1243930"/>
              <a:gd name="connsiteX6" fmla="*/ 91398 w 1213187"/>
              <a:gd name="connsiteY6" fmla="*/ 1171726 h 1243930"/>
              <a:gd name="connsiteX7" fmla="*/ 3889 w 1213187"/>
              <a:gd name="connsiteY7" fmla="*/ 1243930 h 1243930"/>
              <a:gd name="connsiteX8" fmla="*/ 0 w 1213187"/>
              <a:gd name="connsiteY8" fmla="*/ 1240721 h 1243930"/>
              <a:gd name="connsiteX9" fmla="*/ 15085 w 1213187"/>
              <a:gd name="connsiteY9" fmla="*/ 1228274 h 1243930"/>
              <a:gd name="connsiteX10" fmla="*/ 225823 w 1213187"/>
              <a:gd name="connsiteY10" fmla="*/ 719506 h 1243930"/>
              <a:gd name="connsiteX11" fmla="*/ 15085 w 1213187"/>
              <a:gd name="connsiteY11" fmla="*/ 210739 h 1243930"/>
              <a:gd name="connsiteX12" fmla="*/ 0 w 1213187"/>
              <a:gd name="connsiteY12" fmla="*/ 198292 h 1243930"/>
              <a:gd name="connsiteX13" fmla="*/ 91398 w 1213187"/>
              <a:gd name="connsiteY13" fmla="*/ 122880 h 1243930"/>
              <a:gd name="connsiteX14" fmla="*/ 493681 w 1213187"/>
              <a:gd name="connsiteY14" fmla="*/ 0 h 12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7" h="1243930">
                <a:moveTo>
                  <a:pt x="493681" y="0"/>
                </a:moveTo>
                <a:cubicBezTo>
                  <a:pt x="891053" y="0"/>
                  <a:pt x="1213187" y="322134"/>
                  <a:pt x="1213187" y="719506"/>
                </a:cubicBezTo>
                <a:cubicBezTo>
                  <a:pt x="1213187" y="918192"/>
                  <a:pt x="1132654" y="1098069"/>
                  <a:pt x="1002449" y="1228274"/>
                </a:cubicBezTo>
                <a:lnTo>
                  <a:pt x="983475" y="1243930"/>
                </a:lnTo>
                <a:lnTo>
                  <a:pt x="895964" y="1171726"/>
                </a:lnTo>
                <a:cubicBezTo>
                  <a:pt x="781130" y="1094146"/>
                  <a:pt x="642696" y="1048846"/>
                  <a:pt x="493681" y="1048846"/>
                </a:cubicBezTo>
                <a:cubicBezTo>
                  <a:pt x="344667" y="1048846"/>
                  <a:pt x="206233" y="1094146"/>
                  <a:pt x="91398" y="1171726"/>
                </a:cubicBezTo>
                <a:lnTo>
                  <a:pt x="3889" y="1243930"/>
                </a:lnTo>
                <a:lnTo>
                  <a:pt x="0" y="1240721"/>
                </a:lnTo>
                <a:lnTo>
                  <a:pt x="15085" y="1228274"/>
                </a:lnTo>
                <a:cubicBezTo>
                  <a:pt x="145290" y="1098069"/>
                  <a:pt x="225823" y="918192"/>
                  <a:pt x="225823" y="719506"/>
                </a:cubicBezTo>
                <a:cubicBezTo>
                  <a:pt x="225823" y="520820"/>
                  <a:pt x="145290" y="340944"/>
                  <a:pt x="15085" y="210739"/>
                </a:cubicBezTo>
                <a:lnTo>
                  <a:pt x="0" y="198292"/>
                </a:lnTo>
                <a:lnTo>
                  <a:pt x="91398" y="122880"/>
                </a:lnTo>
                <a:cubicBezTo>
                  <a:pt x="206233" y="45300"/>
                  <a:pt x="344667" y="0"/>
                  <a:pt x="493681" y="0"/>
                </a:cubicBezTo>
                <a:close/>
              </a:path>
            </a:pathLst>
          </a:cu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10" name="Полилиния 9"/>
          <p:cNvSpPr/>
          <p:nvPr/>
        </p:nvSpPr>
        <p:spPr>
          <a:xfrm>
            <a:off x="6149301" y="3897969"/>
            <a:ext cx="1567949" cy="1607679"/>
          </a:xfrm>
          <a:custGeom>
            <a:avLst/>
            <a:gdLst>
              <a:gd name="connsiteX0" fmla="*/ 983475 w 1213187"/>
              <a:gd name="connsiteY0" fmla="*/ 0 h 1243928"/>
              <a:gd name="connsiteX1" fmla="*/ 1002449 w 1213187"/>
              <a:gd name="connsiteY1" fmla="*/ 15655 h 1243928"/>
              <a:gd name="connsiteX2" fmla="*/ 1213187 w 1213187"/>
              <a:gd name="connsiteY2" fmla="*/ 524422 h 1243928"/>
              <a:gd name="connsiteX3" fmla="*/ 493681 w 1213187"/>
              <a:gd name="connsiteY3" fmla="*/ 1243928 h 1243928"/>
              <a:gd name="connsiteX4" fmla="*/ 91398 w 1213187"/>
              <a:gd name="connsiteY4" fmla="*/ 1121048 h 1243928"/>
              <a:gd name="connsiteX5" fmla="*/ 0 w 1213187"/>
              <a:gd name="connsiteY5" fmla="*/ 1045637 h 1243928"/>
              <a:gd name="connsiteX6" fmla="*/ 15085 w 1213187"/>
              <a:gd name="connsiteY6" fmla="*/ 1033190 h 1243928"/>
              <a:gd name="connsiteX7" fmla="*/ 225823 w 1213187"/>
              <a:gd name="connsiteY7" fmla="*/ 524422 h 1243928"/>
              <a:gd name="connsiteX8" fmla="*/ 15085 w 1213187"/>
              <a:gd name="connsiteY8" fmla="*/ 15655 h 1243928"/>
              <a:gd name="connsiteX9" fmla="*/ 0 w 1213187"/>
              <a:gd name="connsiteY9" fmla="*/ 3208 h 1243928"/>
              <a:gd name="connsiteX10" fmla="*/ 3889 w 1213187"/>
              <a:gd name="connsiteY10" fmla="*/ 0 h 1243928"/>
              <a:gd name="connsiteX11" fmla="*/ 91398 w 1213187"/>
              <a:gd name="connsiteY11" fmla="*/ 72202 h 1243928"/>
              <a:gd name="connsiteX12" fmla="*/ 493681 w 1213187"/>
              <a:gd name="connsiteY12" fmla="*/ 195082 h 1243928"/>
              <a:gd name="connsiteX13" fmla="*/ 895964 w 1213187"/>
              <a:gd name="connsiteY13" fmla="*/ 72202 h 1243928"/>
              <a:gd name="connsiteX14" fmla="*/ 983475 w 1213187"/>
              <a:gd name="connsiteY14" fmla="*/ 0 h 12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3187" h="1243928">
                <a:moveTo>
                  <a:pt x="983475" y="0"/>
                </a:moveTo>
                <a:lnTo>
                  <a:pt x="1002449" y="15655"/>
                </a:lnTo>
                <a:cubicBezTo>
                  <a:pt x="1132654" y="145860"/>
                  <a:pt x="1213187" y="325736"/>
                  <a:pt x="1213187" y="524422"/>
                </a:cubicBezTo>
                <a:cubicBezTo>
                  <a:pt x="1213187" y="921794"/>
                  <a:pt x="891053" y="1243928"/>
                  <a:pt x="493681" y="1243928"/>
                </a:cubicBezTo>
                <a:cubicBezTo>
                  <a:pt x="344667" y="1243928"/>
                  <a:pt x="206233" y="1198628"/>
                  <a:pt x="91398" y="1121048"/>
                </a:cubicBezTo>
                <a:lnTo>
                  <a:pt x="0" y="1045637"/>
                </a:lnTo>
                <a:lnTo>
                  <a:pt x="15085" y="1033190"/>
                </a:lnTo>
                <a:cubicBezTo>
                  <a:pt x="145290" y="902985"/>
                  <a:pt x="225823" y="723108"/>
                  <a:pt x="225823" y="524422"/>
                </a:cubicBezTo>
                <a:cubicBezTo>
                  <a:pt x="225823" y="325736"/>
                  <a:pt x="145290" y="145860"/>
                  <a:pt x="15085" y="15655"/>
                </a:cubicBezTo>
                <a:lnTo>
                  <a:pt x="0" y="3208"/>
                </a:lnTo>
                <a:lnTo>
                  <a:pt x="3889" y="0"/>
                </a:lnTo>
                <a:lnTo>
                  <a:pt x="91398" y="72202"/>
                </a:lnTo>
                <a:cubicBezTo>
                  <a:pt x="206233" y="149782"/>
                  <a:pt x="344667" y="195082"/>
                  <a:pt x="493681" y="195082"/>
                </a:cubicBezTo>
                <a:cubicBezTo>
                  <a:pt x="642696" y="195082"/>
                  <a:pt x="781130" y="149782"/>
                  <a:pt x="895964" y="72202"/>
                </a:cubicBezTo>
                <a:lnTo>
                  <a:pt x="983475" y="0"/>
                </a:ln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King"/>
              <a:ea typeface="+mn-ea"/>
              <a:cs typeface="+mn-cs"/>
            </a:endParaRPr>
          </a:p>
        </p:txBody>
      </p:sp>
      <p:sp>
        <p:nvSpPr>
          <p:cNvPr id="24" name="Текст 11"/>
          <p:cNvSpPr txBox="1">
            <a:spLocks/>
          </p:cNvSpPr>
          <p:nvPr/>
        </p:nvSpPr>
        <p:spPr>
          <a:xfrm>
            <a:off x="1253264" y="2180454"/>
            <a:ext cx="2277599"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E7E6E6">
                    <a:lumMod val="25000"/>
                  </a:srgbClr>
                </a:solidFill>
                <a:effectLst/>
                <a:uLnTx/>
                <a:uFillTx/>
                <a:latin typeface="Karla"/>
                <a:ea typeface="+mn-ea"/>
                <a:cs typeface="Poppins SemiBold" panose="02000000000000000000" pitchFamily="2" charset="0"/>
              </a:rPr>
              <a:t>01. TITLE HERE</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Ut et pulvinar odio. Nam condimentum nisl at ante euismod else. </a:t>
            </a:r>
            <a:r>
              <a:rPr kumimoji="0" lang="it-IT" sz="1000" b="0" i="0" u="none" strike="noStrike" kern="1200" cap="none" spc="0" normalizeH="0" baseline="0" noProof="0" dirty="0">
                <a:ln>
                  <a:noFill/>
                </a:ln>
                <a:solidFill>
                  <a:prstClr val="black"/>
                </a:solidFill>
                <a:effectLst/>
                <a:uLnTx/>
                <a:uFillTx/>
                <a:latin typeface="Karla"/>
                <a:ea typeface="+mn-ea"/>
                <a:cs typeface="Poppins" panose="02000000000000000000" pitchFamily="2" charset="0"/>
              </a:rPr>
              <a:t>Nulla facilisi. Nulla facilisi. </a:t>
            </a: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Donec commodo fringilla mi.</a:t>
            </a:r>
            <a:endParaRPr kumimoji="0" lang="en-US" sz="1000" b="0" i="0" u="none" strike="noStrike" kern="1200" cap="none" spc="0" normalizeH="0" baseline="0" noProof="0" dirty="0">
              <a:ln>
                <a:noFill/>
              </a:ln>
              <a:solidFill>
                <a:prstClr val="black"/>
              </a:solidFill>
              <a:effectLst/>
              <a:uLnTx/>
              <a:uFillTx/>
              <a:latin typeface="Karla"/>
              <a:ea typeface="+mn-ea"/>
              <a:cs typeface="Poppins" panose="02000000000000000000" pitchFamily="2" charset="0"/>
            </a:endParaRPr>
          </a:p>
        </p:txBody>
      </p:sp>
      <p:sp>
        <p:nvSpPr>
          <p:cNvPr id="25" name="Текст 11"/>
          <p:cNvSpPr txBox="1">
            <a:spLocks/>
          </p:cNvSpPr>
          <p:nvPr/>
        </p:nvSpPr>
        <p:spPr>
          <a:xfrm>
            <a:off x="1253264" y="4943898"/>
            <a:ext cx="1813626" cy="191410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E7E6E6">
                    <a:lumMod val="25000"/>
                  </a:srgbClr>
                </a:solidFill>
                <a:effectLst/>
                <a:uLnTx/>
                <a:uFillTx/>
                <a:latin typeface="Karla"/>
                <a:ea typeface="+mn-ea"/>
                <a:cs typeface="Poppins SemiBold" panose="02000000000000000000" pitchFamily="2" charset="0"/>
              </a:rPr>
              <a:t>02. TITLE HERE</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Ut et pulvinar odio. Nam condimentum nisl at ante euismod else. </a:t>
            </a:r>
            <a:r>
              <a:rPr kumimoji="0" lang="it-IT" sz="1000" b="0" i="0" u="none" strike="noStrike" kern="1200" cap="none" spc="0" normalizeH="0" baseline="0" noProof="0" dirty="0">
                <a:ln>
                  <a:noFill/>
                </a:ln>
                <a:solidFill>
                  <a:prstClr val="black"/>
                </a:solidFill>
                <a:effectLst/>
                <a:uLnTx/>
                <a:uFillTx/>
                <a:latin typeface="Karla"/>
                <a:ea typeface="+mn-ea"/>
                <a:cs typeface="Poppins" panose="02000000000000000000" pitchFamily="2" charset="0"/>
              </a:rPr>
              <a:t>Nulla facilisi</a:t>
            </a:r>
            <a:r>
              <a:rPr kumimoji="0" lang="it-IT" sz="1000" b="0" i="0" u="none" strike="noStrike" kern="1200" cap="none" spc="0" normalizeH="0" baseline="0" noProof="0" dirty="0">
                <a:ln>
                  <a:noFill/>
                </a:ln>
                <a:solidFill>
                  <a:prstClr val="white">
                    <a:lumMod val="65000"/>
                  </a:prstClr>
                </a:solidFill>
                <a:effectLst/>
                <a:uLnTx/>
                <a:uFillTx/>
                <a:latin typeface="Karla"/>
                <a:ea typeface="+mn-ea"/>
                <a:cs typeface="Poppins" panose="02000000000000000000" pitchFamily="2" charset="0"/>
              </a:rPr>
              <a:t>. </a:t>
            </a:r>
            <a:endParaRPr kumimoji="0" lang="en-US" sz="1000" b="1" i="0" u="none" strike="noStrike" kern="1200" cap="none" spc="0" normalizeH="0" baseline="0" noProof="0" dirty="0">
              <a:ln>
                <a:noFill/>
              </a:ln>
              <a:solidFill>
                <a:prstClr val="white">
                  <a:lumMod val="65000"/>
                </a:prstClr>
              </a:solidFill>
              <a:effectLst/>
              <a:uLnTx/>
              <a:uFillTx/>
              <a:latin typeface="Karla"/>
              <a:ea typeface="+mn-ea"/>
              <a:cs typeface="Poppins" panose="02000000000000000000" pitchFamily="2" charset="0"/>
            </a:endParaRPr>
          </a:p>
        </p:txBody>
      </p:sp>
      <p:grpSp>
        <p:nvGrpSpPr>
          <p:cNvPr id="40" name="Группа 39"/>
          <p:cNvGrpSpPr/>
          <p:nvPr/>
        </p:nvGrpSpPr>
        <p:grpSpPr>
          <a:xfrm>
            <a:off x="1330266" y="2423733"/>
            <a:ext cx="3600072" cy="542510"/>
            <a:chOff x="1330266" y="2423733"/>
            <a:chExt cx="3600072" cy="542510"/>
          </a:xfrm>
        </p:grpSpPr>
        <p:cxnSp>
          <p:nvCxnSpPr>
            <p:cNvPr id="27" name="Прямая соединительная линия 26"/>
            <p:cNvCxnSpPr/>
            <p:nvPr/>
          </p:nvCxnSpPr>
          <p:spPr>
            <a:xfrm>
              <a:off x="1330266" y="2423733"/>
              <a:ext cx="2580926" cy="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a:off x="3911192" y="2423733"/>
              <a:ext cx="1019146" cy="54251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grpSp>
      <p:grpSp>
        <p:nvGrpSpPr>
          <p:cNvPr id="29" name="Группа 28"/>
          <p:cNvGrpSpPr/>
          <p:nvPr/>
        </p:nvGrpSpPr>
        <p:grpSpPr>
          <a:xfrm>
            <a:off x="1364566" y="4648396"/>
            <a:ext cx="3599203" cy="542510"/>
            <a:chOff x="1364566" y="4648396"/>
            <a:chExt cx="3599203" cy="542510"/>
          </a:xfrm>
        </p:grpSpPr>
        <p:cxnSp>
          <p:nvCxnSpPr>
            <p:cNvPr id="30" name="Прямая соединительная линия 29"/>
            <p:cNvCxnSpPr/>
            <p:nvPr/>
          </p:nvCxnSpPr>
          <p:spPr>
            <a:xfrm>
              <a:off x="1364566" y="5190906"/>
              <a:ext cx="2580926" cy="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flipV="1">
              <a:off x="3944623" y="4648396"/>
              <a:ext cx="1019146" cy="54251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grpSp>
      <p:sp>
        <p:nvSpPr>
          <p:cNvPr id="32" name="Текст 11"/>
          <p:cNvSpPr txBox="1">
            <a:spLocks/>
          </p:cNvSpPr>
          <p:nvPr/>
        </p:nvSpPr>
        <p:spPr>
          <a:xfrm>
            <a:off x="8729543" y="2201006"/>
            <a:ext cx="2277599"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E7E6E6">
                    <a:lumMod val="25000"/>
                  </a:srgbClr>
                </a:solidFill>
                <a:effectLst/>
                <a:uLnTx/>
                <a:uFillTx/>
                <a:latin typeface="Karla"/>
                <a:ea typeface="+mn-ea"/>
                <a:cs typeface="Poppins SemiBold" panose="02000000000000000000" pitchFamily="2" charset="0"/>
              </a:rPr>
              <a:t>03. TITLE HERE</a:t>
            </a:r>
          </a:p>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Ut et pulvinar odio. Nam condimentum nisl at ante euismod else. </a:t>
            </a:r>
            <a:r>
              <a:rPr kumimoji="0" lang="it-IT" sz="1000" b="0" i="0" u="none" strike="noStrike" kern="1200" cap="none" spc="0" normalizeH="0" baseline="0" noProof="0" dirty="0">
                <a:ln>
                  <a:noFill/>
                </a:ln>
                <a:solidFill>
                  <a:prstClr val="black"/>
                </a:solidFill>
                <a:effectLst/>
                <a:uLnTx/>
                <a:uFillTx/>
                <a:latin typeface="Karla"/>
                <a:ea typeface="+mn-ea"/>
                <a:cs typeface="Poppins" panose="02000000000000000000" pitchFamily="2" charset="0"/>
              </a:rPr>
              <a:t>Nulla facilisi. Nulla facilisi. </a:t>
            </a: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Donec commodo fringilla mi.</a:t>
            </a:r>
            <a:endParaRPr kumimoji="0" lang="en-US" sz="1000" b="1" i="0" u="none" strike="noStrike" kern="1200" cap="none" spc="0" normalizeH="0" baseline="0" noProof="0" dirty="0">
              <a:ln>
                <a:noFill/>
              </a:ln>
              <a:solidFill>
                <a:prstClr val="black"/>
              </a:solidFill>
              <a:effectLst/>
              <a:uLnTx/>
              <a:uFillTx/>
              <a:latin typeface="Karla"/>
              <a:ea typeface="+mn-ea"/>
              <a:cs typeface="Poppins" panose="02000000000000000000" pitchFamily="2" charset="0"/>
            </a:endParaRPr>
          </a:p>
        </p:txBody>
      </p:sp>
      <p:sp>
        <p:nvSpPr>
          <p:cNvPr id="33" name="Текст 11"/>
          <p:cNvSpPr txBox="1">
            <a:spLocks/>
          </p:cNvSpPr>
          <p:nvPr/>
        </p:nvSpPr>
        <p:spPr>
          <a:xfrm>
            <a:off x="9275708" y="4943898"/>
            <a:ext cx="1813626" cy="191410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E7E6E6">
                    <a:lumMod val="25000"/>
                  </a:srgbClr>
                </a:solidFill>
                <a:effectLst/>
                <a:uLnTx/>
                <a:uFillTx/>
                <a:latin typeface="Karla"/>
                <a:ea typeface="+mn-ea"/>
                <a:cs typeface="Poppins SemiBold" panose="02000000000000000000" pitchFamily="2" charset="0"/>
              </a:rPr>
              <a:t>04. TITLE HERE</a:t>
            </a:r>
          </a:p>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00" b="0" i="0" u="none" strike="noStrike" kern="0" cap="none" spc="0" normalizeH="0" baseline="0" noProof="0" dirty="0">
                <a:ln>
                  <a:noFill/>
                </a:ln>
                <a:solidFill>
                  <a:prstClr val="black"/>
                </a:solidFill>
                <a:effectLst/>
                <a:uLnTx/>
                <a:uFillTx/>
                <a:latin typeface="Karla"/>
                <a:ea typeface="Karla" pitchFamily="2" charset="0"/>
                <a:cs typeface="Poppins" panose="02000000000000000000" pitchFamily="2" charset="0"/>
              </a:rPr>
              <a:t>Ut et pulvinar odio. Nam condimentum nisl at ante euismod else. </a:t>
            </a:r>
            <a:r>
              <a:rPr kumimoji="0" lang="it-IT" sz="1000" b="0" i="0" u="none" strike="noStrike" kern="1200" cap="none" spc="0" normalizeH="0" baseline="0" noProof="0" dirty="0">
                <a:ln>
                  <a:noFill/>
                </a:ln>
                <a:solidFill>
                  <a:prstClr val="black"/>
                </a:solidFill>
                <a:effectLst/>
                <a:uLnTx/>
                <a:uFillTx/>
                <a:latin typeface="Karla"/>
                <a:ea typeface="+mn-ea"/>
                <a:cs typeface="Poppins" panose="02000000000000000000" pitchFamily="2" charset="0"/>
              </a:rPr>
              <a:t>Nulla facilisi. </a:t>
            </a:r>
            <a:endParaRPr kumimoji="0" lang="en-US" sz="1000" b="1" i="0" u="none" strike="noStrike" kern="1200" cap="none" spc="0" normalizeH="0" baseline="0" noProof="0" dirty="0">
              <a:ln>
                <a:noFill/>
              </a:ln>
              <a:solidFill>
                <a:prstClr val="black"/>
              </a:solidFill>
              <a:effectLst/>
              <a:uLnTx/>
              <a:uFillTx/>
              <a:latin typeface="Karla"/>
              <a:ea typeface="+mn-ea"/>
              <a:cs typeface="Poppins" panose="02000000000000000000" pitchFamily="2" charset="0"/>
            </a:endParaRPr>
          </a:p>
        </p:txBody>
      </p:sp>
      <p:grpSp>
        <p:nvGrpSpPr>
          <p:cNvPr id="34" name="Группа 33"/>
          <p:cNvGrpSpPr/>
          <p:nvPr/>
        </p:nvGrpSpPr>
        <p:grpSpPr>
          <a:xfrm flipH="1">
            <a:off x="7356173" y="2465833"/>
            <a:ext cx="3600072" cy="542510"/>
            <a:chOff x="1330266" y="2423733"/>
            <a:chExt cx="3600072" cy="542510"/>
          </a:xfrm>
        </p:grpSpPr>
        <p:cxnSp>
          <p:nvCxnSpPr>
            <p:cNvPr id="35" name="Прямая соединительная линия 34"/>
            <p:cNvCxnSpPr/>
            <p:nvPr/>
          </p:nvCxnSpPr>
          <p:spPr>
            <a:xfrm>
              <a:off x="1330266" y="2423733"/>
              <a:ext cx="2580926" cy="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a:off x="3911192" y="2423733"/>
              <a:ext cx="1019146" cy="54251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Группа 36"/>
          <p:cNvGrpSpPr/>
          <p:nvPr/>
        </p:nvGrpSpPr>
        <p:grpSpPr>
          <a:xfrm flipH="1">
            <a:off x="7407939" y="4639767"/>
            <a:ext cx="3599203" cy="542510"/>
            <a:chOff x="1364566" y="4648396"/>
            <a:chExt cx="3599203" cy="542510"/>
          </a:xfrm>
        </p:grpSpPr>
        <p:cxnSp>
          <p:nvCxnSpPr>
            <p:cNvPr id="38" name="Прямая соединительная линия 37"/>
            <p:cNvCxnSpPr/>
            <p:nvPr/>
          </p:nvCxnSpPr>
          <p:spPr>
            <a:xfrm>
              <a:off x="1364566" y="5190906"/>
              <a:ext cx="2580926" cy="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flipV="1">
              <a:off x="3944623" y="4648396"/>
              <a:ext cx="1019146" cy="542510"/>
            </a:xfrm>
            <a:prstGeom prst="line">
              <a:avLst/>
            </a:prstGeom>
            <a:ln w="3175">
              <a:solidFill>
                <a:srgbClr val="CA4E39"/>
              </a:solidFill>
              <a:prstDash val="dash"/>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xmlns="" id="{BC42DC4A-ED6E-4AC6-8AA1-C649AED31CB8}"/>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959941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10;&#10;已生成极高可信度的说明">
            <a:extLst>
              <a:ext uri="{FF2B5EF4-FFF2-40B4-BE49-F238E27FC236}">
                <a16:creationId xmlns:a16="http://schemas.microsoft.com/office/drawing/2014/main" xmlns="" id="{004AA32C-1C9A-4239-8294-E1621B3937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6" name="文本框 5">
            <a:extLst>
              <a:ext uri="{FF2B5EF4-FFF2-40B4-BE49-F238E27FC236}">
                <a16:creationId xmlns:a16="http://schemas.microsoft.com/office/drawing/2014/main" xmlns="" id="{CF64EE7E-37A2-4BE8-A792-EBC20355DD40}"/>
              </a:ext>
            </a:extLst>
          </p:cNvPr>
          <p:cNvSpPr txBox="1"/>
          <p:nvPr/>
        </p:nvSpPr>
        <p:spPr>
          <a:xfrm>
            <a:off x="215899" y="2686856"/>
            <a:ext cx="6696075" cy="707886"/>
          </a:xfrm>
          <a:prstGeom prst="rect">
            <a:avLst/>
          </a:prstGeom>
          <a:noFill/>
        </p:spPr>
        <p:txBody>
          <a:bodyPr wrap="square" rtlCol="0">
            <a:spAutoFit/>
          </a:bodyPr>
          <a:lstStyle/>
          <a:p>
            <a:pPr algn="dist"/>
            <a:r>
              <a:rPr lang="zh-CN" altLang="en-US" sz="4000" spc="300">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rPr>
              <a:t>感谢大家的下载与支持</a:t>
            </a:r>
            <a:endParaRPr lang="zh-CN" altLang="en-US" sz="4000" spc="300" dirty="0">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endParaRPr>
          </a:p>
        </p:txBody>
      </p:sp>
      <p:cxnSp>
        <p:nvCxnSpPr>
          <p:cNvPr id="7" name="原创设计师QQ69613753    _4">
            <a:extLst>
              <a:ext uri="{FF2B5EF4-FFF2-40B4-BE49-F238E27FC236}">
                <a16:creationId xmlns:a16="http://schemas.microsoft.com/office/drawing/2014/main" xmlns="" id="{BD28F74A-1D84-4B5D-99ED-63B19E6D589C}"/>
              </a:ext>
            </a:extLst>
          </p:cNvPr>
          <p:cNvCxnSpPr>
            <a:cxnSpLocks/>
          </p:cNvCxnSpPr>
          <p:nvPr/>
        </p:nvCxnSpPr>
        <p:spPr>
          <a:xfrm>
            <a:off x="360680" y="3541672"/>
            <a:ext cx="642747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9">
            <a:extLst>
              <a:ext uri="{FF2B5EF4-FFF2-40B4-BE49-F238E27FC236}">
                <a16:creationId xmlns:a16="http://schemas.microsoft.com/office/drawing/2014/main" xmlns="" id="{B5EBB7E9-2170-49E0-A0CA-FE3FA6F84824}"/>
              </a:ext>
            </a:extLst>
          </p:cNvPr>
          <p:cNvSpPr>
            <a:spLocks noChangeArrowheads="1"/>
          </p:cNvSpPr>
          <p:nvPr/>
        </p:nvSpPr>
        <p:spPr bwMode="auto">
          <a:xfrm>
            <a:off x="287733" y="3614487"/>
            <a:ext cx="662424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a:solidFill>
                  <a:schemeClr val="bg1">
                    <a:lumMod val="50000"/>
                  </a:schemeClr>
                </a:solidFill>
                <a:ea typeface="微软雅黑" panose="020B0503020204020204" pitchFamily="34" charset="-122"/>
                <a:sym typeface="Calibri" panose="020F0502020204030204" pitchFamily="34" charset="0"/>
              </a:rPr>
              <a:t>Supporters say that the ease of use of presentation software can save A lot of time for people who otherwise would</a:t>
            </a:r>
          </a:p>
        </p:txBody>
      </p:sp>
      <p:sp>
        <p:nvSpPr>
          <p:cNvPr id="9" name="矩形 8">
            <a:extLst>
              <a:ext uri="{FF2B5EF4-FFF2-40B4-BE49-F238E27FC236}">
                <a16:creationId xmlns:a16="http://schemas.microsoft.com/office/drawing/2014/main" xmlns="" id="{32E01392-BCDD-4354-B6EB-037965BACF8A}"/>
              </a:ext>
            </a:extLst>
          </p:cNvPr>
          <p:cNvSpPr/>
          <p:nvPr/>
        </p:nvSpPr>
        <p:spPr>
          <a:xfrm>
            <a:off x="360681" y="4639531"/>
            <a:ext cx="2001520" cy="48684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Calibri" panose="020F0502020204030204" pitchFamily="34" charset="0"/>
                <a:ea typeface="微软雅黑" panose="020B0503020204020204" pitchFamily="34" charset="-122"/>
                <a:sym typeface="Calibri" panose="020F0502020204030204" pitchFamily="34" charset="0"/>
              </a:rPr>
              <a:t>汇报人</a:t>
            </a:r>
            <a:r>
              <a:rPr lang="zh-CN" altLang="en-US" sz="2000" dirty="0" smtClean="0">
                <a:solidFill>
                  <a:schemeClr val="tx1"/>
                </a:solidFill>
                <a:latin typeface="Calibri" panose="020F0502020204030204" pitchFamily="34" charset="0"/>
                <a:ea typeface="微软雅黑" panose="020B0503020204020204" pitchFamily="34" charset="-122"/>
                <a:sym typeface="Calibri" panose="020F0502020204030204" pitchFamily="34" charset="0"/>
              </a:rPr>
              <a:t>：</a:t>
            </a:r>
            <a:r>
              <a:rPr lang="en-US" altLang="zh-CN" sz="2000" dirty="0">
                <a:hlinkClick r:id="rId4"/>
              </a:rPr>
              <a:t> </a:t>
            </a:r>
            <a:r>
              <a:rPr lang="en-US" altLang="zh-CN" sz="1200" dirty="0" err="1">
                <a:hlinkClick r:id="rId4"/>
              </a:rPr>
              <a:t>ColourPPT</a:t>
            </a: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文本框 9">
            <a:extLst>
              <a:ext uri="{FF2B5EF4-FFF2-40B4-BE49-F238E27FC236}">
                <a16:creationId xmlns:a16="http://schemas.microsoft.com/office/drawing/2014/main" xmlns="" id="{C96F9DBC-B059-4D2B-8484-4F12073DC87E}"/>
              </a:ext>
            </a:extLst>
          </p:cNvPr>
          <p:cNvSpPr txBox="1"/>
          <p:nvPr/>
        </p:nvSpPr>
        <p:spPr>
          <a:xfrm>
            <a:off x="215899" y="1625600"/>
            <a:ext cx="2146301" cy="1107996"/>
          </a:xfrm>
          <a:prstGeom prst="rect">
            <a:avLst/>
          </a:prstGeom>
          <a:noFill/>
        </p:spPr>
        <p:txBody>
          <a:bodyPr wrap="square" rtlCol="0">
            <a:spAutoFit/>
          </a:bodyPr>
          <a:lstStyle/>
          <a:p>
            <a:pPr algn="dist"/>
            <a:r>
              <a:rPr lang="en-US" altLang="zh-CN" sz="6600" b="1" dirty="0">
                <a:latin typeface="Calibri" panose="020F0502020204030204" pitchFamily="34" charset="0"/>
                <a:cs typeface="Calibri" panose="020F0502020204030204" pitchFamily="34" charset="0"/>
              </a:rPr>
              <a:t>2020</a:t>
            </a:r>
            <a:endParaRPr lang="zh-CN" altLang="en-US" sz="6600" b="1" dirty="0">
              <a:latin typeface="Calibri" panose="020F0502020204030204" pitchFamily="34" charset="0"/>
              <a:cs typeface="Calibri" panose="020F0502020204030204" pitchFamily="34" charset="0"/>
            </a:endParaRPr>
          </a:p>
        </p:txBody>
      </p:sp>
      <p:sp>
        <p:nvSpPr>
          <p:cNvPr id="12" name="矩形 11">
            <a:extLst>
              <a:ext uri="{FF2B5EF4-FFF2-40B4-BE49-F238E27FC236}">
                <a16:creationId xmlns:a16="http://schemas.microsoft.com/office/drawing/2014/main" xmlns="" id="{EED3B42B-C8F5-4B72-9754-058CA816DBFD}"/>
              </a:ext>
            </a:extLst>
          </p:cNvPr>
          <p:cNvSpPr/>
          <p:nvPr/>
        </p:nvSpPr>
        <p:spPr>
          <a:xfrm>
            <a:off x="2951481" y="4639531"/>
            <a:ext cx="2001520" cy="48684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Calibri" panose="020F0502020204030204" pitchFamily="34" charset="0"/>
                <a:ea typeface="微软雅黑" panose="020B0503020204020204" pitchFamily="34" charset="-122"/>
                <a:sym typeface="Calibri" panose="020F0502020204030204" pitchFamily="34" charset="0"/>
              </a:rPr>
              <a:t>日期：</a:t>
            </a:r>
            <a:r>
              <a:rPr lang="en-US" altLang="zh-CN" sz="2000" dirty="0">
                <a:solidFill>
                  <a:schemeClr val="tx1"/>
                </a:solidFill>
                <a:latin typeface="Calibri" panose="020F0502020204030204" pitchFamily="34" charset="0"/>
                <a:ea typeface="微软雅黑" panose="020B0503020204020204" pitchFamily="34" charset="-122"/>
                <a:sym typeface="Calibri" panose="020F0502020204030204" pitchFamily="34" charset="0"/>
              </a:rPr>
              <a:t>2020.9.13</a:t>
            </a:r>
            <a:endParaRPr lang="zh-CN" altLang="en-US" sz="20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8856355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11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1912</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4294" y="3244334"/>
            <a:ext cx="5160387" cy="1477328"/>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0296216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10;&#10;已生成极高可信度的说明">
            <a:extLst>
              <a:ext uri="{FF2B5EF4-FFF2-40B4-BE49-F238E27FC236}">
                <a16:creationId xmlns:a16="http://schemas.microsoft.com/office/drawing/2014/main" xmlns="" id="{004AA32C-1C9A-4239-8294-E1621B3937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1" name="文本框 10">
            <a:extLst>
              <a:ext uri="{FF2B5EF4-FFF2-40B4-BE49-F238E27FC236}">
                <a16:creationId xmlns:a16="http://schemas.microsoft.com/office/drawing/2014/main" xmlns="" id="{4036175E-85BF-4D23-AADD-B12E755FE6F6}"/>
              </a:ext>
            </a:extLst>
          </p:cNvPr>
          <p:cNvSpPr txBox="1"/>
          <p:nvPr/>
        </p:nvSpPr>
        <p:spPr>
          <a:xfrm>
            <a:off x="1112838" y="1035982"/>
            <a:ext cx="3718454" cy="923330"/>
          </a:xfrm>
          <a:prstGeom prst="rect">
            <a:avLst/>
          </a:prstGeom>
          <a:noFill/>
        </p:spPr>
        <p:txBody>
          <a:bodyPr wrap="square" rtlCol="0">
            <a:spAutoFit/>
            <a:scene3d>
              <a:camera prst="orthographicFront"/>
              <a:lightRig rig="threePt" dir="t"/>
            </a:scene3d>
            <a:sp3d contourW="12700"/>
          </a:bodyPr>
          <a:lstStyle/>
          <a:p>
            <a:pPr algn="ctr"/>
            <a:r>
              <a:rPr lang="en-US" altLang="zh-CN" sz="5400" b="1" dirty="0">
                <a:solidFill>
                  <a:schemeClr val="bg1">
                    <a:lumMod val="8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CONTENTS</a:t>
            </a:r>
            <a:endParaRPr lang="zh-CN" altLang="en-US" sz="5400" b="1" dirty="0">
              <a:solidFill>
                <a:schemeClr val="bg1">
                  <a:lumMod val="8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3" name="文本框 12">
            <a:extLst>
              <a:ext uri="{FF2B5EF4-FFF2-40B4-BE49-F238E27FC236}">
                <a16:creationId xmlns:a16="http://schemas.microsoft.com/office/drawing/2014/main" xmlns="" id="{677DC143-9675-40FF-A4CF-CA8A4AE8792C}"/>
              </a:ext>
            </a:extLst>
          </p:cNvPr>
          <p:cNvSpPr txBox="1"/>
          <p:nvPr/>
        </p:nvSpPr>
        <p:spPr>
          <a:xfrm>
            <a:off x="1494986" y="2418059"/>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2400" b="1" dirty="0">
                <a:solidFill>
                  <a:srgbClr val="515050"/>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14" name="文本框 13">
            <a:extLst>
              <a:ext uri="{FF2B5EF4-FFF2-40B4-BE49-F238E27FC236}">
                <a16:creationId xmlns:a16="http://schemas.microsoft.com/office/drawing/2014/main" xmlns="" id="{9EFB6FF1-9FF6-45A1-B0B9-B1A752D70CE7}"/>
              </a:ext>
            </a:extLst>
          </p:cNvPr>
          <p:cNvSpPr txBox="1"/>
          <p:nvPr/>
        </p:nvSpPr>
        <p:spPr>
          <a:xfrm>
            <a:off x="1494986" y="2851309"/>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5" name="文本框 14">
            <a:extLst>
              <a:ext uri="{FF2B5EF4-FFF2-40B4-BE49-F238E27FC236}">
                <a16:creationId xmlns:a16="http://schemas.microsoft.com/office/drawing/2014/main" xmlns="" id="{7379D8D9-2E85-4119-A6AA-ADDC280A3737}"/>
              </a:ext>
            </a:extLst>
          </p:cNvPr>
          <p:cNvSpPr txBox="1"/>
          <p:nvPr/>
        </p:nvSpPr>
        <p:spPr>
          <a:xfrm>
            <a:off x="1494986" y="4579877"/>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2400" b="1">
                <a:solidFill>
                  <a:srgbClr val="515050"/>
                </a:solidFill>
                <a:latin typeface="Calibri" panose="020F0502020204030204" pitchFamily="34" charset="0"/>
                <a:ea typeface="微软雅黑" panose="020B0503020204020204" pitchFamily="34" charset="-122"/>
                <a:sym typeface="Calibri" panose="020F0502020204030204" pitchFamily="34" charset="0"/>
              </a:rPr>
              <a:t>工作</a:t>
            </a:r>
            <a:r>
              <a:rPr lang="zh-CN" altLang="en-US" sz="2400" b="1" dirty="0">
                <a:solidFill>
                  <a:srgbClr val="515050"/>
                </a:solidFill>
                <a:latin typeface="Calibri" panose="020F0502020204030204" pitchFamily="34" charset="0"/>
                <a:ea typeface="微软雅黑" panose="020B0503020204020204" pitchFamily="34" charset="-122"/>
                <a:sym typeface="Calibri" panose="020F0502020204030204" pitchFamily="34" charset="0"/>
              </a:rPr>
              <a:t>存在不足</a:t>
            </a:r>
          </a:p>
        </p:txBody>
      </p:sp>
      <p:sp>
        <p:nvSpPr>
          <p:cNvPr id="16" name="文本框 15">
            <a:extLst>
              <a:ext uri="{FF2B5EF4-FFF2-40B4-BE49-F238E27FC236}">
                <a16:creationId xmlns:a16="http://schemas.microsoft.com/office/drawing/2014/main" xmlns="" id="{DACDB491-BFCE-4570-80CA-662713A43B5F}"/>
              </a:ext>
            </a:extLst>
          </p:cNvPr>
          <p:cNvSpPr txBox="1"/>
          <p:nvPr/>
        </p:nvSpPr>
        <p:spPr>
          <a:xfrm>
            <a:off x="1525126" y="5012421"/>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7" name="文本框 16">
            <a:extLst>
              <a:ext uri="{FF2B5EF4-FFF2-40B4-BE49-F238E27FC236}">
                <a16:creationId xmlns:a16="http://schemas.microsoft.com/office/drawing/2014/main" xmlns="" id="{DEF00E7F-E431-4443-A9BD-5EB9B0585071}"/>
              </a:ext>
            </a:extLst>
          </p:cNvPr>
          <p:cNvSpPr txBox="1"/>
          <p:nvPr/>
        </p:nvSpPr>
        <p:spPr>
          <a:xfrm>
            <a:off x="1494986" y="3555520"/>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2400" b="1">
                <a:solidFill>
                  <a:srgbClr val="515050"/>
                </a:solidFill>
                <a:latin typeface="Calibri" panose="020F0502020204030204" pitchFamily="34" charset="0"/>
                <a:ea typeface="微软雅黑" panose="020B0503020204020204" pitchFamily="34" charset="-122"/>
                <a:sym typeface="Calibri" panose="020F0502020204030204" pitchFamily="34" charset="0"/>
              </a:rPr>
              <a:t>工作</a:t>
            </a:r>
            <a:r>
              <a:rPr lang="zh-CN" altLang="en-US" sz="2400" b="1" dirty="0">
                <a:solidFill>
                  <a:srgbClr val="515050"/>
                </a:solidFill>
                <a:latin typeface="Calibri" panose="020F0502020204030204" pitchFamily="34" charset="0"/>
                <a:ea typeface="微软雅黑" panose="020B0503020204020204" pitchFamily="34" charset="-122"/>
                <a:sym typeface="Calibri" panose="020F0502020204030204" pitchFamily="34" charset="0"/>
              </a:rPr>
              <a:t>完成情况</a:t>
            </a:r>
          </a:p>
        </p:txBody>
      </p:sp>
      <p:sp>
        <p:nvSpPr>
          <p:cNvPr id="18" name="文本框 17">
            <a:extLst>
              <a:ext uri="{FF2B5EF4-FFF2-40B4-BE49-F238E27FC236}">
                <a16:creationId xmlns:a16="http://schemas.microsoft.com/office/drawing/2014/main" xmlns="" id="{3ED96A3E-689D-43A3-9A42-5F830D57E47D}"/>
              </a:ext>
            </a:extLst>
          </p:cNvPr>
          <p:cNvSpPr txBox="1"/>
          <p:nvPr/>
        </p:nvSpPr>
        <p:spPr>
          <a:xfrm>
            <a:off x="1523792" y="3988770"/>
            <a:ext cx="41909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9" name="文本框 18">
            <a:extLst>
              <a:ext uri="{FF2B5EF4-FFF2-40B4-BE49-F238E27FC236}">
                <a16:creationId xmlns:a16="http://schemas.microsoft.com/office/drawing/2014/main" xmlns="" id="{DF231A96-6549-4436-9FA4-E77C10CB3FB7}"/>
              </a:ext>
            </a:extLst>
          </p:cNvPr>
          <p:cNvSpPr txBox="1"/>
          <p:nvPr/>
        </p:nvSpPr>
        <p:spPr>
          <a:xfrm>
            <a:off x="1494986" y="5717338"/>
            <a:ext cx="2561920"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2400" b="1">
                <a:solidFill>
                  <a:srgbClr val="515050"/>
                </a:solidFill>
                <a:latin typeface="Calibri" panose="020F0502020204030204" pitchFamily="34" charset="0"/>
                <a:ea typeface="微软雅黑" panose="020B0503020204020204" pitchFamily="34" charset="-122"/>
                <a:sym typeface="Calibri" panose="020F0502020204030204" pitchFamily="34" charset="0"/>
              </a:rPr>
              <a:t>明年</a:t>
            </a:r>
            <a:r>
              <a:rPr lang="zh-CN" altLang="en-US" sz="2400" b="1" dirty="0">
                <a:solidFill>
                  <a:srgbClr val="515050"/>
                </a:solidFill>
                <a:latin typeface="Calibri" panose="020F0502020204030204" pitchFamily="34" charset="0"/>
                <a:ea typeface="微软雅黑" panose="020B0503020204020204" pitchFamily="34" charset="-122"/>
                <a:sym typeface="Calibri" panose="020F0502020204030204" pitchFamily="34" charset="0"/>
              </a:rPr>
              <a:t>工作计划</a:t>
            </a:r>
          </a:p>
        </p:txBody>
      </p:sp>
      <p:sp>
        <p:nvSpPr>
          <p:cNvPr id="20" name="文本框 19">
            <a:extLst>
              <a:ext uri="{FF2B5EF4-FFF2-40B4-BE49-F238E27FC236}">
                <a16:creationId xmlns:a16="http://schemas.microsoft.com/office/drawing/2014/main" xmlns="" id="{9A66026A-BB2D-4CE8-B304-6C6DF1431398}"/>
              </a:ext>
            </a:extLst>
          </p:cNvPr>
          <p:cNvSpPr txBox="1"/>
          <p:nvPr/>
        </p:nvSpPr>
        <p:spPr>
          <a:xfrm>
            <a:off x="1525126" y="6137629"/>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cxnSp>
        <p:nvCxnSpPr>
          <p:cNvPr id="21" name="直接连接符 20">
            <a:extLst>
              <a:ext uri="{FF2B5EF4-FFF2-40B4-BE49-F238E27FC236}">
                <a16:creationId xmlns:a16="http://schemas.microsoft.com/office/drawing/2014/main" xmlns="" id="{67602E8B-E2CE-40AA-82DF-9403679EE897}"/>
              </a:ext>
            </a:extLst>
          </p:cNvPr>
          <p:cNvCxnSpPr>
            <a:cxnSpLocks/>
          </p:cNvCxnSpPr>
          <p:nvPr/>
        </p:nvCxnSpPr>
        <p:spPr>
          <a:xfrm flipH="1">
            <a:off x="1494986" y="1785976"/>
            <a:ext cx="581819"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xmlns="" id="{5A1001D0-4B47-4CF2-B378-E606980A09D6}"/>
              </a:ext>
            </a:extLst>
          </p:cNvPr>
          <p:cNvSpPr txBox="1"/>
          <p:nvPr/>
        </p:nvSpPr>
        <p:spPr>
          <a:xfrm>
            <a:off x="1291778" y="768934"/>
            <a:ext cx="1845122" cy="1015663"/>
          </a:xfrm>
          <a:prstGeom prst="rect">
            <a:avLst/>
          </a:prstGeom>
          <a:noFill/>
        </p:spPr>
        <p:txBody>
          <a:bodyPr wrap="square" rtlCol="0">
            <a:spAutoFit/>
          </a:bodyPr>
          <a:lstStyle/>
          <a:p>
            <a:pPr algn="dist"/>
            <a:r>
              <a:rPr lang="zh-CN" altLang="en-US" sz="6000" b="1">
                <a:solidFill>
                  <a:schemeClr val="tx1">
                    <a:alpha val="65000"/>
                  </a:schemeClr>
                </a:solidFill>
                <a:latin typeface="思源黑体 CN Medium" panose="020B0600000000000000" pitchFamily="34" charset="-122"/>
                <a:ea typeface="思源黑体 CN Medium" panose="020B0600000000000000" pitchFamily="34" charset="-122"/>
              </a:rPr>
              <a:t>目录</a:t>
            </a:r>
          </a:p>
        </p:txBody>
      </p:sp>
    </p:spTree>
    <p:extLst>
      <p:ext uri="{BB962C8B-B14F-4D97-AF65-F5344CB8AC3E}">
        <p14:creationId xmlns:p14="http://schemas.microsoft.com/office/powerpoint/2010/main" val="416373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10;&#10;已生成极高可信度的说明">
            <a:extLst>
              <a:ext uri="{FF2B5EF4-FFF2-40B4-BE49-F238E27FC236}">
                <a16:creationId xmlns:a16="http://schemas.microsoft.com/office/drawing/2014/main" xmlns="" id="{004AA32C-1C9A-4239-8294-E1621B3937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1" name="矩形 10">
            <a:extLst>
              <a:ext uri="{FF2B5EF4-FFF2-40B4-BE49-F238E27FC236}">
                <a16:creationId xmlns:a16="http://schemas.microsoft.com/office/drawing/2014/main" xmlns="" id="{C472EE5F-1CDE-4A3E-8096-F9CC005F476F}"/>
              </a:ext>
            </a:extLst>
          </p:cNvPr>
          <p:cNvSpPr/>
          <p:nvPr/>
        </p:nvSpPr>
        <p:spPr>
          <a:xfrm>
            <a:off x="4193455" y="3745923"/>
            <a:ext cx="1657350" cy="46166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p>
        </p:txBody>
      </p:sp>
      <p:sp>
        <p:nvSpPr>
          <p:cNvPr id="13" name="文本框 12">
            <a:extLst>
              <a:ext uri="{FF2B5EF4-FFF2-40B4-BE49-F238E27FC236}">
                <a16:creationId xmlns:a16="http://schemas.microsoft.com/office/drawing/2014/main" xmlns="" id="{6C64502B-8E5D-4FB9-9E6C-9DD4CA5F3315}"/>
              </a:ext>
            </a:extLst>
          </p:cNvPr>
          <p:cNvSpPr txBox="1"/>
          <p:nvPr/>
        </p:nvSpPr>
        <p:spPr>
          <a:xfrm>
            <a:off x="2701205" y="2422485"/>
            <a:ext cx="3262432"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年度工作概述</a:t>
            </a:r>
            <a:endParaRPr lang="zh-CN" altLang="en-US" sz="40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文本框 13">
            <a:extLst>
              <a:ext uri="{FF2B5EF4-FFF2-40B4-BE49-F238E27FC236}">
                <a16:creationId xmlns:a16="http://schemas.microsoft.com/office/drawing/2014/main" xmlns="" id="{A0E8D4F6-33A9-4F41-92A6-C2220DC0EDCA}"/>
              </a:ext>
            </a:extLst>
          </p:cNvPr>
          <p:cNvSpPr txBox="1"/>
          <p:nvPr/>
        </p:nvSpPr>
        <p:spPr>
          <a:xfrm>
            <a:off x="312627" y="3268870"/>
            <a:ext cx="5613393" cy="338554"/>
          </a:xfrm>
          <a:prstGeom prst="rect">
            <a:avLst/>
          </a:prstGeom>
          <a:noFill/>
        </p:spPr>
        <p:txBody>
          <a:bodyPr wrap="square" rtlCol="0">
            <a:spAutoFit/>
            <a:scene3d>
              <a:camera prst="orthographicFront"/>
              <a:lightRig rig="threePt" dir="t"/>
            </a:scene3d>
            <a:sp3d contourW="12700"/>
          </a:bodyPr>
          <a:lstStyle/>
          <a:p>
            <a:pPr algn="dist"/>
            <a:r>
              <a:rPr lang="en-US" altLang="zh-CN" sz="160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11122772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人员, 墙壁, 室内&#10;&#10;已生成极高可信度的说明">
            <a:extLst>
              <a:ext uri="{FF2B5EF4-FFF2-40B4-BE49-F238E27FC236}">
                <a16:creationId xmlns:a16="http://schemas.microsoft.com/office/drawing/2014/main" xmlns="" id="{E385ED2A-A252-4ACD-9DBA-1E58ADF5A25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3769" b="23769"/>
          <a:stretch>
            <a:fillRect/>
          </a:stretch>
        </p:blipFill>
        <p:spPr/>
      </p:pic>
      <p:sp>
        <p:nvSpPr>
          <p:cNvPr id="7" name="Прямоугольник 6"/>
          <p:cNvSpPr/>
          <p:nvPr/>
        </p:nvSpPr>
        <p:spPr>
          <a:xfrm>
            <a:off x="2" y="4435642"/>
            <a:ext cx="12191999" cy="2422358"/>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0" name="Подзаголовок 2"/>
          <p:cNvSpPr txBox="1">
            <a:spLocks/>
          </p:cNvSpPr>
          <p:nvPr/>
        </p:nvSpPr>
        <p:spPr>
          <a:xfrm>
            <a:off x="1339614" y="5165580"/>
            <a:ext cx="2794648" cy="1352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Raleway" panose="020B0003030101060003" pitchFamily="34" charset="0"/>
                <a:ea typeface="+mn-ea"/>
                <a:cs typeface="+mn-cs"/>
              </a:rPr>
              <a:t>Put Title Hoes Here</a:t>
            </a:r>
            <a:endParaRPr kumimoji="0" lang="en-US" sz="1600" b="0" i="0" u="none" strike="noStrike" kern="1200" cap="none" spc="0" normalizeH="0" baseline="0" noProof="0" dirty="0">
              <a:ln>
                <a:noFill/>
              </a:ln>
              <a:solidFill>
                <a:prstClr val="white"/>
              </a:solidFill>
              <a:effectLst/>
              <a:uLnTx/>
              <a:uFillTx/>
              <a:latin typeface="Raleway Heavy" panose="020B0003030101060003" pitchFamily="34" charset="0"/>
              <a:ea typeface="+mn-ea"/>
              <a:cs typeface="+mn-cs"/>
            </a:endParaRPr>
          </a:p>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a:t>
            </a:r>
            <a:r>
              <a:rPr kumimoji="0" lang="en-US" sz="1100" b="0" i="0" u="none" strike="noStrike" kern="1200" cap="none" spc="0" normalizeH="0" baseline="0" noProof="0" dirty="0">
                <a:ln>
                  <a:noFill/>
                </a:ln>
                <a:solidFill>
                  <a:prstClr val="white"/>
                </a:solidFill>
                <a:effectLst/>
                <a:uLnTx/>
                <a:uFillTx/>
                <a:latin typeface="Poppins" panose="02000000000000000000" pitchFamily="2" charset="0"/>
                <a:ea typeface="+mn-ea"/>
                <a:cs typeface="Poppins" panose="02000000000000000000" pitchFamily="2" charset="0"/>
              </a:rPr>
              <a:t>.</a:t>
            </a:r>
          </a:p>
        </p:txBody>
      </p:sp>
      <p:sp>
        <p:nvSpPr>
          <p:cNvPr id="12" name="Подзаголовок 2"/>
          <p:cNvSpPr txBox="1">
            <a:spLocks/>
          </p:cNvSpPr>
          <p:nvPr/>
        </p:nvSpPr>
        <p:spPr>
          <a:xfrm>
            <a:off x="4928423" y="5165580"/>
            <a:ext cx="2794648" cy="1352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Raleway" panose="020B0003030101060003" pitchFamily="34" charset="0"/>
                <a:ea typeface="+mn-ea"/>
                <a:cs typeface="+mn-cs"/>
              </a:rPr>
              <a:t>Put Title Hoes Here</a:t>
            </a:r>
            <a:endParaRPr kumimoji="0" lang="en-US" sz="1600" b="0" i="0" u="none" strike="noStrike" kern="1200" cap="none" spc="0" normalizeH="0" baseline="0" noProof="0" dirty="0">
              <a:ln>
                <a:noFill/>
              </a:ln>
              <a:solidFill>
                <a:prstClr val="white"/>
              </a:solidFill>
              <a:effectLst/>
              <a:uLnTx/>
              <a:uFillTx/>
              <a:latin typeface="Raleway Heavy" panose="020B0003030101060003" pitchFamily="34" charset="0"/>
              <a:ea typeface="+mn-ea"/>
              <a:cs typeface="+mn-cs"/>
            </a:endParaRPr>
          </a:p>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a:t>
            </a:r>
            <a:r>
              <a:rPr kumimoji="0" lang="en-US" sz="1100" b="0" i="0" u="none" strike="noStrike" kern="1200" cap="none" spc="0" normalizeH="0" baseline="0" noProof="0" dirty="0">
                <a:ln>
                  <a:noFill/>
                </a:ln>
                <a:solidFill>
                  <a:prstClr val="white"/>
                </a:solidFill>
                <a:effectLst/>
                <a:uLnTx/>
                <a:uFillTx/>
                <a:latin typeface="Poppins" panose="02000000000000000000" pitchFamily="2" charset="0"/>
                <a:ea typeface="+mn-ea"/>
                <a:cs typeface="Poppins" panose="02000000000000000000" pitchFamily="2" charset="0"/>
              </a:rPr>
              <a:t>.</a:t>
            </a:r>
          </a:p>
        </p:txBody>
      </p:sp>
      <p:sp>
        <p:nvSpPr>
          <p:cNvPr id="14" name="Подзаголовок 2"/>
          <p:cNvSpPr txBox="1">
            <a:spLocks/>
          </p:cNvSpPr>
          <p:nvPr/>
        </p:nvSpPr>
        <p:spPr>
          <a:xfrm>
            <a:off x="8495590" y="5165580"/>
            <a:ext cx="2794648" cy="1352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Raleway" panose="020B0003030101060003" pitchFamily="34" charset="0"/>
                <a:ea typeface="+mn-ea"/>
                <a:cs typeface="+mn-cs"/>
              </a:rPr>
              <a:t>Put Title Hoes Here</a:t>
            </a:r>
            <a:endParaRPr kumimoji="0" lang="en-US" sz="1600" b="0" i="0" u="none" strike="noStrike" kern="1200" cap="none" spc="0" normalizeH="0" baseline="0" noProof="0" dirty="0">
              <a:ln>
                <a:noFill/>
              </a:ln>
              <a:solidFill>
                <a:prstClr val="white"/>
              </a:solidFill>
              <a:effectLst/>
              <a:uLnTx/>
              <a:uFillTx/>
              <a:latin typeface="Raleway Heavy" panose="020B0003030101060003" pitchFamily="34" charset="0"/>
              <a:ea typeface="+mn-ea"/>
              <a:cs typeface="+mn-cs"/>
            </a:endParaRPr>
          </a:p>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solidFill>
                <a:effectLst/>
                <a:uLnTx/>
                <a:uFillTx/>
                <a:latin typeface="Raleway Medium" panose="020B0003030101060003" pitchFamily="34" charset="0"/>
                <a:ea typeface="Karla" pitchFamily="2" charset="0"/>
                <a:cs typeface="Poppins" panose="02000000000000000000" pitchFamily="2" charset="0"/>
              </a:rPr>
              <a:t>.</a:t>
            </a:r>
            <a:r>
              <a:rPr kumimoji="0" lang="en-US" sz="1100" b="0" i="0" u="none" strike="noStrike" kern="1200" cap="none" spc="0" normalizeH="0" baseline="0" noProof="0" dirty="0">
                <a:ln>
                  <a:noFill/>
                </a:ln>
                <a:solidFill>
                  <a:prstClr val="white"/>
                </a:solidFill>
                <a:effectLst/>
                <a:uLnTx/>
                <a:uFillTx/>
                <a:latin typeface="Poppins" panose="02000000000000000000" pitchFamily="2" charset="0"/>
                <a:ea typeface="+mn-ea"/>
                <a:cs typeface="Poppins" panose="02000000000000000000" pitchFamily="2" charset="0"/>
              </a:rPr>
              <a:t>.</a:t>
            </a:r>
          </a:p>
        </p:txBody>
      </p:sp>
      <p:sp>
        <p:nvSpPr>
          <p:cNvPr id="18" name="Shape 2571">
            <a:extLst>
              <a:ext uri="{FF2B5EF4-FFF2-40B4-BE49-F238E27FC236}">
                <a16:creationId xmlns:a16="http://schemas.microsoft.com/office/drawing/2014/main" xmlns="" id="{67192371-8265-45A0-94DF-23C122245C47}"/>
              </a:ext>
            </a:extLst>
          </p:cNvPr>
          <p:cNvSpPr/>
          <p:nvPr/>
        </p:nvSpPr>
        <p:spPr>
          <a:xfrm>
            <a:off x="4649095" y="52862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0" name="Shape 2579">
            <a:extLst>
              <a:ext uri="{FF2B5EF4-FFF2-40B4-BE49-F238E27FC236}">
                <a16:creationId xmlns:a16="http://schemas.microsoft.com/office/drawing/2014/main" xmlns="" id="{409DADFF-A898-41D5-9734-7CE1B7956C2B}"/>
              </a:ext>
            </a:extLst>
          </p:cNvPr>
          <p:cNvSpPr/>
          <p:nvPr/>
        </p:nvSpPr>
        <p:spPr>
          <a:xfrm>
            <a:off x="1060286" y="52862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2" name="Shape 2587">
            <a:extLst>
              <a:ext uri="{FF2B5EF4-FFF2-40B4-BE49-F238E27FC236}">
                <a16:creationId xmlns:a16="http://schemas.microsoft.com/office/drawing/2014/main" xmlns="" id="{A7EDBF04-C096-4615-B5A9-559B3FAEB95C}"/>
              </a:ext>
            </a:extLst>
          </p:cNvPr>
          <p:cNvSpPr/>
          <p:nvPr/>
        </p:nvSpPr>
        <p:spPr>
          <a:xfrm>
            <a:off x="8152761" y="52862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3" name="文本框 22">
            <a:extLst>
              <a:ext uri="{FF2B5EF4-FFF2-40B4-BE49-F238E27FC236}">
                <a16:creationId xmlns:a16="http://schemas.microsoft.com/office/drawing/2014/main" xmlns="" id="{8C02890F-BF8E-48B2-865D-47FD799BB159}"/>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149454785"/>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室内, 墙壁, 地板, 窗户&#10;&#10;已生成极高可信度的说明">
            <a:extLst>
              <a:ext uri="{FF2B5EF4-FFF2-40B4-BE49-F238E27FC236}">
                <a16:creationId xmlns:a16="http://schemas.microsoft.com/office/drawing/2014/main" xmlns="" id="{D4419B76-E109-4B02-9CAA-2B64A8000278}"/>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2332" r="2332"/>
          <a:stretch>
            <a:fillRect/>
          </a:stretch>
        </p:blipFill>
        <p:spPr>
          <a:xfrm>
            <a:off x="6297613" y="2260600"/>
            <a:ext cx="4787900" cy="3338513"/>
          </a:xfrm>
        </p:spPr>
      </p:pic>
      <p:sp>
        <p:nvSpPr>
          <p:cNvPr id="1274" name="Shape 1274"/>
          <p:cNvSpPr>
            <a:spLocks noGrp="1"/>
          </p:cNvSpPr>
          <p:nvPr>
            <p:ph type="sldNum" sz="quarter" idx="4294967295"/>
          </p:nvPr>
        </p:nvSpPr>
        <p:spPr>
          <a:xfrm>
            <a:off x="11799518" y="6586628"/>
            <a:ext cx="394570" cy="215444"/>
          </a:xfrm>
          <a:prstGeom prst="rect">
            <a:avLst/>
          </a:prstGeom>
          <a:extLst>
            <a:ext uri="{C572A759-6A51-4108-AA02-DFA0A04FC94B}">
              <ma14:wrappingTextBoxFlag xmlns:ma14="http://schemas.microsoft.com/office/mac/drawingml/2011/main" xmlns=""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5</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sp>
        <p:nvSpPr>
          <p:cNvPr id="1276" name="Shape 1276"/>
          <p:cNvSpPr/>
          <p:nvPr/>
        </p:nvSpPr>
        <p:spPr>
          <a:xfrm>
            <a:off x="1726497" y="2671529"/>
            <a:ext cx="3724022" cy="771574"/>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lnSpcReduction="10000"/>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 printer took a galley of type and</a:t>
            </a:r>
          </a:p>
        </p:txBody>
      </p:sp>
      <p:grpSp>
        <p:nvGrpSpPr>
          <p:cNvPr id="1279" name="Group 1279"/>
          <p:cNvGrpSpPr/>
          <p:nvPr/>
        </p:nvGrpSpPr>
        <p:grpSpPr>
          <a:xfrm rot="10800000">
            <a:off x="1283732" y="2332455"/>
            <a:ext cx="303954" cy="303954"/>
            <a:chOff x="0" y="0"/>
            <a:chExt cx="607906" cy="607906"/>
          </a:xfrm>
        </p:grpSpPr>
        <p:sp>
          <p:nvSpPr>
            <p:cNvPr id="1277" name="Shape 1277"/>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1278" name="Shape 1278"/>
            <p:cNvSpPr/>
            <p:nvPr/>
          </p:nvSpPr>
          <p:spPr>
            <a:xfrm rot="10800000">
              <a:off x="239132" y="198148"/>
              <a:ext cx="129642" cy="21161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1280" name="Shape 1280"/>
          <p:cNvSpPr/>
          <p:nvPr/>
        </p:nvSpPr>
        <p:spPr>
          <a:xfrm>
            <a:off x="1724900" y="2260600"/>
            <a:ext cx="2287486" cy="30777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Demo text information</a:t>
            </a:r>
          </a:p>
        </p:txBody>
      </p:sp>
      <p:sp>
        <p:nvSpPr>
          <p:cNvPr id="1282" name="Shape 1282"/>
          <p:cNvSpPr/>
          <p:nvPr/>
        </p:nvSpPr>
        <p:spPr>
          <a:xfrm>
            <a:off x="1726497" y="4207316"/>
            <a:ext cx="3724022" cy="771574"/>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lnSpcReduction="10000"/>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 printer took a galley of type and</a:t>
            </a:r>
          </a:p>
        </p:txBody>
      </p:sp>
      <p:grpSp>
        <p:nvGrpSpPr>
          <p:cNvPr id="1285" name="Group 1285"/>
          <p:cNvGrpSpPr/>
          <p:nvPr/>
        </p:nvGrpSpPr>
        <p:grpSpPr>
          <a:xfrm rot="10800000">
            <a:off x="1283732" y="3868242"/>
            <a:ext cx="303954" cy="303954"/>
            <a:chOff x="0" y="0"/>
            <a:chExt cx="607906" cy="607906"/>
          </a:xfrm>
        </p:grpSpPr>
        <p:sp>
          <p:nvSpPr>
            <p:cNvPr id="1283" name="Shape 1283"/>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1284" name="Shape 1284"/>
            <p:cNvSpPr/>
            <p:nvPr/>
          </p:nvSpPr>
          <p:spPr>
            <a:xfrm rot="10800000">
              <a:off x="239132" y="198148"/>
              <a:ext cx="129642" cy="21161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1286" name="Shape 1286"/>
          <p:cNvSpPr/>
          <p:nvPr/>
        </p:nvSpPr>
        <p:spPr>
          <a:xfrm>
            <a:off x="1724900" y="3796387"/>
            <a:ext cx="2287486" cy="30777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Demo text information</a:t>
            </a:r>
          </a:p>
        </p:txBody>
      </p:sp>
      <p:sp>
        <p:nvSpPr>
          <p:cNvPr id="19" name="文本框 18">
            <a:extLst>
              <a:ext uri="{FF2B5EF4-FFF2-40B4-BE49-F238E27FC236}">
                <a16:creationId xmlns:a16="http://schemas.microsoft.com/office/drawing/2014/main" xmlns="" id="{B280A02C-8239-4612-BA3E-E44ADDE88E60}"/>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7" name="Group 1617"/>
          <p:cNvGrpSpPr/>
          <p:nvPr/>
        </p:nvGrpSpPr>
        <p:grpSpPr>
          <a:xfrm>
            <a:off x="1363865" y="1413732"/>
            <a:ext cx="2257332" cy="2257332"/>
            <a:chOff x="0" y="0"/>
            <a:chExt cx="4514662" cy="4514662"/>
          </a:xfrm>
        </p:grpSpPr>
        <p:graphicFrame>
          <p:nvGraphicFramePr>
            <p:cNvPr id="1615" name="Chart 1615"/>
            <p:cNvGraphicFramePr/>
            <p:nvPr/>
          </p:nvGraphicFramePr>
          <p:xfrm>
            <a:off x="0" y="0"/>
            <a:ext cx="4514663" cy="4514663"/>
          </p:xfrm>
          <a:graphic>
            <a:graphicData uri="http://schemas.openxmlformats.org/drawingml/2006/chart">
              <c:chart xmlns:c="http://schemas.openxmlformats.org/drawingml/2006/chart" xmlns:r="http://schemas.openxmlformats.org/officeDocument/2006/relationships" r:id="rId3"/>
            </a:graphicData>
          </a:graphic>
        </p:graphicFrame>
        <p:sp>
          <p:nvSpPr>
            <p:cNvPr id="1616" name="Shape 1616"/>
            <p:cNvSpPr/>
            <p:nvPr/>
          </p:nvSpPr>
          <p:spPr>
            <a:xfrm>
              <a:off x="253947" y="253947"/>
              <a:ext cx="4006768" cy="4006768"/>
            </a:xfrm>
            <a:prstGeom prst="ellipse">
              <a:avLst/>
            </a:prstGeom>
            <a:solidFill>
              <a:srgbClr val="FFFFFF"/>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sp>
        <p:nvSpPr>
          <p:cNvPr id="1618" name="Shape 1618"/>
          <p:cNvSpPr/>
          <p:nvPr/>
        </p:nvSpPr>
        <p:spPr>
          <a:xfrm>
            <a:off x="1077502" y="4523591"/>
            <a:ext cx="2859086" cy="1561523"/>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ormAutofit/>
          </a:bodyPr>
          <a:lstStyle>
            <a:lvl1pPr algn="ctr"/>
          </a:lstStyle>
          <a:p>
            <a:pPr marL="0" marR="0" lvl="0" indent="0" algn="ctr"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Calibri" panose="020F0502020204030204" pitchFamily="34" charset="0"/>
                <a:cs typeface="Calibri" panose="020F0502020204030204" pitchFamily="34" charset="0"/>
                <a:sym typeface="PT Sans"/>
              </a:rPr>
              <a:t>Lorem Ipsum is simply dummy text of the printing and typesetting industry. Lorem Ipsum has been the industry's unknown printer took a galley of type and scrambled it to make a type.</a:t>
            </a:r>
          </a:p>
        </p:txBody>
      </p:sp>
      <p:sp>
        <p:nvSpPr>
          <p:cNvPr id="1619" name="Shape 1619"/>
          <p:cNvSpPr/>
          <p:nvPr/>
        </p:nvSpPr>
        <p:spPr>
          <a:xfrm>
            <a:off x="1043124" y="3847259"/>
            <a:ext cx="2927841" cy="500137"/>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a:t>
            </a:r>
          </a:p>
        </p:txBody>
      </p:sp>
      <p:grpSp>
        <p:nvGrpSpPr>
          <p:cNvPr id="1622" name="Group 1622"/>
          <p:cNvGrpSpPr/>
          <p:nvPr/>
        </p:nvGrpSpPr>
        <p:grpSpPr>
          <a:xfrm>
            <a:off x="4952820" y="1413732"/>
            <a:ext cx="2257332" cy="2257332"/>
            <a:chOff x="0" y="0"/>
            <a:chExt cx="4514662" cy="4514662"/>
          </a:xfrm>
        </p:grpSpPr>
        <p:graphicFrame>
          <p:nvGraphicFramePr>
            <p:cNvPr id="1620" name="Chart 1620"/>
            <p:cNvGraphicFramePr/>
            <p:nvPr/>
          </p:nvGraphicFramePr>
          <p:xfrm>
            <a:off x="0" y="0"/>
            <a:ext cx="4514663" cy="4514663"/>
          </p:xfrm>
          <a:graphic>
            <a:graphicData uri="http://schemas.openxmlformats.org/drawingml/2006/chart">
              <c:chart xmlns:c="http://schemas.openxmlformats.org/drawingml/2006/chart" xmlns:r="http://schemas.openxmlformats.org/officeDocument/2006/relationships" r:id="rId4"/>
            </a:graphicData>
          </a:graphic>
        </p:graphicFrame>
        <p:sp>
          <p:nvSpPr>
            <p:cNvPr id="1621" name="Shape 1621"/>
            <p:cNvSpPr/>
            <p:nvPr/>
          </p:nvSpPr>
          <p:spPr>
            <a:xfrm>
              <a:off x="253947" y="253947"/>
              <a:ext cx="4006768" cy="4006768"/>
            </a:xfrm>
            <a:prstGeom prst="ellipse">
              <a:avLst/>
            </a:prstGeom>
            <a:solidFill>
              <a:srgbClr val="FFFFFF"/>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sp>
        <p:nvSpPr>
          <p:cNvPr id="1624" name="Shape 1624"/>
          <p:cNvSpPr/>
          <p:nvPr/>
        </p:nvSpPr>
        <p:spPr>
          <a:xfrm>
            <a:off x="4632080" y="3847259"/>
            <a:ext cx="2927841" cy="500137"/>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a:t>
            </a:r>
          </a:p>
        </p:txBody>
      </p:sp>
      <p:grpSp>
        <p:nvGrpSpPr>
          <p:cNvPr id="1627" name="Group 1627"/>
          <p:cNvGrpSpPr/>
          <p:nvPr/>
        </p:nvGrpSpPr>
        <p:grpSpPr>
          <a:xfrm>
            <a:off x="8541776" y="1413732"/>
            <a:ext cx="2257332" cy="2257332"/>
            <a:chOff x="0" y="0"/>
            <a:chExt cx="4514662" cy="4514662"/>
          </a:xfrm>
        </p:grpSpPr>
        <p:graphicFrame>
          <p:nvGraphicFramePr>
            <p:cNvPr id="1625" name="Chart 1625"/>
            <p:cNvGraphicFramePr/>
            <p:nvPr/>
          </p:nvGraphicFramePr>
          <p:xfrm>
            <a:off x="0" y="0"/>
            <a:ext cx="4514663" cy="4514663"/>
          </p:xfrm>
          <a:graphic>
            <a:graphicData uri="http://schemas.openxmlformats.org/drawingml/2006/chart">
              <c:chart xmlns:c="http://schemas.openxmlformats.org/drawingml/2006/chart" xmlns:r="http://schemas.openxmlformats.org/officeDocument/2006/relationships" r:id="rId5"/>
            </a:graphicData>
          </a:graphic>
        </p:graphicFrame>
        <p:sp>
          <p:nvSpPr>
            <p:cNvPr id="1626" name="Shape 1626"/>
            <p:cNvSpPr/>
            <p:nvPr/>
          </p:nvSpPr>
          <p:spPr>
            <a:xfrm>
              <a:off x="253947" y="253947"/>
              <a:ext cx="4006768" cy="4006768"/>
            </a:xfrm>
            <a:prstGeom prst="ellipse">
              <a:avLst/>
            </a:prstGeom>
            <a:solidFill>
              <a:srgbClr val="FFFFFF"/>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sp>
        <p:nvSpPr>
          <p:cNvPr id="1629" name="Shape 1629"/>
          <p:cNvSpPr/>
          <p:nvPr/>
        </p:nvSpPr>
        <p:spPr>
          <a:xfrm>
            <a:off x="8221035" y="3847259"/>
            <a:ext cx="2927841" cy="500137"/>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a:t>
            </a:r>
          </a:p>
        </p:txBody>
      </p:sp>
      <p:sp>
        <p:nvSpPr>
          <p:cNvPr id="22" name="Shape 2552">
            <a:extLst>
              <a:ext uri="{FF2B5EF4-FFF2-40B4-BE49-F238E27FC236}">
                <a16:creationId xmlns:a16="http://schemas.microsoft.com/office/drawing/2014/main" xmlns="" id="{0708230A-181C-4A6C-85E1-184F5EABF1E9}"/>
              </a:ext>
            </a:extLst>
          </p:cNvPr>
          <p:cNvSpPr/>
          <p:nvPr/>
        </p:nvSpPr>
        <p:spPr>
          <a:xfrm>
            <a:off x="2224762" y="2298972"/>
            <a:ext cx="535535" cy="486851"/>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3" name="Shape 2553">
            <a:extLst>
              <a:ext uri="{FF2B5EF4-FFF2-40B4-BE49-F238E27FC236}">
                <a16:creationId xmlns:a16="http://schemas.microsoft.com/office/drawing/2014/main" xmlns="" id="{78C96C7D-3A5E-4776-9E01-D3FBDB5BB2A5}"/>
              </a:ext>
            </a:extLst>
          </p:cNvPr>
          <p:cNvSpPr/>
          <p:nvPr/>
        </p:nvSpPr>
        <p:spPr>
          <a:xfrm>
            <a:off x="5813718" y="2298972"/>
            <a:ext cx="535535" cy="486851"/>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4" name="Shape 2554">
            <a:extLst>
              <a:ext uri="{FF2B5EF4-FFF2-40B4-BE49-F238E27FC236}">
                <a16:creationId xmlns:a16="http://schemas.microsoft.com/office/drawing/2014/main" xmlns="" id="{C1075C62-F164-4FA7-B150-3481C9338809}"/>
              </a:ext>
            </a:extLst>
          </p:cNvPr>
          <p:cNvSpPr/>
          <p:nvPr/>
        </p:nvSpPr>
        <p:spPr>
          <a:xfrm>
            <a:off x="9402675" y="2298972"/>
            <a:ext cx="535535" cy="486851"/>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5" name="Shape 1618">
            <a:extLst>
              <a:ext uri="{FF2B5EF4-FFF2-40B4-BE49-F238E27FC236}">
                <a16:creationId xmlns:a16="http://schemas.microsoft.com/office/drawing/2014/main" xmlns="" id="{1333C465-F13A-478D-82F5-C525311AE92A}"/>
              </a:ext>
            </a:extLst>
          </p:cNvPr>
          <p:cNvSpPr/>
          <p:nvPr/>
        </p:nvSpPr>
        <p:spPr>
          <a:xfrm>
            <a:off x="4666456" y="4523591"/>
            <a:ext cx="2859086" cy="1561523"/>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ormAutofit/>
          </a:bodyPr>
          <a:lstStyle>
            <a:lvl1pPr algn="ctr"/>
          </a:lstStyle>
          <a:p>
            <a:pPr marL="0" marR="0" lvl="0" indent="0" algn="ctr"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Calibri" panose="020F0502020204030204" pitchFamily="34" charset="0"/>
                <a:cs typeface="Calibri" panose="020F0502020204030204" pitchFamily="34" charset="0"/>
                <a:sym typeface="PT Sans"/>
              </a:rPr>
              <a:t>Lorem Ipsum is simply dummy text of the printing and typesetting industry. Lorem Ipsum has been the industry's unknown printer took a galley of type and scrambled it to make a type.</a:t>
            </a:r>
          </a:p>
        </p:txBody>
      </p:sp>
      <p:sp>
        <p:nvSpPr>
          <p:cNvPr id="26" name="Shape 1618">
            <a:extLst>
              <a:ext uri="{FF2B5EF4-FFF2-40B4-BE49-F238E27FC236}">
                <a16:creationId xmlns:a16="http://schemas.microsoft.com/office/drawing/2014/main" xmlns="" id="{FF3A07A5-2112-41CC-B237-B9CF4620A1ED}"/>
              </a:ext>
            </a:extLst>
          </p:cNvPr>
          <p:cNvSpPr/>
          <p:nvPr/>
        </p:nvSpPr>
        <p:spPr>
          <a:xfrm>
            <a:off x="8255410" y="4523591"/>
            <a:ext cx="2859086" cy="1561523"/>
          </a:xfrm>
          <a:prstGeom prst="rect">
            <a:avLst/>
          </a:prstGeom>
          <a:ln w="3175">
            <a:miter lim="400000"/>
          </a:ln>
          <a:extLst>
            <a:ext uri="{C572A759-6A51-4108-AA02-DFA0A04FC94B}">
              <ma14:wrappingTextBoxFlag xmlns:ma14="http://schemas.microsoft.com/office/mac/drawingml/2011/main" xmlns="" val="1"/>
            </a:ext>
          </a:extLst>
        </p:spPr>
        <p:txBody>
          <a:bodyPr lIns="19050" tIns="19050" rIns="19050" bIns="19050">
            <a:normAutofit/>
          </a:bodyPr>
          <a:lstStyle>
            <a:lvl1pPr algn="ctr"/>
          </a:lstStyle>
          <a:p>
            <a:pPr marL="0" marR="0" lvl="0" indent="0" algn="ctr"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Calibri" panose="020F0502020204030204" pitchFamily="34" charset="0"/>
                <a:cs typeface="Calibri" panose="020F0502020204030204" pitchFamily="34" charset="0"/>
                <a:sym typeface="PT Sans"/>
              </a:rPr>
              <a:t>Lorem Ipsum is simply dummy text of the printing and typesetting industry. Lorem Ipsum has been the industry's unknown printer took a galley of type and scrambled it to make a type.</a:t>
            </a:r>
          </a:p>
        </p:txBody>
      </p:sp>
      <p:sp>
        <p:nvSpPr>
          <p:cNvPr id="27" name="文本框 26">
            <a:extLst>
              <a:ext uri="{FF2B5EF4-FFF2-40B4-BE49-F238E27FC236}">
                <a16:creationId xmlns:a16="http://schemas.microsoft.com/office/drawing/2014/main" xmlns="" id="{2FB0E2A7-435B-4DF1-961B-1A4FEC9C0369}"/>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室内, 电子产品&#10;&#10;已生成高可信度的说明">
            <a:extLst>
              <a:ext uri="{FF2B5EF4-FFF2-40B4-BE49-F238E27FC236}">
                <a16:creationId xmlns:a16="http://schemas.microsoft.com/office/drawing/2014/main" xmlns="" id="{37E69E9D-5FC5-40FD-AEAC-D7BB72E7D5A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9954" r="9954"/>
          <a:stretch>
            <a:fillRect/>
          </a:stretch>
        </p:blipFill>
        <p:spPr>
          <a:xfrm>
            <a:off x="788988" y="2476500"/>
            <a:ext cx="1074737" cy="1074738"/>
          </a:xfrm>
          <a:prstGeom prst="ellipse">
            <a:avLst/>
          </a:prstGeom>
        </p:spPr>
      </p:pic>
      <p:pic>
        <p:nvPicPr>
          <p:cNvPr id="9" name="图片占位符 8" descr="图片包含 室内, 墙壁, 地板, 窗户&#10;&#10;已生成极高可信度的说明">
            <a:extLst>
              <a:ext uri="{FF2B5EF4-FFF2-40B4-BE49-F238E27FC236}">
                <a16:creationId xmlns:a16="http://schemas.microsoft.com/office/drawing/2014/main" xmlns="" id="{AD1D8622-984C-42F4-8760-15D104AF28D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762" r="16762"/>
          <a:stretch>
            <a:fillRect/>
          </a:stretch>
        </p:blipFill>
        <p:spPr>
          <a:xfrm>
            <a:off x="6530975" y="2476500"/>
            <a:ext cx="1074738" cy="1074738"/>
          </a:xfrm>
          <a:prstGeom prst="ellipse">
            <a:avLst/>
          </a:prstGeom>
        </p:spPr>
      </p:pic>
      <p:pic>
        <p:nvPicPr>
          <p:cNvPr id="11" name="图片占位符 10">
            <a:extLst>
              <a:ext uri="{FF2B5EF4-FFF2-40B4-BE49-F238E27FC236}">
                <a16:creationId xmlns:a16="http://schemas.microsoft.com/office/drawing/2014/main" xmlns="" id="{6A13EC32-362C-497D-9980-F618E7022943}"/>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15029" b="15029"/>
          <a:stretch>
            <a:fillRect/>
          </a:stretch>
        </p:blipFill>
        <p:spPr>
          <a:xfrm>
            <a:off x="788988" y="4271963"/>
            <a:ext cx="1074737" cy="1073150"/>
          </a:xfrm>
          <a:prstGeom prst="ellipse">
            <a:avLst/>
          </a:prstGeom>
        </p:spPr>
      </p:pic>
      <p:pic>
        <p:nvPicPr>
          <p:cNvPr id="13" name="图片占位符 12" descr="图片包含 室内, 笔记本电脑, 计算机, 人员&#10;&#10;已生成极高可信度的说明">
            <a:extLst>
              <a:ext uri="{FF2B5EF4-FFF2-40B4-BE49-F238E27FC236}">
                <a16:creationId xmlns:a16="http://schemas.microsoft.com/office/drawing/2014/main" xmlns="" id="{3136EE83-2150-413D-B94D-54117CC67CA8}"/>
              </a:ext>
            </a:extLst>
          </p:cNvPr>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t="10606" b="10606"/>
          <a:stretch>
            <a:fillRect/>
          </a:stretch>
        </p:blipFill>
        <p:spPr>
          <a:xfrm>
            <a:off x="6530975" y="4271963"/>
            <a:ext cx="1074738" cy="1073150"/>
          </a:xfrm>
          <a:prstGeom prst="ellipse">
            <a:avLst/>
          </a:prstGeom>
        </p:spPr>
      </p:pic>
      <p:sp>
        <p:nvSpPr>
          <p:cNvPr id="846" name="Shape 846"/>
          <p:cNvSpPr>
            <a:spLocks noGrp="1"/>
          </p:cNvSpPr>
          <p:nvPr>
            <p:ph type="sldNum" sz="quarter" idx="4294967295"/>
          </p:nvPr>
        </p:nvSpPr>
        <p:spPr>
          <a:xfrm>
            <a:off x="11799518" y="6586628"/>
            <a:ext cx="394570" cy="215444"/>
          </a:xfrm>
          <a:prstGeom prst="rect">
            <a:avLst/>
          </a:prstGeom>
          <a:extLst>
            <a:ext uri="{C572A759-6A51-4108-AA02-DFA0A04FC94B}">
              <ma14:wrappingTextBoxFlag xmlns:ma14="http://schemas.microsoft.com/office/mac/drawingml/2011/main" xmlns=""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7</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grpSp>
        <p:nvGrpSpPr>
          <p:cNvPr id="849" name="Group 849"/>
          <p:cNvGrpSpPr/>
          <p:nvPr/>
        </p:nvGrpSpPr>
        <p:grpSpPr>
          <a:xfrm>
            <a:off x="2130052" y="2509634"/>
            <a:ext cx="3530765" cy="1151461"/>
            <a:chOff x="0" y="-2977"/>
            <a:chExt cx="7061526" cy="2302919"/>
          </a:xfrm>
        </p:grpSpPr>
        <p:sp>
          <p:nvSpPr>
            <p:cNvPr id="847" name="Shape 847"/>
            <p:cNvSpPr/>
            <p:nvPr/>
          </p:nvSpPr>
          <p:spPr>
            <a:xfrm>
              <a:off x="3193" y="806182"/>
              <a:ext cx="7058333" cy="149376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Calibri" panose="020F0502020204030204" pitchFamily="34" charset="0"/>
                  <a:cs typeface="Calibri" panose="020F0502020204030204" pitchFamily="34" charset="0"/>
                  <a:sym typeface="PT Sans"/>
                </a:rPr>
                <a:t>Lorem Ipsum is simply dummy text of the printi and typesetting industry. Lorem Ipsum has been the industry's unknown printer took a galley of</a:t>
              </a:r>
            </a:p>
          </p:txBody>
        </p:sp>
        <p:sp>
          <p:nvSpPr>
            <p:cNvPr id="848" name="Shape 848"/>
            <p:cNvSpPr/>
            <p:nvPr/>
          </p:nvSpPr>
          <p:spPr>
            <a:xfrm>
              <a:off x="0" y="-2977"/>
              <a:ext cx="3773468" cy="61555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Anastasia Freeman</a:t>
              </a:r>
            </a:p>
          </p:txBody>
        </p:sp>
      </p:grpSp>
      <p:grpSp>
        <p:nvGrpSpPr>
          <p:cNvPr id="854" name="Group 854"/>
          <p:cNvGrpSpPr/>
          <p:nvPr/>
        </p:nvGrpSpPr>
        <p:grpSpPr>
          <a:xfrm>
            <a:off x="2130052" y="4312374"/>
            <a:ext cx="3530765" cy="1151462"/>
            <a:chOff x="0" y="-2977"/>
            <a:chExt cx="7061526" cy="2302919"/>
          </a:xfrm>
        </p:grpSpPr>
        <p:sp>
          <p:nvSpPr>
            <p:cNvPr id="852" name="Shape 852"/>
            <p:cNvSpPr/>
            <p:nvPr/>
          </p:nvSpPr>
          <p:spPr>
            <a:xfrm>
              <a:off x="3193" y="806182"/>
              <a:ext cx="7058333" cy="149376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p>
              <a:pPr defTabSz="412750" hangingPunct="0"/>
              <a:r>
                <a:rPr sz="1300" kern="0">
                  <a:solidFill>
                    <a:srgbClr val="727574"/>
                  </a:solidFill>
                  <a:latin typeface="Calibri" panose="020F0502020204030204" pitchFamily="34" charset="0"/>
                  <a:cs typeface="Calibri" panose="020F0502020204030204" pitchFamily="34" charset="0"/>
                  <a:sym typeface="PT Sans"/>
                </a:rPr>
                <a:t>Lorem Ipsum is simply dummy text of the printi and typesetting industry. Lorem Ipsum has been the industry's unknown printer took a galley of</a:t>
              </a:r>
            </a:p>
          </p:txBody>
        </p:sp>
        <p:sp>
          <p:nvSpPr>
            <p:cNvPr id="853" name="Shape 853"/>
            <p:cNvSpPr/>
            <p:nvPr/>
          </p:nvSpPr>
          <p:spPr>
            <a:xfrm>
              <a:off x="0" y="-2977"/>
              <a:ext cx="5367329" cy="61555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Andy Stark</a:t>
              </a:r>
            </a:p>
          </p:txBody>
        </p:sp>
      </p:grpSp>
      <p:grpSp>
        <p:nvGrpSpPr>
          <p:cNvPr id="859" name="Group 859"/>
          <p:cNvGrpSpPr/>
          <p:nvPr/>
        </p:nvGrpSpPr>
        <p:grpSpPr>
          <a:xfrm>
            <a:off x="7870254" y="2509634"/>
            <a:ext cx="3530765" cy="1151461"/>
            <a:chOff x="0" y="-2977"/>
            <a:chExt cx="7061526" cy="2302919"/>
          </a:xfrm>
        </p:grpSpPr>
        <p:sp>
          <p:nvSpPr>
            <p:cNvPr id="857" name="Shape 857"/>
            <p:cNvSpPr/>
            <p:nvPr/>
          </p:nvSpPr>
          <p:spPr>
            <a:xfrm>
              <a:off x="3193" y="806182"/>
              <a:ext cx="7058333" cy="149376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p>
              <a:pPr defTabSz="412750" hangingPunct="0"/>
              <a:r>
                <a:rPr sz="1300" kern="0">
                  <a:solidFill>
                    <a:srgbClr val="727574"/>
                  </a:solidFill>
                  <a:latin typeface="Calibri" panose="020F0502020204030204" pitchFamily="34" charset="0"/>
                  <a:cs typeface="Calibri" panose="020F0502020204030204" pitchFamily="34" charset="0"/>
                  <a:sym typeface="PT Sans"/>
                </a:rPr>
                <a:t>Lorem Ipsum is simply dummy text of the printi and typesetting industry. Lorem Ipsum has been the industry's unknown printer took a galley of</a:t>
              </a:r>
            </a:p>
          </p:txBody>
        </p:sp>
        <p:sp>
          <p:nvSpPr>
            <p:cNvPr id="858" name="Shape 858"/>
            <p:cNvSpPr/>
            <p:nvPr/>
          </p:nvSpPr>
          <p:spPr>
            <a:xfrm>
              <a:off x="0" y="-2977"/>
              <a:ext cx="1849865" cy="61555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Mike Lee</a:t>
              </a:r>
            </a:p>
          </p:txBody>
        </p:sp>
      </p:grpSp>
      <p:grpSp>
        <p:nvGrpSpPr>
          <p:cNvPr id="864" name="Group 864"/>
          <p:cNvGrpSpPr/>
          <p:nvPr/>
        </p:nvGrpSpPr>
        <p:grpSpPr>
          <a:xfrm>
            <a:off x="7870254" y="4312374"/>
            <a:ext cx="3530765" cy="1151462"/>
            <a:chOff x="0" y="-2977"/>
            <a:chExt cx="7061526" cy="2302919"/>
          </a:xfrm>
        </p:grpSpPr>
        <p:sp>
          <p:nvSpPr>
            <p:cNvPr id="862" name="Shape 862"/>
            <p:cNvSpPr/>
            <p:nvPr/>
          </p:nvSpPr>
          <p:spPr>
            <a:xfrm>
              <a:off x="3193" y="806182"/>
              <a:ext cx="7058333" cy="149376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p>
              <a:pPr defTabSz="412750" hangingPunct="0"/>
              <a:r>
                <a:rPr sz="1300" kern="0" dirty="0">
                  <a:solidFill>
                    <a:srgbClr val="727574"/>
                  </a:solidFill>
                  <a:latin typeface="Calibri" panose="020F0502020204030204" pitchFamily="34" charset="0"/>
                  <a:cs typeface="Calibri" panose="020F0502020204030204" pitchFamily="34" charset="0"/>
                  <a:sym typeface="PT Sans"/>
                </a:rPr>
                <a:t>Lorem Ipsum is simply dummy text of the </a:t>
              </a:r>
              <a:r>
                <a:rPr sz="1300" kern="0" dirty="0" err="1">
                  <a:solidFill>
                    <a:srgbClr val="727574"/>
                  </a:solidFill>
                  <a:latin typeface="Calibri" panose="020F0502020204030204" pitchFamily="34" charset="0"/>
                  <a:cs typeface="Calibri" panose="020F0502020204030204" pitchFamily="34" charset="0"/>
                  <a:sym typeface="PT Sans"/>
                </a:rPr>
                <a:t>printi</a:t>
              </a:r>
              <a:r>
                <a:rPr sz="1300" kern="0" dirty="0">
                  <a:solidFill>
                    <a:srgbClr val="727574"/>
                  </a:solidFill>
                  <a:latin typeface="Calibri" panose="020F0502020204030204" pitchFamily="34" charset="0"/>
                  <a:cs typeface="Calibri" panose="020F0502020204030204" pitchFamily="34" charset="0"/>
                  <a:sym typeface="PT Sans"/>
                </a:rPr>
                <a:t> and typesetting industry. Lorem Ipsum has been the industry's unknown printer took a galley of</a:t>
              </a:r>
            </a:p>
          </p:txBody>
        </p:sp>
        <p:sp>
          <p:nvSpPr>
            <p:cNvPr id="863" name="Shape 863"/>
            <p:cNvSpPr/>
            <p:nvPr/>
          </p:nvSpPr>
          <p:spPr>
            <a:xfrm>
              <a:off x="0" y="-2977"/>
              <a:ext cx="5367329" cy="61555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ctr">
              <a:spAutoFit/>
            </a:bodyPr>
            <a:lstStyle>
              <a:lvl1pPr>
                <a:defRPr sz="3500">
                  <a:solidFill>
                    <a:srgbClr val="000000"/>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Mary Stark</a:t>
              </a:r>
            </a:p>
          </p:txBody>
        </p:sp>
      </p:grpSp>
      <p:sp>
        <p:nvSpPr>
          <p:cNvPr id="28" name="文本框 27">
            <a:extLst>
              <a:ext uri="{FF2B5EF4-FFF2-40B4-BE49-F238E27FC236}">
                <a16:creationId xmlns:a16="http://schemas.microsoft.com/office/drawing/2014/main" xmlns="" id="{2E44C69E-E45F-4F8D-870C-CA8C5055965E}"/>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10;&#10;已生成极高可信度的说明">
            <a:extLst>
              <a:ext uri="{FF2B5EF4-FFF2-40B4-BE49-F238E27FC236}">
                <a16:creationId xmlns:a16="http://schemas.microsoft.com/office/drawing/2014/main" xmlns="" id="{004AA32C-1C9A-4239-8294-E1621B3937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1" name="矩形 10">
            <a:extLst>
              <a:ext uri="{FF2B5EF4-FFF2-40B4-BE49-F238E27FC236}">
                <a16:creationId xmlns:a16="http://schemas.microsoft.com/office/drawing/2014/main" xmlns="" id="{C472EE5F-1CDE-4A3E-8096-F9CC005F476F}"/>
              </a:ext>
            </a:extLst>
          </p:cNvPr>
          <p:cNvSpPr/>
          <p:nvPr/>
        </p:nvSpPr>
        <p:spPr>
          <a:xfrm>
            <a:off x="4193455" y="3745923"/>
            <a:ext cx="1657350" cy="46166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02</a:t>
            </a:r>
            <a:endParaRPr lang="en-US" altLang="zh-CN" spc="300"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3" name="文本框 12">
            <a:extLst>
              <a:ext uri="{FF2B5EF4-FFF2-40B4-BE49-F238E27FC236}">
                <a16:creationId xmlns:a16="http://schemas.microsoft.com/office/drawing/2014/main" xmlns="" id="{6C64502B-8E5D-4FB9-9E6C-9DD4CA5F3315}"/>
              </a:ext>
            </a:extLst>
          </p:cNvPr>
          <p:cNvSpPr txBox="1"/>
          <p:nvPr/>
        </p:nvSpPr>
        <p:spPr>
          <a:xfrm>
            <a:off x="2701205" y="2422485"/>
            <a:ext cx="3262432" cy="707886"/>
          </a:xfrm>
          <a:prstGeom prst="rect">
            <a:avLst/>
          </a:prstGeom>
          <a:noFill/>
        </p:spPr>
        <p:txBody>
          <a:bodyPr wrap="none" rtlCol="0">
            <a:spAutoFit/>
            <a:scene3d>
              <a:camera prst="orthographicFront"/>
              <a:lightRig rig="threePt" dir="t"/>
            </a:scene3d>
            <a:sp3d contourW="12700"/>
          </a:bodyPr>
          <a:lstStyle/>
          <a:p>
            <a:r>
              <a:rPr lang="zh-CN" altLang="en-US" sz="4000" b="1">
                <a:solidFill>
                  <a:srgbClr val="515050"/>
                </a:solidFill>
                <a:latin typeface="Calibri" panose="020F0502020204030204" pitchFamily="34" charset="0"/>
                <a:ea typeface="微软雅黑" panose="020B0503020204020204" pitchFamily="34" charset="-122"/>
                <a:sym typeface="Calibri" panose="020F0502020204030204" pitchFamily="34" charset="0"/>
              </a:rPr>
              <a:t>工作完成情况</a:t>
            </a:r>
            <a:endParaRPr lang="zh-CN" altLang="en-US" sz="40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文本框 13">
            <a:extLst>
              <a:ext uri="{FF2B5EF4-FFF2-40B4-BE49-F238E27FC236}">
                <a16:creationId xmlns:a16="http://schemas.microsoft.com/office/drawing/2014/main" xmlns="" id="{A0E8D4F6-33A9-4F41-92A6-C2220DC0EDCA}"/>
              </a:ext>
            </a:extLst>
          </p:cNvPr>
          <p:cNvSpPr txBox="1"/>
          <p:nvPr/>
        </p:nvSpPr>
        <p:spPr>
          <a:xfrm>
            <a:off x="312627" y="3268870"/>
            <a:ext cx="5613393" cy="338554"/>
          </a:xfrm>
          <a:prstGeom prst="rect">
            <a:avLst/>
          </a:prstGeom>
          <a:noFill/>
        </p:spPr>
        <p:txBody>
          <a:bodyPr wrap="square" rtlCol="0">
            <a:spAutoFit/>
            <a:scene3d>
              <a:camera prst="orthographicFront"/>
              <a:lightRig rig="threePt" dir="t"/>
            </a:scene3d>
            <a:sp3d contourW="12700"/>
          </a:bodyPr>
          <a:lstStyle/>
          <a:p>
            <a:pPr algn="dist"/>
            <a:r>
              <a:rPr lang="en-US" altLang="zh-CN" sz="160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17913383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95" name="Computer_4.png"/>
          <p:cNvPicPr>
            <a:picLocks noChangeAspect="1"/>
          </p:cNvPicPr>
          <p:nvPr/>
        </p:nvPicPr>
        <p:blipFill>
          <a:blip r:embed="rId3"/>
          <a:stretch>
            <a:fillRect/>
          </a:stretch>
        </p:blipFill>
        <p:spPr>
          <a:xfrm>
            <a:off x="244540" y="2158565"/>
            <a:ext cx="6975263" cy="4165956"/>
          </a:xfrm>
          <a:prstGeom prst="rect">
            <a:avLst/>
          </a:prstGeom>
          <a:ln w="3175">
            <a:miter lim="400000"/>
          </a:ln>
        </p:spPr>
      </p:pic>
      <p:sp>
        <p:nvSpPr>
          <p:cNvPr id="8891" name="Shape 8891"/>
          <p:cNvSpPr/>
          <p:nvPr/>
        </p:nvSpPr>
        <p:spPr>
          <a:xfrm>
            <a:off x="7691053" y="2158565"/>
            <a:ext cx="4108465" cy="17949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lvl1pPr>
              <a:defRPr sz="11000">
                <a:solidFill>
                  <a:srgbClr val="000000"/>
                </a:solidFill>
                <a:latin typeface="Lato Light"/>
                <a:ea typeface="Lato Light"/>
                <a:cs typeface="Lato Light"/>
                <a:sym typeface="Lato Ligh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5500" b="0" i="0" u="none" strike="noStrike" kern="0" cap="none" spc="0" normalizeH="0" baseline="0" noProof="0">
                <a:ln>
                  <a:noFill/>
                </a:ln>
                <a:solidFill>
                  <a:srgbClr val="000000"/>
                </a:solidFill>
                <a:effectLst/>
                <a:uLnTx/>
                <a:uFillTx/>
                <a:latin typeface="Lato Light"/>
                <a:sym typeface="Lato Light"/>
              </a:rPr>
              <a:t>Text Information</a:t>
            </a:r>
          </a:p>
        </p:txBody>
      </p:sp>
      <p:sp>
        <p:nvSpPr>
          <p:cNvPr id="8892" name="Shape 8892"/>
          <p:cNvSpPr/>
          <p:nvPr/>
        </p:nvSpPr>
        <p:spPr>
          <a:xfrm>
            <a:off x="7751382" y="3953501"/>
            <a:ext cx="4048135" cy="237101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19050" tIns="19050" rIns="19050" bIns="19050" numCol="1" anchor="t">
            <a:normAutofit/>
          </a:bodyPr>
          <a:lstStyle/>
          <a:p>
            <a:pPr marL="0" marR="0" lvl="0" indent="0" algn="l"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Calibri" panose="020F0502020204030204" pitchFamily="34" charset="0"/>
                <a:cs typeface="Calibri" panose="020F0502020204030204" pitchFamily="34" charset="0"/>
                <a:sym typeface="PT Sans"/>
              </a:rPr>
              <a:t>Lorem Ipsum is simply dummy text of the printing and industry's unknown printer took a galley of type and survived not only five centuries, but also essentially unchanged. It was popularised in the Lorem has survived not only five centuries, but also the dummy text of the printing and typesetting industry. Lorem Ipsum has been the</a:t>
            </a:r>
          </a:p>
        </p:txBody>
      </p:sp>
      <p:sp>
        <p:nvSpPr>
          <p:cNvPr id="8894" name="Shape 8894"/>
          <p:cNvSpPr>
            <a:spLocks noGrp="1"/>
          </p:cNvSpPr>
          <p:nvPr>
            <p:ph type="sldNum" sz="quarter" idx="4294967295"/>
          </p:nvPr>
        </p:nvSpPr>
        <p:spPr>
          <a:xfrm>
            <a:off x="11799518" y="6586628"/>
            <a:ext cx="394570" cy="215444"/>
          </a:xfrm>
          <a:prstGeom prst="rect">
            <a:avLst/>
          </a:prstGeom>
          <a:extLst>
            <a:ext uri="{C572A759-6A51-4108-AA02-DFA0A04FC94B}">
              <ma14:wrappingTextBoxFlag xmlns:ma14="http://schemas.microsoft.com/office/mac/drawingml/2011/main" xmlns=""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9</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pic>
        <p:nvPicPr>
          <p:cNvPr id="3" name="图片占位符 2" descr="图片包含 室内, 墙壁&#10;&#10;已生成高可信度的说明">
            <a:extLst>
              <a:ext uri="{FF2B5EF4-FFF2-40B4-BE49-F238E27FC236}">
                <a16:creationId xmlns:a16="http://schemas.microsoft.com/office/drawing/2014/main" xmlns="" id="{2E5CB024-1E81-4298-83FD-9CCCBC66D68E}"/>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624" r="624"/>
          <a:stretch>
            <a:fillRect/>
          </a:stretch>
        </p:blipFill>
        <p:spPr>
          <a:xfrm>
            <a:off x="1246964" y="2510145"/>
            <a:ext cx="5068887" cy="3200400"/>
          </a:xfrm>
        </p:spPr>
      </p:pic>
      <p:sp>
        <p:nvSpPr>
          <p:cNvPr id="10" name="文本框 9">
            <a:extLst>
              <a:ext uri="{FF2B5EF4-FFF2-40B4-BE49-F238E27FC236}">
                <a16:creationId xmlns:a16="http://schemas.microsoft.com/office/drawing/2014/main" xmlns="" id="{BE0574D7-9C16-4B83-B3D3-694204C6FB5C}"/>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C00000"/>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cSld>
  <p:clrMapOvr>
    <a:masterClrMapping/>
  </p:clrMapOvr>
  <p:transition spd="med"/>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6">
      <a:majorFont>
        <a:latin typeface="Raleway SemiBold"/>
        <a:ea typeface=""/>
        <a:cs typeface=""/>
      </a:majorFont>
      <a:minorFont>
        <a:latin typeface="Raleway SemiBol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727574"/>
      </a:dk1>
      <a:lt1>
        <a:srgbClr val="750231"/>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Regular"/>
        <a:ea typeface="Montserrat-Regular"/>
        <a:cs typeface="Montserrat-Regular"/>
      </a:majorFont>
      <a:minorFont>
        <a:latin typeface="Montserrat-Regular"/>
        <a:ea typeface="Montserrat-Regular"/>
        <a:cs typeface="Montserrat-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rgbClr val="727574"/>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2">
      <a:majorFont>
        <a:latin typeface="Karla"/>
        <a:ea typeface=""/>
        <a:cs typeface=""/>
      </a:majorFont>
      <a:minorFont>
        <a:latin typeface="King"/>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932</Words>
  <Application>Microsoft Office PowerPoint</Application>
  <PresentationFormat>宽屏</PresentationFormat>
  <Paragraphs>94</Paragraphs>
  <Slides>16</Slides>
  <Notes>13</Notes>
  <HiddenSlides>0</HiddenSlides>
  <MMClips>0</MMClips>
  <ScaleCrop>false</ScaleCrop>
  <HeadingPairs>
    <vt:vector size="6" baseType="variant">
      <vt:variant>
        <vt:lpstr>已用的字体</vt:lpstr>
      </vt:variant>
      <vt:variant>
        <vt:i4>25</vt:i4>
      </vt:variant>
      <vt:variant>
        <vt:lpstr>主题</vt:lpstr>
      </vt:variant>
      <vt:variant>
        <vt:i4>4</vt:i4>
      </vt:variant>
      <vt:variant>
        <vt:lpstr>幻灯片标题</vt:lpstr>
      </vt:variant>
      <vt:variant>
        <vt:i4>16</vt:i4>
      </vt:variant>
    </vt:vector>
  </HeadingPairs>
  <TitlesOfParts>
    <vt:vector size="45" baseType="lpstr">
      <vt:lpstr>Adobe 黑体 Std R</vt:lpstr>
      <vt:lpstr>Gill Sans</vt:lpstr>
      <vt:lpstr>Helvetica Light</vt:lpstr>
      <vt:lpstr>Karla</vt:lpstr>
      <vt:lpstr>King</vt:lpstr>
      <vt:lpstr>Lato Light</vt:lpstr>
      <vt:lpstr>Lato Regular</vt:lpstr>
      <vt:lpstr>Montserrat</vt:lpstr>
      <vt:lpstr>Montserrat-Regular</vt:lpstr>
      <vt:lpstr>Poppins</vt:lpstr>
      <vt:lpstr>Poppins SemiBold</vt:lpstr>
      <vt:lpstr>PT Sans</vt:lpstr>
      <vt:lpstr>Raleway</vt:lpstr>
      <vt:lpstr>Raleway Heavy</vt:lpstr>
      <vt:lpstr>Raleway Medium</vt:lpstr>
      <vt:lpstr>Raleway SemiBold</vt:lpstr>
      <vt:lpstr>Roboto Regular</vt:lpstr>
      <vt:lpstr>等线</vt:lpstr>
      <vt:lpstr>等线 Light</vt:lpstr>
      <vt:lpstr>方正兰亭细黑_GBK_M</vt:lpstr>
      <vt:lpstr>经典综艺体简</vt:lpstr>
      <vt:lpstr>思源黑体 CN Medium</vt:lpstr>
      <vt:lpstr>微软雅黑</vt:lpstr>
      <vt:lpstr>Arial</vt:lpstr>
      <vt:lpstr>Calibri</vt:lpstr>
      <vt:lpstr>Office 主题​​</vt:lpstr>
      <vt:lpstr>1_Тема Office</vt:lpstr>
      <vt:lpstr>White</vt:lpstr>
      <vt:lpstr>2_Тема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cp:lastModifiedBy>阳光 男孩</cp:lastModifiedBy>
  <cp:revision>12</cp:revision>
  <dcterms:created xsi:type="dcterms:W3CDTF">2018-09-13T02:57:34Z</dcterms:created>
  <dcterms:modified xsi:type="dcterms:W3CDTF">2020-01-02T12:53:21Z</dcterms:modified>
</cp:coreProperties>
</file>