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3" r:id="rId2"/>
    <p:sldId id="354" r:id="rId3"/>
    <p:sldId id="355" r:id="rId4"/>
    <p:sldId id="356" r:id="rId5"/>
    <p:sldId id="357" r:id="rId6"/>
    <p:sldId id="358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72" r:id="rId21"/>
    <p:sldId id="373" r:id="rId22"/>
    <p:sldId id="374" r:id="rId23"/>
    <p:sldId id="375" r:id="rId24"/>
    <p:sldId id="376" r:id="rId25"/>
    <p:sldId id="352" r:id="rId26"/>
    <p:sldId id="377" r:id="rId27"/>
    <p:sldId id="378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1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754" userDrawn="1">
          <p15:clr>
            <a:srgbClr val="A4A3A4"/>
          </p15:clr>
        </p15:guide>
        <p15:guide id="6" pos="1935" userDrawn="1">
          <p15:clr>
            <a:srgbClr val="A4A3A4"/>
          </p15:clr>
        </p15:guide>
        <p15:guide id="7" pos="5745" userDrawn="1">
          <p15:clr>
            <a:srgbClr val="A4A3A4"/>
          </p15:clr>
        </p15:guide>
        <p15:guide id="8" orient="horz" pos="3339" userDrawn="1">
          <p15:clr>
            <a:srgbClr val="A4A3A4"/>
          </p15:clr>
        </p15:guide>
        <p15:guide id="9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B500"/>
    <a:srgbClr val="E4B402"/>
    <a:srgbClr val="DAAC02"/>
    <a:srgbClr val="2DAF91"/>
    <a:srgbClr val="E62D00"/>
    <a:srgbClr val="D71919"/>
    <a:srgbClr val="F0BD00"/>
    <a:srgbClr val="F5C800"/>
    <a:srgbClr val="F5C700"/>
    <a:srgbClr val="A4A3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59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2010" y="936"/>
      </p:cViewPr>
      <p:guideLst>
        <p:guide orient="horz" pos="2591"/>
        <p:guide pos="483"/>
        <p:guide pos="7559"/>
        <p:guide orient="horz" pos="754"/>
        <p:guide pos="1935"/>
        <p:guide pos="5745"/>
        <p:guide orient="horz" pos="3339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6800" cy="46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categoty A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F32-4463-9F91-BA2319B4E35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category B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F32-4463-9F91-BA2319B4E35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category C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F32-4463-9F91-BA2319B4E3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5"/>
        <c:overlap val="-31"/>
        <c:axId val="1639038640"/>
        <c:axId val="1639040816"/>
      </c:barChart>
      <c:catAx>
        <c:axId val="1639038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39040816"/>
        <c:crosses val="autoZero"/>
        <c:auto val="1"/>
        <c:lblAlgn val="ctr"/>
        <c:lblOffset val="100"/>
        <c:noMultiLvlLbl val="0"/>
      </c:catAx>
      <c:valAx>
        <c:axId val="16390408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3903864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54238-BFDB-44B8-8E4A-FAEB5EC659F8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6E85-2D12-49D0-AF27-F5A26C4E1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673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54238-BFDB-44B8-8E4A-FAEB5EC659F8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6E85-2D12-49D0-AF27-F5A26C4E1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186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54238-BFDB-44B8-8E4A-FAEB5EC659F8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6E85-2D12-49D0-AF27-F5A26C4E1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987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54238-BFDB-44B8-8E4A-FAEB5EC659F8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6E85-2D12-49D0-AF27-F5A26C4E1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124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54238-BFDB-44B8-8E4A-FAEB5EC659F8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6E85-2D12-49D0-AF27-F5A26C4E1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18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54238-BFDB-44B8-8E4A-FAEB5EC659F8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6E85-2D12-49D0-AF27-F5A26C4E1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905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54238-BFDB-44B8-8E4A-FAEB5EC659F8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6E85-2D12-49D0-AF27-F5A26C4E1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003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54238-BFDB-44B8-8E4A-FAEB5EC659F8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6E85-2D12-49D0-AF27-F5A26C4E1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678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54238-BFDB-44B8-8E4A-FAEB5EC659F8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6E85-2D12-49D0-AF27-F5A26C4E1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507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54238-BFDB-44B8-8E4A-FAEB5EC659F8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6E85-2D12-49D0-AF27-F5A26C4E1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692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54238-BFDB-44B8-8E4A-FAEB5EC659F8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B6E85-2D12-49D0-AF27-F5A26C4E1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696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54238-BFDB-44B8-8E4A-FAEB5EC659F8}" type="datetimeFigureOut">
              <a:rPr lang="zh-CN" altLang="en-US" smtClean="0"/>
              <a:t>2020/1/2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B6E85-2D12-49D0-AF27-F5A26C4E1D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428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f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图片"/>
          <p:cNvSpPr/>
          <p:nvPr/>
        </p:nvSpPr>
        <p:spPr>
          <a:xfrm>
            <a:off x="3296331" y="0"/>
            <a:ext cx="7403420" cy="6858000"/>
          </a:xfrm>
          <a:prstGeom prst="rect">
            <a:avLst/>
          </a:prstGeom>
          <a:blipFill dpi="0" rotWithShape="1">
            <a:blip r:embed="rId2">
              <a:alphaModFix amt="99000"/>
            </a:blip>
            <a:srcRect/>
            <a:tile tx="1447800" ty="0" sx="100000" sy="10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装饰元素"/>
          <p:cNvGrpSpPr/>
          <p:nvPr/>
        </p:nvGrpSpPr>
        <p:grpSpPr>
          <a:xfrm>
            <a:off x="10352703" y="4022331"/>
            <a:ext cx="1900649" cy="1287804"/>
            <a:chOff x="10352703" y="4022331"/>
            <a:chExt cx="1900649" cy="1287804"/>
          </a:xfrm>
        </p:grpSpPr>
        <p:sp>
          <p:nvSpPr>
            <p:cNvPr id="31" name="椭圆 30"/>
            <p:cNvSpPr/>
            <p:nvPr/>
          </p:nvSpPr>
          <p:spPr>
            <a:xfrm>
              <a:off x="10380183" y="4506940"/>
              <a:ext cx="77716" cy="777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0970726" y="4506940"/>
              <a:ext cx="77716" cy="777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0664092" y="4022331"/>
              <a:ext cx="77716" cy="777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1561269" y="4506940"/>
              <a:ext cx="77716" cy="777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1259402" y="4022331"/>
              <a:ext cx="77716" cy="777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2151812" y="4506940"/>
              <a:ext cx="77716" cy="777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1854712" y="4022331"/>
              <a:ext cx="77716" cy="777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0664092" y="4964672"/>
              <a:ext cx="77716" cy="777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1259402" y="4964672"/>
              <a:ext cx="77716" cy="777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1854712" y="4964672"/>
              <a:ext cx="77716" cy="777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2123311" y="4235483"/>
              <a:ext cx="130041" cy="130142"/>
              <a:chOff x="5081103" y="2022516"/>
              <a:chExt cx="2201036" cy="2202746"/>
            </a:xfrm>
            <a:solidFill>
              <a:schemeClr val="accent1"/>
            </a:solidFill>
          </p:grpSpPr>
          <p:sp>
            <p:nvSpPr>
              <p:cNvPr id="76" name="任意多边形: 形状 75"/>
              <p:cNvSpPr/>
              <p:nvPr/>
            </p:nvSpPr>
            <p:spPr>
              <a:xfrm>
                <a:off x="5115754" y="2022516"/>
                <a:ext cx="949648" cy="1550733"/>
              </a:xfrm>
              <a:custGeom>
                <a:avLst/>
                <a:gdLst>
                  <a:gd name="connsiteX0" fmla="*/ 949648 w 949648"/>
                  <a:gd name="connsiteY0" fmla="*/ 0 h 1550733"/>
                  <a:gd name="connsiteX1" fmla="*/ 54332 w 949648"/>
                  <a:gd name="connsiteY1" fmla="*/ 1550733 h 1550733"/>
                  <a:gd name="connsiteX2" fmla="*/ 46172 w 949648"/>
                  <a:gd name="connsiteY2" fmla="*/ 1533795 h 1550733"/>
                  <a:gd name="connsiteX3" fmla="*/ 8890 w 949648"/>
                  <a:gd name="connsiteY3" fmla="*/ 1431933 h 1550733"/>
                  <a:gd name="connsiteX4" fmla="*/ 0 w 949648"/>
                  <a:gd name="connsiteY4" fmla="*/ 1397356 h 1550733"/>
                  <a:gd name="connsiteX5" fmla="*/ 789319 w 949648"/>
                  <a:gd name="connsiteY5" fmla="*/ 30215 h 1550733"/>
                  <a:gd name="connsiteX6" fmla="*/ 844296 w 949648"/>
                  <a:gd name="connsiteY6" fmla="*/ 16079 h 1550733"/>
                  <a:gd name="connsiteX7" fmla="*/ 949648 w 949648"/>
                  <a:gd name="connsiteY7" fmla="*/ 0 h 1550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9648" h="1550733">
                    <a:moveTo>
                      <a:pt x="949648" y="0"/>
                    </a:moveTo>
                    <a:lnTo>
                      <a:pt x="54332" y="1550733"/>
                    </a:lnTo>
                    <a:lnTo>
                      <a:pt x="46172" y="1533795"/>
                    </a:lnTo>
                    <a:cubicBezTo>
                      <a:pt x="32147" y="1500634"/>
                      <a:pt x="19689" y="1466650"/>
                      <a:pt x="8890" y="1431933"/>
                    </a:cubicBezTo>
                    <a:lnTo>
                      <a:pt x="0" y="1397356"/>
                    </a:lnTo>
                    <a:lnTo>
                      <a:pt x="789319" y="30215"/>
                    </a:lnTo>
                    <a:lnTo>
                      <a:pt x="844296" y="16079"/>
                    </a:lnTo>
                    <a:lnTo>
                      <a:pt x="9496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5309100" y="2027635"/>
                <a:ext cx="1154205" cy="1875991"/>
              </a:xfrm>
              <a:custGeom>
                <a:avLst/>
                <a:gdLst>
                  <a:gd name="connsiteX0" fmla="*/ 1026018 w 1154205"/>
                  <a:gd name="connsiteY0" fmla="*/ 0 h 1875991"/>
                  <a:gd name="connsiteX1" fmla="*/ 1097829 w 1154205"/>
                  <a:gd name="connsiteY1" fmla="*/ 10960 h 1875991"/>
                  <a:gd name="connsiteX2" fmla="*/ 1154205 w 1154205"/>
                  <a:gd name="connsiteY2" fmla="*/ 25455 h 1875991"/>
                  <a:gd name="connsiteX3" fmla="*/ 85798 w 1154205"/>
                  <a:gd name="connsiteY3" fmla="*/ 1875991 h 1875991"/>
                  <a:gd name="connsiteX4" fmla="*/ 18872 w 1154205"/>
                  <a:gd name="connsiteY4" fmla="*/ 1802353 h 1875991"/>
                  <a:gd name="connsiteX5" fmla="*/ 0 w 1154205"/>
                  <a:gd name="connsiteY5" fmla="*/ 1777115 h 1875991"/>
                  <a:gd name="connsiteX6" fmla="*/ 1026018 w 1154205"/>
                  <a:gd name="connsiteY6" fmla="*/ 0 h 1875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4205" h="1875991">
                    <a:moveTo>
                      <a:pt x="1026018" y="0"/>
                    </a:moveTo>
                    <a:lnTo>
                      <a:pt x="1097829" y="10960"/>
                    </a:lnTo>
                    <a:lnTo>
                      <a:pt x="1154205" y="25455"/>
                    </a:lnTo>
                    <a:lnTo>
                      <a:pt x="85798" y="1875991"/>
                    </a:lnTo>
                    <a:lnTo>
                      <a:pt x="18872" y="1802353"/>
                    </a:lnTo>
                    <a:lnTo>
                      <a:pt x="0" y="1777115"/>
                    </a:lnTo>
                    <a:lnTo>
                      <a:pt x="10260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5580531" y="2137872"/>
                <a:ext cx="1213617" cy="1977692"/>
              </a:xfrm>
              <a:custGeom>
                <a:avLst/>
                <a:gdLst>
                  <a:gd name="connsiteX0" fmla="*/ 1106496 w 1213617"/>
                  <a:gd name="connsiteY0" fmla="*/ 0 h 1977692"/>
                  <a:gd name="connsiteX1" fmla="*/ 1131426 w 1213617"/>
                  <a:gd name="connsiteY1" fmla="*/ 12010 h 1977692"/>
                  <a:gd name="connsiteX2" fmla="*/ 1213617 w 1213617"/>
                  <a:gd name="connsiteY2" fmla="*/ 61942 h 1977692"/>
                  <a:gd name="connsiteX3" fmla="*/ 107559 w 1213617"/>
                  <a:gd name="connsiteY3" fmla="*/ 1977692 h 1977692"/>
                  <a:gd name="connsiteX4" fmla="*/ 74492 w 1213617"/>
                  <a:gd name="connsiteY4" fmla="*/ 1961762 h 1977692"/>
                  <a:gd name="connsiteX5" fmla="*/ 0 w 1213617"/>
                  <a:gd name="connsiteY5" fmla="*/ 1916507 h 1977692"/>
                  <a:gd name="connsiteX6" fmla="*/ 1106496 w 1213617"/>
                  <a:gd name="connsiteY6" fmla="*/ 0 h 1977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3617" h="1977692">
                    <a:moveTo>
                      <a:pt x="1106496" y="0"/>
                    </a:moveTo>
                    <a:lnTo>
                      <a:pt x="1131426" y="12010"/>
                    </a:lnTo>
                    <a:lnTo>
                      <a:pt x="1213617" y="61942"/>
                    </a:lnTo>
                    <a:lnTo>
                      <a:pt x="107559" y="1977692"/>
                    </a:lnTo>
                    <a:lnTo>
                      <a:pt x="74492" y="1961762"/>
                    </a:lnTo>
                    <a:lnTo>
                      <a:pt x="0" y="1916507"/>
                    </a:lnTo>
                    <a:lnTo>
                      <a:pt x="110649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5081103" y="2230896"/>
                <a:ext cx="448434" cy="776710"/>
              </a:xfrm>
              <a:custGeom>
                <a:avLst/>
                <a:gdLst>
                  <a:gd name="connsiteX0" fmla="*/ 448434 w 448434"/>
                  <a:gd name="connsiteY0" fmla="*/ 0 h 776710"/>
                  <a:gd name="connsiteX1" fmla="*/ 0 w 448434"/>
                  <a:gd name="connsiteY1" fmla="*/ 776710 h 776710"/>
                  <a:gd name="connsiteX2" fmla="*/ 16222 w 448434"/>
                  <a:gd name="connsiteY2" fmla="*/ 670423 h 776710"/>
                  <a:gd name="connsiteX3" fmla="*/ 397157 w 448434"/>
                  <a:gd name="connsiteY3" fmla="*/ 38344 h 776710"/>
                  <a:gd name="connsiteX4" fmla="*/ 448434 w 448434"/>
                  <a:gd name="connsiteY4" fmla="*/ 0 h 776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434" h="776710">
                    <a:moveTo>
                      <a:pt x="448434" y="0"/>
                    </a:moveTo>
                    <a:lnTo>
                      <a:pt x="0" y="776710"/>
                    </a:lnTo>
                    <a:lnTo>
                      <a:pt x="16222" y="670423"/>
                    </a:lnTo>
                    <a:cubicBezTo>
                      <a:pt x="67912" y="417817"/>
                      <a:pt x="205510" y="196505"/>
                      <a:pt x="397157" y="38344"/>
                    </a:cubicBezTo>
                    <a:lnTo>
                      <a:pt x="4484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5912731" y="2352889"/>
                <a:ext cx="1151019" cy="1870452"/>
              </a:xfrm>
              <a:custGeom>
                <a:avLst/>
                <a:gdLst>
                  <a:gd name="connsiteX0" fmla="*/ 1065711 w 1151019"/>
                  <a:gd name="connsiteY0" fmla="*/ 0 h 1870452"/>
                  <a:gd name="connsiteX1" fmla="*/ 1126277 w 1151019"/>
                  <a:gd name="connsiteY1" fmla="*/ 66640 h 1870452"/>
                  <a:gd name="connsiteX2" fmla="*/ 1151019 w 1151019"/>
                  <a:gd name="connsiteY2" fmla="*/ 99726 h 1870452"/>
                  <a:gd name="connsiteX3" fmla="*/ 128690 w 1151019"/>
                  <a:gd name="connsiteY3" fmla="*/ 1870452 h 1870452"/>
                  <a:gd name="connsiteX4" fmla="*/ 47320 w 1151019"/>
                  <a:gd name="connsiteY4" fmla="*/ 1858033 h 1870452"/>
                  <a:gd name="connsiteX5" fmla="*/ 0 w 1151019"/>
                  <a:gd name="connsiteY5" fmla="*/ 1845866 h 1870452"/>
                  <a:gd name="connsiteX6" fmla="*/ 1065711 w 1151019"/>
                  <a:gd name="connsiteY6" fmla="*/ 0 h 187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1019" h="1870452">
                    <a:moveTo>
                      <a:pt x="1065711" y="0"/>
                    </a:moveTo>
                    <a:lnTo>
                      <a:pt x="1126277" y="66640"/>
                    </a:lnTo>
                    <a:lnTo>
                      <a:pt x="1151019" y="99726"/>
                    </a:lnTo>
                    <a:lnTo>
                      <a:pt x="128690" y="1870452"/>
                    </a:lnTo>
                    <a:lnTo>
                      <a:pt x="47320" y="1858033"/>
                    </a:lnTo>
                    <a:lnTo>
                      <a:pt x="0" y="1845866"/>
                    </a:lnTo>
                    <a:lnTo>
                      <a:pt x="10657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6312983" y="2686089"/>
                <a:ext cx="941447" cy="1539173"/>
              </a:xfrm>
              <a:custGeom>
                <a:avLst/>
                <a:gdLst>
                  <a:gd name="connsiteX0" fmla="*/ 888641 w 941447"/>
                  <a:gd name="connsiteY0" fmla="*/ 0 h 1539173"/>
                  <a:gd name="connsiteX1" fmla="*/ 892070 w 941447"/>
                  <a:gd name="connsiteY1" fmla="*/ 7118 h 1539173"/>
                  <a:gd name="connsiteX2" fmla="*/ 929352 w 941447"/>
                  <a:gd name="connsiteY2" fmla="*/ 108980 h 1539173"/>
                  <a:gd name="connsiteX3" fmla="*/ 941447 w 941447"/>
                  <a:gd name="connsiteY3" fmla="*/ 156021 h 1539173"/>
                  <a:gd name="connsiteX4" fmla="*/ 161136 w 941447"/>
                  <a:gd name="connsiteY4" fmla="*/ 1507558 h 1539173"/>
                  <a:gd name="connsiteX5" fmla="*/ 93946 w 941447"/>
                  <a:gd name="connsiteY5" fmla="*/ 1524834 h 1539173"/>
                  <a:gd name="connsiteX6" fmla="*/ 0 w 941447"/>
                  <a:gd name="connsiteY6" fmla="*/ 1539173 h 1539173"/>
                  <a:gd name="connsiteX7" fmla="*/ 888641 w 941447"/>
                  <a:gd name="connsiteY7" fmla="*/ 0 h 1539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1447" h="1539173">
                    <a:moveTo>
                      <a:pt x="888641" y="0"/>
                    </a:moveTo>
                    <a:lnTo>
                      <a:pt x="892070" y="7118"/>
                    </a:lnTo>
                    <a:cubicBezTo>
                      <a:pt x="906096" y="40279"/>
                      <a:pt x="918554" y="74264"/>
                      <a:pt x="929352" y="108980"/>
                    </a:cubicBezTo>
                    <a:lnTo>
                      <a:pt x="941447" y="156021"/>
                    </a:lnTo>
                    <a:lnTo>
                      <a:pt x="161136" y="1507558"/>
                    </a:lnTo>
                    <a:lnTo>
                      <a:pt x="93946" y="1524834"/>
                    </a:lnTo>
                    <a:lnTo>
                      <a:pt x="0" y="1539173"/>
                    </a:lnTo>
                    <a:lnTo>
                      <a:pt x="88864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6855742" y="3266396"/>
                <a:ext cx="426397" cy="738541"/>
              </a:xfrm>
              <a:custGeom>
                <a:avLst/>
                <a:gdLst>
                  <a:gd name="connsiteX0" fmla="*/ 426397 w 426397"/>
                  <a:gd name="connsiteY0" fmla="*/ 0 h 738541"/>
                  <a:gd name="connsiteX1" fmla="*/ 413912 w 426397"/>
                  <a:gd name="connsiteY1" fmla="*/ 81802 h 738541"/>
                  <a:gd name="connsiteX2" fmla="*/ 32977 w 426397"/>
                  <a:gd name="connsiteY2" fmla="*/ 713881 h 738541"/>
                  <a:gd name="connsiteX3" fmla="*/ 0 w 426397"/>
                  <a:gd name="connsiteY3" fmla="*/ 738541 h 738541"/>
                  <a:gd name="connsiteX4" fmla="*/ 426397 w 426397"/>
                  <a:gd name="connsiteY4" fmla="*/ 0 h 73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6397" h="738541">
                    <a:moveTo>
                      <a:pt x="426397" y="0"/>
                    </a:moveTo>
                    <a:lnTo>
                      <a:pt x="413912" y="81802"/>
                    </a:lnTo>
                    <a:cubicBezTo>
                      <a:pt x="362222" y="334408"/>
                      <a:pt x="224624" y="555720"/>
                      <a:pt x="32977" y="713881"/>
                    </a:cubicBezTo>
                    <a:lnTo>
                      <a:pt x="0" y="738541"/>
                    </a:lnTo>
                    <a:lnTo>
                      <a:pt x="42639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12123311" y="5179993"/>
              <a:ext cx="130041" cy="130142"/>
              <a:chOff x="5081103" y="2022516"/>
              <a:chExt cx="2201036" cy="2202746"/>
            </a:xfrm>
            <a:solidFill>
              <a:schemeClr val="accent1"/>
            </a:solidFill>
          </p:grpSpPr>
          <p:sp>
            <p:nvSpPr>
              <p:cNvPr id="84" name="任意多边形: 形状 83"/>
              <p:cNvSpPr/>
              <p:nvPr/>
            </p:nvSpPr>
            <p:spPr>
              <a:xfrm>
                <a:off x="5115754" y="2022516"/>
                <a:ext cx="949648" cy="1550733"/>
              </a:xfrm>
              <a:custGeom>
                <a:avLst/>
                <a:gdLst>
                  <a:gd name="connsiteX0" fmla="*/ 949648 w 949648"/>
                  <a:gd name="connsiteY0" fmla="*/ 0 h 1550733"/>
                  <a:gd name="connsiteX1" fmla="*/ 54332 w 949648"/>
                  <a:gd name="connsiteY1" fmla="*/ 1550733 h 1550733"/>
                  <a:gd name="connsiteX2" fmla="*/ 46172 w 949648"/>
                  <a:gd name="connsiteY2" fmla="*/ 1533795 h 1550733"/>
                  <a:gd name="connsiteX3" fmla="*/ 8890 w 949648"/>
                  <a:gd name="connsiteY3" fmla="*/ 1431933 h 1550733"/>
                  <a:gd name="connsiteX4" fmla="*/ 0 w 949648"/>
                  <a:gd name="connsiteY4" fmla="*/ 1397356 h 1550733"/>
                  <a:gd name="connsiteX5" fmla="*/ 789319 w 949648"/>
                  <a:gd name="connsiteY5" fmla="*/ 30215 h 1550733"/>
                  <a:gd name="connsiteX6" fmla="*/ 844296 w 949648"/>
                  <a:gd name="connsiteY6" fmla="*/ 16079 h 1550733"/>
                  <a:gd name="connsiteX7" fmla="*/ 949648 w 949648"/>
                  <a:gd name="connsiteY7" fmla="*/ 0 h 1550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9648" h="1550733">
                    <a:moveTo>
                      <a:pt x="949648" y="0"/>
                    </a:moveTo>
                    <a:lnTo>
                      <a:pt x="54332" y="1550733"/>
                    </a:lnTo>
                    <a:lnTo>
                      <a:pt x="46172" y="1533795"/>
                    </a:lnTo>
                    <a:cubicBezTo>
                      <a:pt x="32147" y="1500634"/>
                      <a:pt x="19689" y="1466650"/>
                      <a:pt x="8890" y="1431933"/>
                    </a:cubicBezTo>
                    <a:lnTo>
                      <a:pt x="0" y="1397356"/>
                    </a:lnTo>
                    <a:lnTo>
                      <a:pt x="789319" y="30215"/>
                    </a:lnTo>
                    <a:lnTo>
                      <a:pt x="844296" y="16079"/>
                    </a:lnTo>
                    <a:lnTo>
                      <a:pt x="9496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5309100" y="2027635"/>
                <a:ext cx="1154205" cy="1875991"/>
              </a:xfrm>
              <a:custGeom>
                <a:avLst/>
                <a:gdLst>
                  <a:gd name="connsiteX0" fmla="*/ 1026018 w 1154205"/>
                  <a:gd name="connsiteY0" fmla="*/ 0 h 1875991"/>
                  <a:gd name="connsiteX1" fmla="*/ 1097829 w 1154205"/>
                  <a:gd name="connsiteY1" fmla="*/ 10960 h 1875991"/>
                  <a:gd name="connsiteX2" fmla="*/ 1154205 w 1154205"/>
                  <a:gd name="connsiteY2" fmla="*/ 25455 h 1875991"/>
                  <a:gd name="connsiteX3" fmla="*/ 85798 w 1154205"/>
                  <a:gd name="connsiteY3" fmla="*/ 1875991 h 1875991"/>
                  <a:gd name="connsiteX4" fmla="*/ 18872 w 1154205"/>
                  <a:gd name="connsiteY4" fmla="*/ 1802353 h 1875991"/>
                  <a:gd name="connsiteX5" fmla="*/ 0 w 1154205"/>
                  <a:gd name="connsiteY5" fmla="*/ 1777115 h 1875991"/>
                  <a:gd name="connsiteX6" fmla="*/ 1026018 w 1154205"/>
                  <a:gd name="connsiteY6" fmla="*/ 0 h 1875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4205" h="1875991">
                    <a:moveTo>
                      <a:pt x="1026018" y="0"/>
                    </a:moveTo>
                    <a:lnTo>
                      <a:pt x="1097829" y="10960"/>
                    </a:lnTo>
                    <a:lnTo>
                      <a:pt x="1154205" y="25455"/>
                    </a:lnTo>
                    <a:lnTo>
                      <a:pt x="85798" y="1875991"/>
                    </a:lnTo>
                    <a:lnTo>
                      <a:pt x="18872" y="1802353"/>
                    </a:lnTo>
                    <a:lnTo>
                      <a:pt x="0" y="1777115"/>
                    </a:lnTo>
                    <a:lnTo>
                      <a:pt x="10260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5580531" y="2137872"/>
                <a:ext cx="1213617" cy="1977692"/>
              </a:xfrm>
              <a:custGeom>
                <a:avLst/>
                <a:gdLst>
                  <a:gd name="connsiteX0" fmla="*/ 1106496 w 1213617"/>
                  <a:gd name="connsiteY0" fmla="*/ 0 h 1977692"/>
                  <a:gd name="connsiteX1" fmla="*/ 1131426 w 1213617"/>
                  <a:gd name="connsiteY1" fmla="*/ 12010 h 1977692"/>
                  <a:gd name="connsiteX2" fmla="*/ 1213617 w 1213617"/>
                  <a:gd name="connsiteY2" fmla="*/ 61942 h 1977692"/>
                  <a:gd name="connsiteX3" fmla="*/ 107559 w 1213617"/>
                  <a:gd name="connsiteY3" fmla="*/ 1977692 h 1977692"/>
                  <a:gd name="connsiteX4" fmla="*/ 74492 w 1213617"/>
                  <a:gd name="connsiteY4" fmla="*/ 1961762 h 1977692"/>
                  <a:gd name="connsiteX5" fmla="*/ 0 w 1213617"/>
                  <a:gd name="connsiteY5" fmla="*/ 1916507 h 1977692"/>
                  <a:gd name="connsiteX6" fmla="*/ 1106496 w 1213617"/>
                  <a:gd name="connsiteY6" fmla="*/ 0 h 1977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3617" h="1977692">
                    <a:moveTo>
                      <a:pt x="1106496" y="0"/>
                    </a:moveTo>
                    <a:lnTo>
                      <a:pt x="1131426" y="12010"/>
                    </a:lnTo>
                    <a:lnTo>
                      <a:pt x="1213617" y="61942"/>
                    </a:lnTo>
                    <a:lnTo>
                      <a:pt x="107559" y="1977692"/>
                    </a:lnTo>
                    <a:lnTo>
                      <a:pt x="74492" y="1961762"/>
                    </a:lnTo>
                    <a:lnTo>
                      <a:pt x="0" y="1916507"/>
                    </a:lnTo>
                    <a:lnTo>
                      <a:pt x="110649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5081103" y="2230896"/>
                <a:ext cx="448434" cy="776710"/>
              </a:xfrm>
              <a:custGeom>
                <a:avLst/>
                <a:gdLst>
                  <a:gd name="connsiteX0" fmla="*/ 448434 w 448434"/>
                  <a:gd name="connsiteY0" fmla="*/ 0 h 776710"/>
                  <a:gd name="connsiteX1" fmla="*/ 0 w 448434"/>
                  <a:gd name="connsiteY1" fmla="*/ 776710 h 776710"/>
                  <a:gd name="connsiteX2" fmla="*/ 16222 w 448434"/>
                  <a:gd name="connsiteY2" fmla="*/ 670423 h 776710"/>
                  <a:gd name="connsiteX3" fmla="*/ 397157 w 448434"/>
                  <a:gd name="connsiteY3" fmla="*/ 38344 h 776710"/>
                  <a:gd name="connsiteX4" fmla="*/ 448434 w 448434"/>
                  <a:gd name="connsiteY4" fmla="*/ 0 h 776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434" h="776710">
                    <a:moveTo>
                      <a:pt x="448434" y="0"/>
                    </a:moveTo>
                    <a:lnTo>
                      <a:pt x="0" y="776710"/>
                    </a:lnTo>
                    <a:lnTo>
                      <a:pt x="16222" y="670423"/>
                    </a:lnTo>
                    <a:cubicBezTo>
                      <a:pt x="67912" y="417817"/>
                      <a:pt x="205510" y="196505"/>
                      <a:pt x="397157" y="38344"/>
                    </a:cubicBezTo>
                    <a:lnTo>
                      <a:pt x="4484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5912731" y="2352889"/>
                <a:ext cx="1151019" cy="1870452"/>
              </a:xfrm>
              <a:custGeom>
                <a:avLst/>
                <a:gdLst>
                  <a:gd name="connsiteX0" fmla="*/ 1065711 w 1151019"/>
                  <a:gd name="connsiteY0" fmla="*/ 0 h 1870452"/>
                  <a:gd name="connsiteX1" fmla="*/ 1126277 w 1151019"/>
                  <a:gd name="connsiteY1" fmla="*/ 66640 h 1870452"/>
                  <a:gd name="connsiteX2" fmla="*/ 1151019 w 1151019"/>
                  <a:gd name="connsiteY2" fmla="*/ 99726 h 1870452"/>
                  <a:gd name="connsiteX3" fmla="*/ 128690 w 1151019"/>
                  <a:gd name="connsiteY3" fmla="*/ 1870452 h 1870452"/>
                  <a:gd name="connsiteX4" fmla="*/ 47320 w 1151019"/>
                  <a:gd name="connsiteY4" fmla="*/ 1858033 h 1870452"/>
                  <a:gd name="connsiteX5" fmla="*/ 0 w 1151019"/>
                  <a:gd name="connsiteY5" fmla="*/ 1845866 h 1870452"/>
                  <a:gd name="connsiteX6" fmla="*/ 1065711 w 1151019"/>
                  <a:gd name="connsiteY6" fmla="*/ 0 h 187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1019" h="1870452">
                    <a:moveTo>
                      <a:pt x="1065711" y="0"/>
                    </a:moveTo>
                    <a:lnTo>
                      <a:pt x="1126277" y="66640"/>
                    </a:lnTo>
                    <a:lnTo>
                      <a:pt x="1151019" y="99726"/>
                    </a:lnTo>
                    <a:lnTo>
                      <a:pt x="128690" y="1870452"/>
                    </a:lnTo>
                    <a:lnTo>
                      <a:pt x="47320" y="1858033"/>
                    </a:lnTo>
                    <a:lnTo>
                      <a:pt x="0" y="1845866"/>
                    </a:lnTo>
                    <a:lnTo>
                      <a:pt x="10657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6312983" y="2686089"/>
                <a:ext cx="941447" cy="1539173"/>
              </a:xfrm>
              <a:custGeom>
                <a:avLst/>
                <a:gdLst>
                  <a:gd name="connsiteX0" fmla="*/ 888641 w 941447"/>
                  <a:gd name="connsiteY0" fmla="*/ 0 h 1539173"/>
                  <a:gd name="connsiteX1" fmla="*/ 892070 w 941447"/>
                  <a:gd name="connsiteY1" fmla="*/ 7118 h 1539173"/>
                  <a:gd name="connsiteX2" fmla="*/ 929352 w 941447"/>
                  <a:gd name="connsiteY2" fmla="*/ 108980 h 1539173"/>
                  <a:gd name="connsiteX3" fmla="*/ 941447 w 941447"/>
                  <a:gd name="connsiteY3" fmla="*/ 156021 h 1539173"/>
                  <a:gd name="connsiteX4" fmla="*/ 161136 w 941447"/>
                  <a:gd name="connsiteY4" fmla="*/ 1507558 h 1539173"/>
                  <a:gd name="connsiteX5" fmla="*/ 93946 w 941447"/>
                  <a:gd name="connsiteY5" fmla="*/ 1524834 h 1539173"/>
                  <a:gd name="connsiteX6" fmla="*/ 0 w 941447"/>
                  <a:gd name="connsiteY6" fmla="*/ 1539173 h 1539173"/>
                  <a:gd name="connsiteX7" fmla="*/ 888641 w 941447"/>
                  <a:gd name="connsiteY7" fmla="*/ 0 h 1539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1447" h="1539173">
                    <a:moveTo>
                      <a:pt x="888641" y="0"/>
                    </a:moveTo>
                    <a:lnTo>
                      <a:pt x="892070" y="7118"/>
                    </a:lnTo>
                    <a:cubicBezTo>
                      <a:pt x="906096" y="40279"/>
                      <a:pt x="918554" y="74264"/>
                      <a:pt x="929352" y="108980"/>
                    </a:cubicBezTo>
                    <a:lnTo>
                      <a:pt x="941447" y="156021"/>
                    </a:lnTo>
                    <a:lnTo>
                      <a:pt x="161136" y="1507558"/>
                    </a:lnTo>
                    <a:lnTo>
                      <a:pt x="93946" y="1524834"/>
                    </a:lnTo>
                    <a:lnTo>
                      <a:pt x="0" y="1539173"/>
                    </a:lnTo>
                    <a:lnTo>
                      <a:pt x="88864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6855742" y="3266396"/>
                <a:ext cx="426397" cy="738541"/>
              </a:xfrm>
              <a:custGeom>
                <a:avLst/>
                <a:gdLst>
                  <a:gd name="connsiteX0" fmla="*/ 426397 w 426397"/>
                  <a:gd name="connsiteY0" fmla="*/ 0 h 738541"/>
                  <a:gd name="connsiteX1" fmla="*/ 413912 w 426397"/>
                  <a:gd name="connsiteY1" fmla="*/ 81802 h 738541"/>
                  <a:gd name="connsiteX2" fmla="*/ 32977 w 426397"/>
                  <a:gd name="connsiteY2" fmla="*/ 713881 h 738541"/>
                  <a:gd name="connsiteX3" fmla="*/ 0 w 426397"/>
                  <a:gd name="connsiteY3" fmla="*/ 738541 h 738541"/>
                  <a:gd name="connsiteX4" fmla="*/ 426397 w 426397"/>
                  <a:gd name="connsiteY4" fmla="*/ 0 h 73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6397" h="738541">
                    <a:moveTo>
                      <a:pt x="426397" y="0"/>
                    </a:moveTo>
                    <a:lnTo>
                      <a:pt x="413912" y="81802"/>
                    </a:lnTo>
                    <a:cubicBezTo>
                      <a:pt x="362222" y="334408"/>
                      <a:pt x="224624" y="555720"/>
                      <a:pt x="32977" y="713881"/>
                    </a:cubicBezTo>
                    <a:lnTo>
                      <a:pt x="0" y="738541"/>
                    </a:lnTo>
                    <a:lnTo>
                      <a:pt x="42639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10352703" y="4235483"/>
              <a:ext cx="130041" cy="130142"/>
              <a:chOff x="5081103" y="2022516"/>
              <a:chExt cx="2201036" cy="2202746"/>
            </a:xfrm>
            <a:solidFill>
              <a:schemeClr val="accent1"/>
            </a:solidFill>
          </p:grpSpPr>
          <p:sp>
            <p:nvSpPr>
              <p:cNvPr id="92" name="任意多边形: 形状 91"/>
              <p:cNvSpPr/>
              <p:nvPr/>
            </p:nvSpPr>
            <p:spPr>
              <a:xfrm>
                <a:off x="5115754" y="2022516"/>
                <a:ext cx="949648" cy="1550733"/>
              </a:xfrm>
              <a:custGeom>
                <a:avLst/>
                <a:gdLst>
                  <a:gd name="connsiteX0" fmla="*/ 949648 w 949648"/>
                  <a:gd name="connsiteY0" fmla="*/ 0 h 1550733"/>
                  <a:gd name="connsiteX1" fmla="*/ 54332 w 949648"/>
                  <a:gd name="connsiteY1" fmla="*/ 1550733 h 1550733"/>
                  <a:gd name="connsiteX2" fmla="*/ 46172 w 949648"/>
                  <a:gd name="connsiteY2" fmla="*/ 1533795 h 1550733"/>
                  <a:gd name="connsiteX3" fmla="*/ 8890 w 949648"/>
                  <a:gd name="connsiteY3" fmla="*/ 1431933 h 1550733"/>
                  <a:gd name="connsiteX4" fmla="*/ 0 w 949648"/>
                  <a:gd name="connsiteY4" fmla="*/ 1397356 h 1550733"/>
                  <a:gd name="connsiteX5" fmla="*/ 789319 w 949648"/>
                  <a:gd name="connsiteY5" fmla="*/ 30215 h 1550733"/>
                  <a:gd name="connsiteX6" fmla="*/ 844296 w 949648"/>
                  <a:gd name="connsiteY6" fmla="*/ 16079 h 1550733"/>
                  <a:gd name="connsiteX7" fmla="*/ 949648 w 949648"/>
                  <a:gd name="connsiteY7" fmla="*/ 0 h 1550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9648" h="1550733">
                    <a:moveTo>
                      <a:pt x="949648" y="0"/>
                    </a:moveTo>
                    <a:lnTo>
                      <a:pt x="54332" y="1550733"/>
                    </a:lnTo>
                    <a:lnTo>
                      <a:pt x="46172" y="1533795"/>
                    </a:lnTo>
                    <a:cubicBezTo>
                      <a:pt x="32147" y="1500634"/>
                      <a:pt x="19689" y="1466650"/>
                      <a:pt x="8890" y="1431933"/>
                    </a:cubicBezTo>
                    <a:lnTo>
                      <a:pt x="0" y="1397356"/>
                    </a:lnTo>
                    <a:lnTo>
                      <a:pt x="789319" y="30215"/>
                    </a:lnTo>
                    <a:lnTo>
                      <a:pt x="844296" y="16079"/>
                    </a:lnTo>
                    <a:lnTo>
                      <a:pt x="9496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5309100" y="2027635"/>
                <a:ext cx="1154205" cy="1875991"/>
              </a:xfrm>
              <a:custGeom>
                <a:avLst/>
                <a:gdLst>
                  <a:gd name="connsiteX0" fmla="*/ 1026018 w 1154205"/>
                  <a:gd name="connsiteY0" fmla="*/ 0 h 1875991"/>
                  <a:gd name="connsiteX1" fmla="*/ 1097829 w 1154205"/>
                  <a:gd name="connsiteY1" fmla="*/ 10960 h 1875991"/>
                  <a:gd name="connsiteX2" fmla="*/ 1154205 w 1154205"/>
                  <a:gd name="connsiteY2" fmla="*/ 25455 h 1875991"/>
                  <a:gd name="connsiteX3" fmla="*/ 85798 w 1154205"/>
                  <a:gd name="connsiteY3" fmla="*/ 1875991 h 1875991"/>
                  <a:gd name="connsiteX4" fmla="*/ 18872 w 1154205"/>
                  <a:gd name="connsiteY4" fmla="*/ 1802353 h 1875991"/>
                  <a:gd name="connsiteX5" fmla="*/ 0 w 1154205"/>
                  <a:gd name="connsiteY5" fmla="*/ 1777115 h 1875991"/>
                  <a:gd name="connsiteX6" fmla="*/ 1026018 w 1154205"/>
                  <a:gd name="connsiteY6" fmla="*/ 0 h 1875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4205" h="1875991">
                    <a:moveTo>
                      <a:pt x="1026018" y="0"/>
                    </a:moveTo>
                    <a:lnTo>
                      <a:pt x="1097829" y="10960"/>
                    </a:lnTo>
                    <a:lnTo>
                      <a:pt x="1154205" y="25455"/>
                    </a:lnTo>
                    <a:lnTo>
                      <a:pt x="85798" y="1875991"/>
                    </a:lnTo>
                    <a:lnTo>
                      <a:pt x="18872" y="1802353"/>
                    </a:lnTo>
                    <a:lnTo>
                      <a:pt x="0" y="1777115"/>
                    </a:lnTo>
                    <a:lnTo>
                      <a:pt x="10260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5580531" y="2137872"/>
                <a:ext cx="1213617" cy="1977692"/>
              </a:xfrm>
              <a:custGeom>
                <a:avLst/>
                <a:gdLst>
                  <a:gd name="connsiteX0" fmla="*/ 1106496 w 1213617"/>
                  <a:gd name="connsiteY0" fmla="*/ 0 h 1977692"/>
                  <a:gd name="connsiteX1" fmla="*/ 1131426 w 1213617"/>
                  <a:gd name="connsiteY1" fmla="*/ 12010 h 1977692"/>
                  <a:gd name="connsiteX2" fmla="*/ 1213617 w 1213617"/>
                  <a:gd name="connsiteY2" fmla="*/ 61942 h 1977692"/>
                  <a:gd name="connsiteX3" fmla="*/ 107559 w 1213617"/>
                  <a:gd name="connsiteY3" fmla="*/ 1977692 h 1977692"/>
                  <a:gd name="connsiteX4" fmla="*/ 74492 w 1213617"/>
                  <a:gd name="connsiteY4" fmla="*/ 1961762 h 1977692"/>
                  <a:gd name="connsiteX5" fmla="*/ 0 w 1213617"/>
                  <a:gd name="connsiteY5" fmla="*/ 1916507 h 1977692"/>
                  <a:gd name="connsiteX6" fmla="*/ 1106496 w 1213617"/>
                  <a:gd name="connsiteY6" fmla="*/ 0 h 1977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3617" h="1977692">
                    <a:moveTo>
                      <a:pt x="1106496" y="0"/>
                    </a:moveTo>
                    <a:lnTo>
                      <a:pt x="1131426" y="12010"/>
                    </a:lnTo>
                    <a:lnTo>
                      <a:pt x="1213617" y="61942"/>
                    </a:lnTo>
                    <a:lnTo>
                      <a:pt x="107559" y="1977692"/>
                    </a:lnTo>
                    <a:lnTo>
                      <a:pt x="74492" y="1961762"/>
                    </a:lnTo>
                    <a:lnTo>
                      <a:pt x="0" y="1916507"/>
                    </a:lnTo>
                    <a:lnTo>
                      <a:pt x="110649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5081103" y="2230896"/>
                <a:ext cx="448434" cy="776710"/>
              </a:xfrm>
              <a:custGeom>
                <a:avLst/>
                <a:gdLst>
                  <a:gd name="connsiteX0" fmla="*/ 448434 w 448434"/>
                  <a:gd name="connsiteY0" fmla="*/ 0 h 776710"/>
                  <a:gd name="connsiteX1" fmla="*/ 0 w 448434"/>
                  <a:gd name="connsiteY1" fmla="*/ 776710 h 776710"/>
                  <a:gd name="connsiteX2" fmla="*/ 16222 w 448434"/>
                  <a:gd name="connsiteY2" fmla="*/ 670423 h 776710"/>
                  <a:gd name="connsiteX3" fmla="*/ 397157 w 448434"/>
                  <a:gd name="connsiteY3" fmla="*/ 38344 h 776710"/>
                  <a:gd name="connsiteX4" fmla="*/ 448434 w 448434"/>
                  <a:gd name="connsiteY4" fmla="*/ 0 h 776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434" h="776710">
                    <a:moveTo>
                      <a:pt x="448434" y="0"/>
                    </a:moveTo>
                    <a:lnTo>
                      <a:pt x="0" y="776710"/>
                    </a:lnTo>
                    <a:lnTo>
                      <a:pt x="16222" y="670423"/>
                    </a:lnTo>
                    <a:cubicBezTo>
                      <a:pt x="67912" y="417817"/>
                      <a:pt x="205510" y="196505"/>
                      <a:pt x="397157" y="38344"/>
                    </a:cubicBezTo>
                    <a:lnTo>
                      <a:pt x="4484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5912731" y="2352889"/>
                <a:ext cx="1151019" cy="1870452"/>
              </a:xfrm>
              <a:custGeom>
                <a:avLst/>
                <a:gdLst>
                  <a:gd name="connsiteX0" fmla="*/ 1065711 w 1151019"/>
                  <a:gd name="connsiteY0" fmla="*/ 0 h 1870452"/>
                  <a:gd name="connsiteX1" fmla="*/ 1126277 w 1151019"/>
                  <a:gd name="connsiteY1" fmla="*/ 66640 h 1870452"/>
                  <a:gd name="connsiteX2" fmla="*/ 1151019 w 1151019"/>
                  <a:gd name="connsiteY2" fmla="*/ 99726 h 1870452"/>
                  <a:gd name="connsiteX3" fmla="*/ 128690 w 1151019"/>
                  <a:gd name="connsiteY3" fmla="*/ 1870452 h 1870452"/>
                  <a:gd name="connsiteX4" fmla="*/ 47320 w 1151019"/>
                  <a:gd name="connsiteY4" fmla="*/ 1858033 h 1870452"/>
                  <a:gd name="connsiteX5" fmla="*/ 0 w 1151019"/>
                  <a:gd name="connsiteY5" fmla="*/ 1845866 h 1870452"/>
                  <a:gd name="connsiteX6" fmla="*/ 1065711 w 1151019"/>
                  <a:gd name="connsiteY6" fmla="*/ 0 h 187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1019" h="1870452">
                    <a:moveTo>
                      <a:pt x="1065711" y="0"/>
                    </a:moveTo>
                    <a:lnTo>
                      <a:pt x="1126277" y="66640"/>
                    </a:lnTo>
                    <a:lnTo>
                      <a:pt x="1151019" y="99726"/>
                    </a:lnTo>
                    <a:lnTo>
                      <a:pt x="128690" y="1870452"/>
                    </a:lnTo>
                    <a:lnTo>
                      <a:pt x="47320" y="1858033"/>
                    </a:lnTo>
                    <a:lnTo>
                      <a:pt x="0" y="1845866"/>
                    </a:lnTo>
                    <a:lnTo>
                      <a:pt x="10657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6312983" y="2686089"/>
                <a:ext cx="941447" cy="1539173"/>
              </a:xfrm>
              <a:custGeom>
                <a:avLst/>
                <a:gdLst>
                  <a:gd name="connsiteX0" fmla="*/ 888641 w 941447"/>
                  <a:gd name="connsiteY0" fmla="*/ 0 h 1539173"/>
                  <a:gd name="connsiteX1" fmla="*/ 892070 w 941447"/>
                  <a:gd name="connsiteY1" fmla="*/ 7118 h 1539173"/>
                  <a:gd name="connsiteX2" fmla="*/ 929352 w 941447"/>
                  <a:gd name="connsiteY2" fmla="*/ 108980 h 1539173"/>
                  <a:gd name="connsiteX3" fmla="*/ 941447 w 941447"/>
                  <a:gd name="connsiteY3" fmla="*/ 156021 h 1539173"/>
                  <a:gd name="connsiteX4" fmla="*/ 161136 w 941447"/>
                  <a:gd name="connsiteY4" fmla="*/ 1507558 h 1539173"/>
                  <a:gd name="connsiteX5" fmla="*/ 93946 w 941447"/>
                  <a:gd name="connsiteY5" fmla="*/ 1524834 h 1539173"/>
                  <a:gd name="connsiteX6" fmla="*/ 0 w 941447"/>
                  <a:gd name="connsiteY6" fmla="*/ 1539173 h 1539173"/>
                  <a:gd name="connsiteX7" fmla="*/ 888641 w 941447"/>
                  <a:gd name="connsiteY7" fmla="*/ 0 h 1539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1447" h="1539173">
                    <a:moveTo>
                      <a:pt x="888641" y="0"/>
                    </a:moveTo>
                    <a:lnTo>
                      <a:pt x="892070" y="7118"/>
                    </a:lnTo>
                    <a:cubicBezTo>
                      <a:pt x="906096" y="40279"/>
                      <a:pt x="918554" y="74264"/>
                      <a:pt x="929352" y="108980"/>
                    </a:cubicBezTo>
                    <a:lnTo>
                      <a:pt x="941447" y="156021"/>
                    </a:lnTo>
                    <a:lnTo>
                      <a:pt x="161136" y="1507558"/>
                    </a:lnTo>
                    <a:lnTo>
                      <a:pt x="93946" y="1524834"/>
                    </a:lnTo>
                    <a:lnTo>
                      <a:pt x="0" y="1539173"/>
                    </a:lnTo>
                    <a:lnTo>
                      <a:pt x="88864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6855742" y="3266396"/>
                <a:ext cx="426397" cy="738541"/>
              </a:xfrm>
              <a:custGeom>
                <a:avLst/>
                <a:gdLst>
                  <a:gd name="connsiteX0" fmla="*/ 426397 w 426397"/>
                  <a:gd name="connsiteY0" fmla="*/ 0 h 738541"/>
                  <a:gd name="connsiteX1" fmla="*/ 413912 w 426397"/>
                  <a:gd name="connsiteY1" fmla="*/ 81802 h 738541"/>
                  <a:gd name="connsiteX2" fmla="*/ 32977 w 426397"/>
                  <a:gd name="connsiteY2" fmla="*/ 713881 h 738541"/>
                  <a:gd name="connsiteX3" fmla="*/ 0 w 426397"/>
                  <a:gd name="connsiteY3" fmla="*/ 738541 h 738541"/>
                  <a:gd name="connsiteX4" fmla="*/ 426397 w 426397"/>
                  <a:gd name="connsiteY4" fmla="*/ 0 h 73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6397" h="738541">
                    <a:moveTo>
                      <a:pt x="426397" y="0"/>
                    </a:moveTo>
                    <a:lnTo>
                      <a:pt x="413912" y="81802"/>
                    </a:lnTo>
                    <a:cubicBezTo>
                      <a:pt x="362222" y="334408"/>
                      <a:pt x="224624" y="555720"/>
                      <a:pt x="32977" y="713881"/>
                    </a:cubicBezTo>
                    <a:lnTo>
                      <a:pt x="0" y="738541"/>
                    </a:lnTo>
                    <a:lnTo>
                      <a:pt x="42639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10352703" y="5179993"/>
              <a:ext cx="130041" cy="130142"/>
              <a:chOff x="5081103" y="2022516"/>
              <a:chExt cx="2201036" cy="2202746"/>
            </a:xfrm>
            <a:solidFill>
              <a:schemeClr val="accent1"/>
            </a:solidFill>
          </p:grpSpPr>
          <p:sp>
            <p:nvSpPr>
              <p:cNvPr id="102" name="任意多边形: 形状 101"/>
              <p:cNvSpPr/>
              <p:nvPr/>
            </p:nvSpPr>
            <p:spPr>
              <a:xfrm>
                <a:off x="5115754" y="2022516"/>
                <a:ext cx="949648" cy="1550733"/>
              </a:xfrm>
              <a:custGeom>
                <a:avLst/>
                <a:gdLst>
                  <a:gd name="connsiteX0" fmla="*/ 949648 w 949648"/>
                  <a:gd name="connsiteY0" fmla="*/ 0 h 1550733"/>
                  <a:gd name="connsiteX1" fmla="*/ 54332 w 949648"/>
                  <a:gd name="connsiteY1" fmla="*/ 1550733 h 1550733"/>
                  <a:gd name="connsiteX2" fmla="*/ 46172 w 949648"/>
                  <a:gd name="connsiteY2" fmla="*/ 1533795 h 1550733"/>
                  <a:gd name="connsiteX3" fmla="*/ 8890 w 949648"/>
                  <a:gd name="connsiteY3" fmla="*/ 1431933 h 1550733"/>
                  <a:gd name="connsiteX4" fmla="*/ 0 w 949648"/>
                  <a:gd name="connsiteY4" fmla="*/ 1397356 h 1550733"/>
                  <a:gd name="connsiteX5" fmla="*/ 789319 w 949648"/>
                  <a:gd name="connsiteY5" fmla="*/ 30215 h 1550733"/>
                  <a:gd name="connsiteX6" fmla="*/ 844296 w 949648"/>
                  <a:gd name="connsiteY6" fmla="*/ 16079 h 1550733"/>
                  <a:gd name="connsiteX7" fmla="*/ 949648 w 949648"/>
                  <a:gd name="connsiteY7" fmla="*/ 0 h 1550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9648" h="1550733">
                    <a:moveTo>
                      <a:pt x="949648" y="0"/>
                    </a:moveTo>
                    <a:lnTo>
                      <a:pt x="54332" y="1550733"/>
                    </a:lnTo>
                    <a:lnTo>
                      <a:pt x="46172" y="1533795"/>
                    </a:lnTo>
                    <a:cubicBezTo>
                      <a:pt x="32147" y="1500634"/>
                      <a:pt x="19689" y="1466650"/>
                      <a:pt x="8890" y="1431933"/>
                    </a:cubicBezTo>
                    <a:lnTo>
                      <a:pt x="0" y="1397356"/>
                    </a:lnTo>
                    <a:lnTo>
                      <a:pt x="789319" y="30215"/>
                    </a:lnTo>
                    <a:lnTo>
                      <a:pt x="844296" y="16079"/>
                    </a:lnTo>
                    <a:lnTo>
                      <a:pt x="9496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5309100" y="2027635"/>
                <a:ext cx="1154205" cy="1875991"/>
              </a:xfrm>
              <a:custGeom>
                <a:avLst/>
                <a:gdLst>
                  <a:gd name="connsiteX0" fmla="*/ 1026018 w 1154205"/>
                  <a:gd name="connsiteY0" fmla="*/ 0 h 1875991"/>
                  <a:gd name="connsiteX1" fmla="*/ 1097829 w 1154205"/>
                  <a:gd name="connsiteY1" fmla="*/ 10960 h 1875991"/>
                  <a:gd name="connsiteX2" fmla="*/ 1154205 w 1154205"/>
                  <a:gd name="connsiteY2" fmla="*/ 25455 h 1875991"/>
                  <a:gd name="connsiteX3" fmla="*/ 85798 w 1154205"/>
                  <a:gd name="connsiteY3" fmla="*/ 1875991 h 1875991"/>
                  <a:gd name="connsiteX4" fmla="*/ 18872 w 1154205"/>
                  <a:gd name="connsiteY4" fmla="*/ 1802353 h 1875991"/>
                  <a:gd name="connsiteX5" fmla="*/ 0 w 1154205"/>
                  <a:gd name="connsiteY5" fmla="*/ 1777115 h 1875991"/>
                  <a:gd name="connsiteX6" fmla="*/ 1026018 w 1154205"/>
                  <a:gd name="connsiteY6" fmla="*/ 0 h 1875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4205" h="1875991">
                    <a:moveTo>
                      <a:pt x="1026018" y="0"/>
                    </a:moveTo>
                    <a:lnTo>
                      <a:pt x="1097829" y="10960"/>
                    </a:lnTo>
                    <a:lnTo>
                      <a:pt x="1154205" y="25455"/>
                    </a:lnTo>
                    <a:lnTo>
                      <a:pt x="85798" y="1875991"/>
                    </a:lnTo>
                    <a:lnTo>
                      <a:pt x="18872" y="1802353"/>
                    </a:lnTo>
                    <a:lnTo>
                      <a:pt x="0" y="1777115"/>
                    </a:lnTo>
                    <a:lnTo>
                      <a:pt x="10260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5580531" y="2137872"/>
                <a:ext cx="1213617" cy="1977692"/>
              </a:xfrm>
              <a:custGeom>
                <a:avLst/>
                <a:gdLst>
                  <a:gd name="connsiteX0" fmla="*/ 1106496 w 1213617"/>
                  <a:gd name="connsiteY0" fmla="*/ 0 h 1977692"/>
                  <a:gd name="connsiteX1" fmla="*/ 1131426 w 1213617"/>
                  <a:gd name="connsiteY1" fmla="*/ 12010 h 1977692"/>
                  <a:gd name="connsiteX2" fmla="*/ 1213617 w 1213617"/>
                  <a:gd name="connsiteY2" fmla="*/ 61942 h 1977692"/>
                  <a:gd name="connsiteX3" fmla="*/ 107559 w 1213617"/>
                  <a:gd name="connsiteY3" fmla="*/ 1977692 h 1977692"/>
                  <a:gd name="connsiteX4" fmla="*/ 74492 w 1213617"/>
                  <a:gd name="connsiteY4" fmla="*/ 1961762 h 1977692"/>
                  <a:gd name="connsiteX5" fmla="*/ 0 w 1213617"/>
                  <a:gd name="connsiteY5" fmla="*/ 1916507 h 1977692"/>
                  <a:gd name="connsiteX6" fmla="*/ 1106496 w 1213617"/>
                  <a:gd name="connsiteY6" fmla="*/ 0 h 1977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3617" h="1977692">
                    <a:moveTo>
                      <a:pt x="1106496" y="0"/>
                    </a:moveTo>
                    <a:lnTo>
                      <a:pt x="1131426" y="12010"/>
                    </a:lnTo>
                    <a:lnTo>
                      <a:pt x="1213617" y="61942"/>
                    </a:lnTo>
                    <a:lnTo>
                      <a:pt x="107559" y="1977692"/>
                    </a:lnTo>
                    <a:lnTo>
                      <a:pt x="74492" y="1961762"/>
                    </a:lnTo>
                    <a:lnTo>
                      <a:pt x="0" y="1916507"/>
                    </a:lnTo>
                    <a:lnTo>
                      <a:pt x="110649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5081103" y="2230896"/>
                <a:ext cx="448434" cy="776710"/>
              </a:xfrm>
              <a:custGeom>
                <a:avLst/>
                <a:gdLst>
                  <a:gd name="connsiteX0" fmla="*/ 448434 w 448434"/>
                  <a:gd name="connsiteY0" fmla="*/ 0 h 776710"/>
                  <a:gd name="connsiteX1" fmla="*/ 0 w 448434"/>
                  <a:gd name="connsiteY1" fmla="*/ 776710 h 776710"/>
                  <a:gd name="connsiteX2" fmla="*/ 16222 w 448434"/>
                  <a:gd name="connsiteY2" fmla="*/ 670423 h 776710"/>
                  <a:gd name="connsiteX3" fmla="*/ 397157 w 448434"/>
                  <a:gd name="connsiteY3" fmla="*/ 38344 h 776710"/>
                  <a:gd name="connsiteX4" fmla="*/ 448434 w 448434"/>
                  <a:gd name="connsiteY4" fmla="*/ 0 h 776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434" h="776710">
                    <a:moveTo>
                      <a:pt x="448434" y="0"/>
                    </a:moveTo>
                    <a:lnTo>
                      <a:pt x="0" y="776710"/>
                    </a:lnTo>
                    <a:lnTo>
                      <a:pt x="16222" y="670423"/>
                    </a:lnTo>
                    <a:cubicBezTo>
                      <a:pt x="67912" y="417817"/>
                      <a:pt x="205510" y="196505"/>
                      <a:pt x="397157" y="38344"/>
                    </a:cubicBezTo>
                    <a:lnTo>
                      <a:pt x="4484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5912731" y="2352889"/>
                <a:ext cx="1151019" cy="1870452"/>
              </a:xfrm>
              <a:custGeom>
                <a:avLst/>
                <a:gdLst>
                  <a:gd name="connsiteX0" fmla="*/ 1065711 w 1151019"/>
                  <a:gd name="connsiteY0" fmla="*/ 0 h 1870452"/>
                  <a:gd name="connsiteX1" fmla="*/ 1126277 w 1151019"/>
                  <a:gd name="connsiteY1" fmla="*/ 66640 h 1870452"/>
                  <a:gd name="connsiteX2" fmla="*/ 1151019 w 1151019"/>
                  <a:gd name="connsiteY2" fmla="*/ 99726 h 1870452"/>
                  <a:gd name="connsiteX3" fmla="*/ 128690 w 1151019"/>
                  <a:gd name="connsiteY3" fmla="*/ 1870452 h 1870452"/>
                  <a:gd name="connsiteX4" fmla="*/ 47320 w 1151019"/>
                  <a:gd name="connsiteY4" fmla="*/ 1858033 h 1870452"/>
                  <a:gd name="connsiteX5" fmla="*/ 0 w 1151019"/>
                  <a:gd name="connsiteY5" fmla="*/ 1845866 h 1870452"/>
                  <a:gd name="connsiteX6" fmla="*/ 1065711 w 1151019"/>
                  <a:gd name="connsiteY6" fmla="*/ 0 h 187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1019" h="1870452">
                    <a:moveTo>
                      <a:pt x="1065711" y="0"/>
                    </a:moveTo>
                    <a:lnTo>
                      <a:pt x="1126277" y="66640"/>
                    </a:lnTo>
                    <a:lnTo>
                      <a:pt x="1151019" y="99726"/>
                    </a:lnTo>
                    <a:lnTo>
                      <a:pt x="128690" y="1870452"/>
                    </a:lnTo>
                    <a:lnTo>
                      <a:pt x="47320" y="1858033"/>
                    </a:lnTo>
                    <a:lnTo>
                      <a:pt x="0" y="1845866"/>
                    </a:lnTo>
                    <a:lnTo>
                      <a:pt x="10657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6312983" y="2686089"/>
                <a:ext cx="941447" cy="1539173"/>
              </a:xfrm>
              <a:custGeom>
                <a:avLst/>
                <a:gdLst>
                  <a:gd name="connsiteX0" fmla="*/ 888641 w 941447"/>
                  <a:gd name="connsiteY0" fmla="*/ 0 h 1539173"/>
                  <a:gd name="connsiteX1" fmla="*/ 892070 w 941447"/>
                  <a:gd name="connsiteY1" fmla="*/ 7118 h 1539173"/>
                  <a:gd name="connsiteX2" fmla="*/ 929352 w 941447"/>
                  <a:gd name="connsiteY2" fmla="*/ 108980 h 1539173"/>
                  <a:gd name="connsiteX3" fmla="*/ 941447 w 941447"/>
                  <a:gd name="connsiteY3" fmla="*/ 156021 h 1539173"/>
                  <a:gd name="connsiteX4" fmla="*/ 161136 w 941447"/>
                  <a:gd name="connsiteY4" fmla="*/ 1507558 h 1539173"/>
                  <a:gd name="connsiteX5" fmla="*/ 93946 w 941447"/>
                  <a:gd name="connsiteY5" fmla="*/ 1524834 h 1539173"/>
                  <a:gd name="connsiteX6" fmla="*/ 0 w 941447"/>
                  <a:gd name="connsiteY6" fmla="*/ 1539173 h 1539173"/>
                  <a:gd name="connsiteX7" fmla="*/ 888641 w 941447"/>
                  <a:gd name="connsiteY7" fmla="*/ 0 h 1539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1447" h="1539173">
                    <a:moveTo>
                      <a:pt x="888641" y="0"/>
                    </a:moveTo>
                    <a:lnTo>
                      <a:pt x="892070" y="7118"/>
                    </a:lnTo>
                    <a:cubicBezTo>
                      <a:pt x="906096" y="40279"/>
                      <a:pt x="918554" y="74264"/>
                      <a:pt x="929352" y="108980"/>
                    </a:cubicBezTo>
                    <a:lnTo>
                      <a:pt x="941447" y="156021"/>
                    </a:lnTo>
                    <a:lnTo>
                      <a:pt x="161136" y="1507558"/>
                    </a:lnTo>
                    <a:lnTo>
                      <a:pt x="93946" y="1524834"/>
                    </a:lnTo>
                    <a:lnTo>
                      <a:pt x="0" y="1539173"/>
                    </a:lnTo>
                    <a:lnTo>
                      <a:pt x="88864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6855742" y="3266396"/>
                <a:ext cx="426397" cy="738541"/>
              </a:xfrm>
              <a:custGeom>
                <a:avLst/>
                <a:gdLst>
                  <a:gd name="connsiteX0" fmla="*/ 426397 w 426397"/>
                  <a:gd name="connsiteY0" fmla="*/ 0 h 738541"/>
                  <a:gd name="connsiteX1" fmla="*/ 413912 w 426397"/>
                  <a:gd name="connsiteY1" fmla="*/ 81802 h 738541"/>
                  <a:gd name="connsiteX2" fmla="*/ 32977 w 426397"/>
                  <a:gd name="connsiteY2" fmla="*/ 713881 h 738541"/>
                  <a:gd name="connsiteX3" fmla="*/ 0 w 426397"/>
                  <a:gd name="connsiteY3" fmla="*/ 738541 h 738541"/>
                  <a:gd name="connsiteX4" fmla="*/ 426397 w 426397"/>
                  <a:gd name="connsiteY4" fmla="*/ 0 h 73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6397" h="738541">
                    <a:moveTo>
                      <a:pt x="426397" y="0"/>
                    </a:moveTo>
                    <a:lnTo>
                      <a:pt x="413912" y="81802"/>
                    </a:lnTo>
                    <a:cubicBezTo>
                      <a:pt x="362222" y="334408"/>
                      <a:pt x="224624" y="555720"/>
                      <a:pt x="32977" y="713881"/>
                    </a:cubicBezTo>
                    <a:lnTo>
                      <a:pt x="0" y="738541"/>
                    </a:lnTo>
                    <a:lnTo>
                      <a:pt x="42639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10639247" y="4723383"/>
              <a:ext cx="130041" cy="130142"/>
              <a:chOff x="5081103" y="2022516"/>
              <a:chExt cx="2201036" cy="2202746"/>
            </a:xfrm>
            <a:solidFill>
              <a:schemeClr val="accent1"/>
            </a:solidFill>
          </p:grpSpPr>
          <p:sp>
            <p:nvSpPr>
              <p:cNvPr id="119" name="任意多边形: 形状 118"/>
              <p:cNvSpPr/>
              <p:nvPr/>
            </p:nvSpPr>
            <p:spPr>
              <a:xfrm>
                <a:off x="5115754" y="2022516"/>
                <a:ext cx="949648" cy="1550733"/>
              </a:xfrm>
              <a:custGeom>
                <a:avLst/>
                <a:gdLst>
                  <a:gd name="connsiteX0" fmla="*/ 949648 w 949648"/>
                  <a:gd name="connsiteY0" fmla="*/ 0 h 1550733"/>
                  <a:gd name="connsiteX1" fmla="*/ 54332 w 949648"/>
                  <a:gd name="connsiteY1" fmla="*/ 1550733 h 1550733"/>
                  <a:gd name="connsiteX2" fmla="*/ 46172 w 949648"/>
                  <a:gd name="connsiteY2" fmla="*/ 1533795 h 1550733"/>
                  <a:gd name="connsiteX3" fmla="*/ 8890 w 949648"/>
                  <a:gd name="connsiteY3" fmla="*/ 1431933 h 1550733"/>
                  <a:gd name="connsiteX4" fmla="*/ 0 w 949648"/>
                  <a:gd name="connsiteY4" fmla="*/ 1397356 h 1550733"/>
                  <a:gd name="connsiteX5" fmla="*/ 789319 w 949648"/>
                  <a:gd name="connsiteY5" fmla="*/ 30215 h 1550733"/>
                  <a:gd name="connsiteX6" fmla="*/ 844296 w 949648"/>
                  <a:gd name="connsiteY6" fmla="*/ 16079 h 1550733"/>
                  <a:gd name="connsiteX7" fmla="*/ 949648 w 949648"/>
                  <a:gd name="connsiteY7" fmla="*/ 0 h 1550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9648" h="1550733">
                    <a:moveTo>
                      <a:pt x="949648" y="0"/>
                    </a:moveTo>
                    <a:lnTo>
                      <a:pt x="54332" y="1550733"/>
                    </a:lnTo>
                    <a:lnTo>
                      <a:pt x="46172" y="1533795"/>
                    </a:lnTo>
                    <a:cubicBezTo>
                      <a:pt x="32147" y="1500634"/>
                      <a:pt x="19689" y="1466650"/>
                      <a:pt x="8890" y="1431933"/>
                    </a:cubicBezTo>
                    <a:lnTo>
                      <a:pt x="0" y="1397356"/>
                    </a:lnTo>
                    <a:lnTo>
                      <a:pt x="789319" y="30215"/>
                    </a:lnTo>
                    <a:lnTo>
                      <a:pt x="844296" y="16079"/>
                    </a:lnTo>
                    <a:lnTo>
                      <a:pt x="9496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5309100" y="2027635"/>
                <a:ext cx="1154205" cy="1875991"/>
              </a:xfrm>
              <a:custGeom>
                <a:avLst/>
                <a:gdLst>
                  <a:gd name="connsiteX0" fmla="*/ 1026018 w 1154205"/>
                  <a:gd name="connsiteY0" fmla="*/ 0 h 1875991"/>
                  <a:gd name="connsiteX1" fmla="*/ 1097829 w 1154205"/>
                  <a:gd name="connsiteY1" fmla="*/ 10960 h 1875991"/>
                  <a:gd name="connsiteX2" fmla="*/ 1154205 w 1154205"/>
                  <a:gd name="connsiteY2" fmla="*/ 25455 h 1875991"/>
                  <a:gd name="connsiteX3" fmla="*/ 85798 w 1154205"/>
                  <a:gd name="connsiteY3" fmla="*/ 1875991 h 1875991"/>
                  <a:gd name="connsiteX4" fmla="*/ 18872 w 1154205"/>
                  <a:gd name="connsiteY4" fmla="*/ 1802353 h 1875991"/>
                  <a:gd name="connsiteX5" fmla="*/ 0 w 1154205"/>
                  <a:gd name="connsiteY5" fmla="*/ 1777115 h 1875991"/>
                  <a:gd name="connsiteX6" fmla="*/ 1026018 w 1154205"/>
                  <a:gd name="connsiteY6" fmla="*/ 0 h 1875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4205" h="1875991">
                    <a:moveTo>
                      <a:pt x="1026018" y="0"/>
                    </a:moveTo>
                    <a:lnTo>
                      <a:pt x="1097829" y="10960"/>
                    </a:lnTo>
                    <a:lnTo>
                      <a:pt x="1154205" y="25455"/>
                    </a:lnTo>
                    <a:lnTo>
                      <a:pt x="85798" y="1875991"/>
                    </a:lnTo>
                    <a:lnTo>
                      <a:pt x="18872" y="1802353"/>
                    </a:lnTo>
                    <a:lnTo>
                      <a:pt x="0" y="1777115"/>
                    </a:lnTo>
                    <a:lnTo>
                      <a:pt x="10260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5580531" y="2137872"/>
                <a:ext cx="1213617" cy="1977692"/>
              </a:xfrm>
              <a:custGeom>
                <a:avLst/>
                <a:gdLst>
                  <a:gd name="connsiteX0" fmla="*/ 1106496 w 1213617"/>
                  <a:gd name="connsiteY0" fmla="*/ 0 h 1977692"/>
                  <a:gd name="connsiteX1" fmla="*/ 1131426 w 1213617"/>
                  <a:gd name="connsiteY1" fmla="*/ 12010 h 1977692"/>
                  <a:gd name="connsiteX2" fmla="*/ 1213617 w 1213617"/>
                  <a:gd name="connsiteY2" fmla="*/ 61942 h 1977692"/>
                  <a:gd name="connsiteX3" fmla="*/ 107559 w 1213617"/>
                  <a:gd name="connsiteY3" fmla="*/ 1977692 h 1977692"/>
                  <a:gd name="connsiteX4" fmla="*/ 74492 w 1213617"/>
                  <a:gd name="connsiteY4" fmla="*/ 1961762 h 1977692"/>
                  <a:gd name="connsiteX5" fmla="*/ 0 w 1213617"/>
                  <a:gd name="connsiteY5" fmla="*/ 1916507 h 1977692"/>
                  <a:gd name="connsiteX6" fmla="*/ 1106496 w 1213617"/>
                  <a:gd name="connsiteY6" fmla="*/ 0 h 1977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3617" h="1977692">
                    <a:moveTo>
                      <a:pt x="1106496" y="0"/>
                    </a:moveTo>
                    <a:lnTo>
                      <a:pt x="1131426" y="12010"/>
                    </a:lnTo>
                    <a:lnTo>
                      <a:pt x="1213617" y="61942"/>
                    </a:lnTo>
                    <a:lnTo>
                      <a:pt x="107559" y="1977692"/>
                    </a:lnTo>
                    <a:lnTo>
                      <a:pt x="74492" y="1961762"/>
                    </a:lnTo>
                    <a:lnTo>
                      <a:pt x="0" y="1916507"/>
                    </a:lnTo>
                    <a:lnTo>
                      <a:pt x="110649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5081103" y="2230896"/>
                <a:ext cx="448434" cy="776710"/>
              </a:xfrm>
              <a:custGeom>
                <a:avLst/>
                <a:gdLst>
                  <a:gd name="connsiteX0" fmla="*/ 448434 w 448434"/>
                  <a:gd name="connsiteY0" fmla="*/ 0 h 776710"/>
                  <a:gd name="connsiteX1" fmla="*/ 0 w 448434"/>
                  <a:gd name="connsiteY1" fmla="*/ 776710 h 776710"/>
                  <a:gd name="connsiteX2" fmla="*/ 16222 w 448434"/>
                  <a:gd name="connsiteY2" fmla="*/ 670423 h 776710"/>
                  <a:gd name="connsiteX3" fmla="*/ 397157 w 448434"/>
                  <a:gd name="connsiteY3" fmla="*/ 38344 h 776710"/>
                  <a:gd name="connsiteX4" fmla="*/ 448434 w 448434"/>
                  <a:gd name="connsiteY4" fmla="*/ 0 h 776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434" h="776710">
                    <a:moveTo>
                      <a:pt x="448434" y="0"/>
                    </a:moveTo>
                    <a:lnTo>
                      <a:pt x="0" y="776710"/>
                    </a:lnTo>
                    <a:lnTo>
                      <a:pt x="16222" y="670423"/>
                    </a:lnTo>
                    <a:cubicBezTo>
                      <a:pt x="67912" y="417817"/>
                      <a:pt x="205510" y="196505"/>
                      <a:pt x="397157" y="38344"/>
                    </a:cubicBezTo>
                    <a:lnTo>
                      <a:pt x="4484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5912731" y="2352889"/>
                <a:ext cx="1151019" cy="1870452"/>
              </a:xfrm>
              <a:custGeom>
                <a:avLst/>
                <a:gdLst>
                  <a:gd name="connsiteX0" fmla="*/ 1065711 w 1151019"/>
                  <a:gd name="connsiteY0" fmla="*/ 0 h 1870452"/>
                  <a:gd name="connsiteX1" fmla="*/ 1126277 w 1151019"/>
                  <a:gd name="connsiteY1" fmla="*/ 66640 h 1870452"/>
                  <a:gd name="connsiteX2" fmla="*/ 1151019 w 1151019"/>
                  <a:gd name="connsiteY2" fmla="*/ 99726 h 1870452"/>
                  <a:gd name="connsiteX3" fmla="*/ 128690 w 1151019"/>
                  <a:gd name="connsiteY3" fmla="*/ 1870452 h 1870452"/>
                  <a:gd name="connsiteX4" fmla="*/ 47320 w 1151019"/>
                  <a:gd name="connsiteY4" fmla="*/ 1858033 h 1870452"/>
                  <a:gd name="connsiteX5" fmla="*/ 0 w 1151019"/>
                  <a:gd name="connsiteY5" fmla="*/ 1845866 h 1870452"/>
                  <a:gd name="connsiteX6" fmla="*/ 1065711 w 1151019"/>
                  <a:gd name="connsiteY6" fmla="*/ 0 h 187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1019" h="1870452">
                    <a:moveTo>
                      <a:pt x="1065711" y="0"/>
                    </a:moveTo>
                    <a:lnTo>
                      <a:pt x="1126277" y="66640"/>
                    </a:lnTo>
                    <a:lnTo>
                      <a:pt x="1151019" y="99726"/>
                    </a:lnTo>
                    <a:lnTo>
                      <a:pt x="128690" y="1870452"/>
                    </a:lnTo>
                    <a:lnTo>
                      <a:pt x="47320" y="1858033"/>
                    </a:lnTo>
                    <a:lnTo>
                      <a:pt x="0" y="1845866"/>
                    </a:lnTo>
                    <a:lnTo>
                      <a:pt x="10657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6312983" y="2686089"/>
                <a:ext cx="941447" cy="1539173"/>
              </a:xfrm>
              <a:custGeom>
                <a:avLst/>
                <a:gdLst>
                  <a:gd name="connsiteX0" fmla="*/ 888641 w 941447"/>
                  <a:gd name="connsiteY0" fmla="*/ 0 h 1539173"/>
                  <a:gd name="connsiteX1" fmla="*/ 892070 w 941447"/>
                  <a:gd name="connsiteY1" fmla="*/ 7118 h 1539173"/>
                  <a:gd name="connsiteX2" fmla="*/ 929352 w 941447"/>
                  <a:gd name="connsiteY2" fmla="*/ 108980 h 1539173"/>
                  <a:gd name="connsiteX3" fmla="*/ 941447 w 941447"/>
                  <a:gd name="connsiteY3" fmla="*/ 156021 h 1539173"/>
                  <a:gd name="connsiteX4" fmla="*/ 161136 w 941447"/>
                  <a:gd name="connsiteY4" fmla="*/ 1507558 h 1539173"/>
                  <a:gd name="connsiteX5" fmla="*/ 93946 w 941447"/>
                  <a:gd name="connsiteY5" fmla="*/ 1524834 h 1539173"/>
                  <a:gd name="connsiteX6" fmla="*/ 0 w 941447"/>
                  <a:gd name="connsiteY6" fmla="*/ 1539173 h 1539173"/>
                  <a:gd name="connsiteX7" fmla="*/ 888641 w 941447"/>
                  <a:gd name="connsiteY7" fmla="*/ 0 h 1539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1447" h="1539173">
                    <a:moveTo>
                      <a:pt x="888641" y="0"/>
                    </a:moveTo>
                    <a:lnTo>
                      <a:pt x="892070" y="7118"/>
                    </a:lnTo>
                    <a:cubicBezTo>
                      <a:pt x="906096" y="40279"/>
                      <a:pt x="918554" y="74264"/>
                      <a:pt x="929352" y="108980"/>
                    </a:cubicBezTo>
                    <a:lnTo>
                      <a:pt x="941447" y="156021"/>
                    </a:lnTo>
                    <a:lnTo>
                      <a:pt x="161136" y="1507558"/>
                    </a:lnTo>
                    <a:lnTo>
                      <a:pt x="93946" y="1524834"/>
                    </a:lnTo>
                    <a:lnTo>
                      <a:pt x="0" y="1539173"/>
                    </a:lnTo>
                    <a:lnTo>
                      <a:pt x="88864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6855742" y="3266396"/>
                <a:ext cx="426397" cy="738541"/>
              </a:xfrm>
              <a:custGeom>
                <a:avLst/>
                <a:gdLst>
                  <a:gd name="connsiteX0" fmla="*/ 426397 w 426397"/>
                  <a:gd name="connsiteY0" fmla="*/ 0 h 738541"/>
                  <a:gd name="connsiteX1" fmla="*/ 413912 w 426397"/>
                  <a:gd name="connsiteY1" fmla="*/ 81802 h 738541"/>
                  <a:gd name="connsiteX2" fmla="*/ 32977 w 426397"/>
                  <a:gd name="connsiteY2" fmla="*/ 713881 h 738541"/>
                  <a:gd name="connsiteX3" fmla="*/ 0 w 426397"/>
                  <a:gd name="connsiteY3" fmla="*/ 738541 h 738541"/>
                  <a:gd name="connsiteX4" fmla="*/ 426397 w 426397"/>
                  <a:gd name="connsiteY4" fmla="*/ 0 h 73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6397" h="738541">
                    <a:moveTo>
                      <a:pt x="426397" y="0"/>
                    </a:moveTo>
                    <a:lnTo>
                      <a:pt x="413912" y="81802"/>
                    </a:lnTo>
                    <a:cubicBezTo>
                      <a:pt x="362222" y="334408"/>
                      <a:pt x="224624" y="555720"/>
                      <a:pt x="32977" y="713881"/>
                    </a:cubicBezTo>
                    <a:lnTo>
                      <a:pt x="0" y="738541"/>
                    </a:lnTo>
                    <a:lnTo>
                      <a:pt x="42639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11828039" y="4723383"/>
              <a:ext cx="130041" cy="130142"/>
              <a:chOff x="5081103" y="2022516"/>
              <a:chExt cx="2201036" cy="2202746"/>
            </a:xfrm>
            <a:solidFill>
              <a:schemeClr val="accent1"/>
            </a:solidFill>
          </p:grpSpPr>
          <p:sp>
            <p:nvSpPr>
              <p:cNvPr id="127" name="任意多边形: 形状 126"/>
              <p:cNvSpPr/>
              <p:nvPr/>
            </p:nvSpPr>
            <p:spPr>
              <a:xfrm>
                <a:off x="5115754" y="2022516"/>
                <a:ext cx="949648" cy="1550733"/>
              </a:xfrm>
              <a:custGeom>
                <a:avLst/>
                <a:gdLst>
                  <a:gd name="connsiteX0" fmla="*/ 949648 w 949648"/>
                  <a:gd name="connsiteY0" fmla="*/ 0 h 1550733"/>
                  <a:gd name="connsiteX1" fmla="*/ 54332 w 949648"/>
                  <a:gd name="connsiteY1" fmla="*/ 1550733 h 1550733"/>
                  <a:gd name="connsiteX2" fmla="*/ 46172 w 949648"/>
                  <a:gd name="connsiteY2" fmla="*/ 1533795 h 1550733"/>
                  <a:gd name="connsiteX3" fmla="*/ 8890 w 949648"/>
                  <a:gd name="connsiteY3" fmla="*/ 1431933 h 1550733"/>
                  <a:gd name="connsiteX4" fmla="*/ 0 w 949648"/>
                  <a:gd name="connsiteY4" fmla="*/ 1397356 h 1550733"/>
                  <a:gd name="connsiteX5" fmla="*/ 789319 w 949648"/>
                  <a:gd name="connsiteY5" fmla="*/ 30215 h 1550733"/>
                  <a:gd name="connsiteX6" fmla="*/ 844296 w 949648"/>
                  <a:gd name="connsiteY6" fmla="*/ 16079 h 1550733"/>
                  <a:gd name="connsiteX7" fmla="*/ 949648 w 949648"/>
                  <a:gd name="connsiteY7" fmla="*/ 0 h 1550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9648" h="1550733">
                    <a:moveTo>
                      <a:pt x="949648" y="0"/>
                    </a:moveTo>
                    <a:lnTo>
                      <a:pt x="54332" y="1550733"/>
                    </a:lnTo>
                    <a:lnTo>
                      <a:pt x="46172" y="1533795"/>
                    </a:lnTo>
                    <a:cubicBezTo>
                      <a:pt x="32147" y="1500634"/>
                      <a:pt x="19689" y="1466650"/>
                      <a:pt x="8890" y="1431933"/>
                    </a:cubicBezTo>
                    <a:lnTo>
                      <a:pt x="0" y="1397356"/>
                    </a:lnTo>
                    <a:lnTo>
                      <a:pt x="789319" y="30215"/>
                    </a:lnTo>
                    <a:lnTo>
                      <a:pt x="844296" y="16079"/>
                    </a:lnTo>
                    <a:lnTo>
                      <a:pt x="9496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5309100" y="2027635"/>
                <a:ext cx="1154205" cy="1875991"/>
              </a:xfrm>
              <a:custGeom>
                <a:avLst/>
                <a:gdLst>
                  <a:gd name="connsiteX0" fmla="*/ 1026018 w 1154205"/>
                  <a:gd name="connsiteY0" fmla="*/ 0 h 1875991"/>
                  <a:gd name="connsiteX1" fmla="*/ 1097829 w 1154205"/>
                  <a:gd name="connsiteY1" fmla="*/ 10960 h 1875991"/>
                  <a:gd name="connsiteX2" fmla="*/ 1154205 w 1154205"/>
                  <a:gd name="connsiteY2" fmla="*/ 25455 h 1875991"/>
                  <a:gd name="connsiteX3" fmla="*/ 85798 w 1154205"/>
                  <a:gd name="connsiteY3" fmla="*/ 1875991 h 1875991"/>
                  <a:gd name="connsiteX4" fmla="*/ 18872 w 1154205"/>
                  <a:gd name="connsiteY4" fmla="*/ 1802353 h 1875991"/>
                  <a:gd name="connsiteX5" fmla="*/ 0 w 1154205"/>
                  <a:gd name="connsiteY5" fmla="*/ 1777115 h 1875991"/>
                  <a:gd name="connsiteX6" fmla="*/ 1026018 w 1154205"/>
                  <a:gd name="connsiteY6" fmla="*/ 0 h 1875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4205" h="1875991">
                    <a:moveTo>
                      <a:pt x="1026018" y="0"/>
                    </a:moveTo>
                    <a:lnTo>
                      <a:pt x="1097829" y="10960"/>
                    </a:lnTo>
                    <a:lnTo>
                      <a:pt x="1154205" y="25455"/>
                    </a:lnTo>
                    <a:lnTo>
                      <a:pt x="85798" y="1875991"/>
                    </a:lnTo>
                    <a:lnTo>
                      <a:pt x="18872" y="1802353"/>
                    </a:lnTo>
                    <a:lnTo>
                      <a:pt x="0" y="1777115"/>
                    </a:lnTo>
                    <a:lnTo>
                      <a:pt x="10260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5580531" y="2137872"/>
                <a:ext cx="1213617" cy="1977692"/>
              </a:xfrm>
              <a:custGeom>
                <a:avLst/>
                <a:gdLst>
                  <a:gd name="connsiteX0" fmla="*/ 1106496 w 1213617"/>
                  <a:gd name="connsiteY0" fmla="*/ 0 h 1977692"/>
                  <a:gd name="connsiteX1" fmla="*/ 1131426 w 1213617"/>
                  <a:gd name="connsiteY1" fmla="*/ 12010 h 1977692"/>
                  <a:gd name="connsiteX2" fmla="*/ 1213617 w 1213617"/>
                  <a:gd name="connsiteY2" fmla="*/ 61942 h 1977692"/>
                  <a:gd name="connsiteX3" fmla="*/ 107559 w 1213617"/>
                  <a:gd name="connsiteY3" fmla="*/ 1977692 h 1977692"/>
                  <a:gd name="connsiteX4" fmla="*/ 74492 w 1213617"/>
                  <a:gd name="connsiteY4" fmla="*/ 1961762 h 1977692"/>
                  <a:gd name="connsiteX5" fmla="*/ 0 w 1213617"/>
                  <a:gd name="connsiteY5" fmla="*/ 1916507 h 1977692"/>
                  <a:gd name="connsiteX6" fmla="*/ 1106496 w 1213617"/>
                  <a:gd name="connsiteY6" fmla="*/ 0 h 1977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3617" h="1977692">
                    <a:moveTo>
                      <a:pt x="1106496" y="0"/>
                    </a:moveTo>
                    <a:lnTo>
                      <a:pt x="1131426" y="12010"/>
                    </a:lnTo>
                    <a:lnTo>
                      <a:pt x="1213617" y="61942"/>
                    </a:lnTo>
                    <a:lnTo>
                      <a:pt x="107559" y="1977692"/>
                    </a:lnTo>
                    <a:lnTo>
                      <a:pt x="74492" y="1961762"/>
                    </a:lnTo>
                    <a:lnTo>
                      <a:pt x="0" y="1916507"/>
                    </a:lnTo>
                    <a:lnTo>
                      <a:pt x="110649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5081103" y="2230896"/>
                <a:ext cx="448434" cy="776710"/>
              </a:xfrm>
              <a:custGeom>
                <a:avLst/>
                <a:gdLst>
                  <a:gd name="connsiteX0" fmla="*/ 448434 w 448434"/>
                  <a:gd name="connsiteY0" fmla="*/ 0 h 776710"/>
                  <a:gd name="connsiteX1" fmla="*/ 0 w 448434"/>
                  <a:gd name="connsiteY1" fmla="*/ 776710 h 776710"/>
                  <a:gd name="connsiteX2" fmla="*/ 16222 w 448434"/>
                  <a:gd name="connsiteY2" fmla="*/ 670423 h 776710"/>
                  <a:gd name="connsiteX3" fmla="*/ 397157 w 448434"/>
                  <a:gd name="connsiteY3" fmla="*/ 38344 h 776710"/>
                  <a:gd name="connsiteX4" fmla="*/ 448434 w 448434"/>
                  <a:gd name="connsiteY4" fmla="*/ 0 h 776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434" h="776710">
                    <a:moveTo>
                      <a:pt x="448434" y="0"/>
                    </a:moveTo>
                    <a:lnTo>
                      <a:pt x="0" y="776710"/>
                    </a:lnTo>
                    <a:lnTo>
                      <a:pt x="16222" y="670423"/>
                    </a:lnTo>
                    <a:cubicBezTo>
                      <a:pt x="67912" y="417817"/>
                      <a:pt x="205510" y="196505"/>
                      <a:pt x="397157" y="38344"/>
                    </a:cubicBezTo>
                    <a:lnTo>
                      <a:pt x="4484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5912731" y="2352889"/>
                <a:ext cx="1151019" cy="1870452"/>
              </a:xfrm>
              <a:custGeom>
                <a:avLst/>
                <a:gdLst>
                  <a:gd name="connsiteX0" fmla="*/ 1065711 w 1151019"/>
                  <a:gd name="connsiteY0" fmla="*/ 0 h 1870452"/>
                  <a:gd name="connsiteX1" fmla="*/ 1126277 w 1151019"/>
                  <a:gd name="connsiteY1" fmla="*/ 66640 h 1870452"/>
                  <a:gd name="connsiteX2" fmla="*/ 1151019 w 1151019"/>
                  <a:gd name="connsiteY2" fmla="*/ 99726 h 1870452"/>
                  <a:gd name="connsiteX3" fmla="*/ 128690 w 1151019"/>
                  <a:gd name="connsiteY3" fmla="*/ 1870452 h 1870452"/>
                  <a:gd name="connsiteX4" fmla="*/ 47320 w 1151019"/>
                  <a:gd name="connsiteY4" fmla="*/ 1858033 h 1870452"/>
                  <a:gd name="connsiteX5" fmla="*/ 0 w 1151019"/>
                  <a:gd name="connsiteY5" fmla="*/ 1845866 h 1870452"/>
                  <a:gd name="connsiteX6" fmla="*/ 1065711 w 1151019"/>
                  <a:gd name="connsiteY6" fmla="*/ 0 h 187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1019" h="1870452">
                    <a:moveTo>
                      <a:pt x="1065711" y="0"/>
                    </a:moveTo>
                    <a:lnTo>
                      <a:pt x="1126277" y="66640"/>
                    </a:lnTo>
                    <a:lnTo>
                      <a:pt x="1151019" y="99726"/>
                    </a:lnTo>
                    <a:lnTo>
                      <a:pt x="128690" y="1870452"/>
                    </a:lnTo>
                    <a:lnTo>
                      <a:pt x="47320" y="1858033"/>
                    </a:lnTo>
                    <a:lnTo>
                      <a:pt x="0" y="1845866"/>
                    </a:lnTo>
                    <a:lnTo>
                      <a:pt x="10657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6312983" y="2686089"/>
                <a:ext cx="941447" cy="1539173"/>
              </a:xfrm>
              <a:custGeom>
                <a:avLst/>
                <a:gdLst>
                  <a:gd name="connsiteX0" fmla="*/ 888641 w 941447"/>
                  <a:gd name="connsiteY0" fmla="*/ 0 h 1539173"/>
                  <a:gd name="connsiteX1" fmla="*/ 892070 w 941447"/>
                  <a:gd name="connsiteY1" fmla="*/ 7118 h 1539173"/>
                  <a:gd name="connsiteX2" fmla="*/ 929352 w 941447"/>
                  <a:gd name="connsiteY2" fmla="*/ 108980 h 1539173"/>
                  <a:gd name="connsiteX3" fmla="*/ 941447 w 941447"/>
                  <a:gd name="connsiteY3" fmla="*/ 156021 h 1539173"/>
                  <a:gd name="connsiteX4" fmla="*/ 161136 w 941447"/>
                  <a:gd name="connsiteY4" fmla="*/ 1507558 h 1539173"/>
                  <a:gd name="connsiteX5" fmla="*/ 93946 w 941447"/>
                  <a:gd name="connsiteY5" fmla="*/ 1524834 h 1539173"/>
                  <a:gd name="connsiteX6" fmla="*/ 0 w 941447"/>
                  <a:gd name="connsiteY6" fmla="*/ 1539173 h 1539173"/>
                  <a:gd name="connsiteX7" fmla="*/ 888641 w 941447"/>
                  <a:gd name="connsiteY7" fmla="*/ 0 h 1539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1447" h="1539173">
                    <a:moveTo>
                      <a:pt x="888641" y="0"/>
                    </a:moveTo>
                    <a:lnTo>
                      <a:pt x="892070" y="7118"/>
                    </a:lnTo>
                    <a:cubicBezTo>
                      <a:pt x="906096" y="40279"/>
                      <a:pt x="918554" y="74264"/>
                      <a:pt x="929352" y="108980"/>
                    </a:cubicBezTo>
                    <a:lnTo>
                      <a:pt x="941447" y="156021"/>
                    </a:lnTo>
                    <a:lnTo>
                      <a:pt x="161136" y="1507558"/>
                    </a:lnTo>
                    <a:lnTo>
                      <a:pt x="93946" y="1524834"/>
                    </a:lnTo>
                    <a:lnTo>
                      <a:pt x="0" y="1539173"/>
                    </a:lnTo>
                    <a:lnTo>
                      <a:pt x="88864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6855742" y="3266396"/>
                <a:ext cx="426397" cy="738541"/>
              </a:xfrm>
              <a:custGeom>
                <a:avLst/>
                <a:gdLst>
                  <a:gd name="connsiteX0" fmla="*/ 426397 w 426397"/>
                  <a:gd name="connsiteY0" fmla="*/ 0 h 738541"/>
                  <a:gd name="connsiteX1" fmla="*/ 413912 w 426397"/>
                  <a:gd name="connsiteY1" fmla="*/ 81802 h 738541"/>
                  <a:gd name="connsiteX2" fmla="*/ 32977 w 426397"/>
                  <a:gd name="connsiteY2" fmla="*/ 713881 h 738541"/>
                  <a:gd name="connsiteX3" fmla="*/ 0 w 426397"/>
                  <a:gd name="connsiteY3" fmla="*/ 738541 h 738541"/>
                  <a:gd name="connsiteX4" fmla="*/ 426397 w 426397"/>
                  <a:gd name="connsiteY4" fmla="*/ 0 h 73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6397" h="738541">
                    <a:moveTo>
                      <a:pt x="426397" y="0"/>
                    </a:moveTo>
                    <a:lnTo>
                      <a:pt x="413912" y="81802"/>
                    </a:lnTo>
                    <a:cubicBezTo>
                      <a:pt x="362222" y="334408"/>
                      <a:pt x="224624" y="555720"/>
                      <a:pt x="32977" y="713881"/>
                    </a:cubicBezTo>
                    <a:lnTo>
                      <a:pt x="0" y="738541"/>
                    </a:lnTo>
                    <a:lnTo>
                      <a:pt x="42639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4" name="组合 133"/>
            <p:cNvGrpSpPr/>
            <p:nvPr/>
          </p:nvGrpSpPr>
          <p:grpSpPr>
            <a:xfrm>
              <a:off x="11233643" y="4723383"/>
              <a:ext cx="130041" cy="130142"/>
              <a:chOff x="5081103" y="2022516"/>
              <a:chExt cx="2201036" cy="2202746"/>
            </a:xfrm>
            <a:solidFill>
              <a:schemeClr val="accent1"/>
            </a:solidFill>
          </p:grpSpPr>
          <p:sp>
            <p:nvSpPr>
              <p:cNvPr id="135" name="任意多边形: 形状 134"/>
              <p:cNvSpPr/>
              <p:nvPr/>
            </p:nvSpPr>
            <p:spPr>
              <a:xfrm>
                <a:off x="5115754" y="2022516"/>
                <a:ext cx="949648" cy="1550733"/>
              </a:xfrm>
              <a:custGeom>
                <a:avLst/>
                <a:gdLst>
                  <a:gd name="connsiteX0" fmla="*/ 949648 w 949648"/>
                  <a:gd name="connsiteY0" fmla="*/ 0 h 1550733"/>
                  <a:gd name="connsiteX1" fmla="*/ 54332 w 949648"/>
                  <a:gd name="connsiteY1" fmla="*/ 1550733 h 1550733"/>
                  <a:gd name="connsiteX2" fmla="*/ 46172 w 949648"/>
                  <a:gd name="connsiteY2" fmla="*/ 1533795 h 1550733"/>
                  <a:gd name="connsiteX3" fmla="*/ 8890 w 949648"/>
                  <a:gd name="connsiteY3" fmla="*/ 1431933 h 1550733"/>
                  <a:gd name="connsiteX4" fmla="*/ 0 w 949648"/>
                  <a:gd name="connsiteY4" fmla="*/ 1397356 h 1550733"/>
                  <a:gd name="connsiteX5" fmla="*/ 789319 w 949648"/>
                  <a:gd name="connsiteY5" fmla="*/ 30215 h 1550733"/>
                  <a:gd name="connsiteX6" fmla="*/ 844296 w 949648"/>
                  <a:gd name="connsiteY6" fmla="*/ 16079 h 1550733"/>
                  <a:gd name="connsiteX7" fmla="*/ 949648 w 949648"/>
                  <a:gd name="connsiteY7" fmla="*/ 0 h 1550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9648" h="1550733">
                    <a:moveTo>
                      <a:pt x="949648" y="0"/>
                    </a:moveTo>
                    <a:lnTo>
                      <a:pt x="54332" y="1550733"/>
                    </a:lnTo>
                    <a:lnTo>
                      <a:pt x="46172" y="1533795"/>
                    </a:lnTo>
                    <a:cubicBezTo>
                      <a:pt x="32147" y="1500634"/>
                      <a:pt x="19689" y="1466650"/>
                      <a:pt x="8890" y="1431933"/>
                    </a:cubicBezTo>
                    <a:lnTo>
                      <a:pt x="0" y="1397356"/>
                    </a:lnTo>
                    <a:lnTo>
                      <a:pt x="789319" y="30215"/>
                    </a:lnTo>
                    <a:lnTo>
                      <a:pt x="844296" y="16079"/>
                    </a:lnTo>
                    <a:lnTo>
                      <a:pt x="9496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5309100" y="2027635"/>
                <a:ext cx="1154205" cy="1875991"/>
              </a:xfrm>
              <a:custGeom>
                <a:avLst/>
                <a:gdLst>
                  <a:gd name="connsiteX0" fmla="*/ 1026018 w 1154205"/>
                  <a:gd name="connsiteY0" fmla="*/ 0 h 1875991"/>
                  <a:gd name="connsiteX1" fmla="*/ 1097829 w 1154205"/>
                  <a:gd name="connsiteY1" fmla="*/ 10960 h 1875991"/>
                  <a:gd name="connsiteX2" fmla="*/ 1154205 w 1154205"/>
                  <a:gd name="connsiteY2" fmla="*/ 25455 h 1875991"/>
                  <a:gd name="connsiteX3" fmla="*/ 85798 w 1154205"/>
                  <a:gd name="connsiteY3" fmla="*/ 1875991 h 1875991"/>
                  <a:gd name="connsiteX4" fmla="*/ 18872 w 1154205"/>
                  <a:gd name="connsiteY4" fmla="*/ 1802353 h 1875991"/>
                  <a:gd name="connsiteX5" fmla="*/ 0 w 1154205"/>
                  <a:gd name="connsiteY5" fmla="*/ 1777115 h 1875991"/>
                  <a:gd name="connsiteX6" fmla="*/ 1026018 w 1154205"/>
                  <a:gd name="connsiteY6" fmla="*/ 0 h 1875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4205" h="1875991">
                    <a:moveTo>
                      <a:pt x="1026018" y="0"/>
                    </a:moveTo>
                    <a:lnTo>
                      <a:pt x="1097829" y="10960"/>
                    </a:lnTo>
                    <a:lnTo>
                      <a:pt x="1154205" y="25455"/>
                    </a:lnTo>
                    <a:lnTo>
                      <a:pt x="85798" y="1875991"/>
                    </a:lnTo>
                    <a:lnTo>
                      <a:pt x="18872" y="1802353"/>
                    </a:lnTo>
                    <a:lnTo>
                      <a:pt x="0" y="1777115"/>
                    </a:lnTo>
                    <a:lnTo>
                      <a:pt x="10260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5580531" y="2137872"/>
                <a:ext cx="1213617" cy="1977692"/>
              </a:xfrm>
              <a:custGeom>
                <a:avLst/>
                <a:gdLst>
                  <a:gd name="connsiteX0" fmla="*/ 1106496 w 1213617"/>
                  <a:gd name="connsiteY0" fmla="*/ 0 h 1977692"/>
                  <a:gd name="connsiteX1" fmla="*/ 1131426 w 1213617"/>
                  <a:gd name="connsiteY1" fmla="*/ 12010 h 1977692"/>
                  <a:gd name="connsiteX2" fmla="*/ 1213617 w 1213617"/>
                  <a:gd name="connsiteY2" fmla="*/ 61942 h 1977692"/>
                  <a:gd name="connsiteX3" fmla="*/ 107559 w 1213617"/>
                  <a:gd name="connsiteY3" fmla="*/ 1977692 h 1977692"/>
                  <a:gd name="connsiteX4" fmla="*/ 74492 w 1213617"/>
                  <a:gd name="connsiteY4" fmla="*/ 1961762 h 1977692"/>
                  <a:gd name="connsiteX5" fmla="*/ 0 w 1213617"/>
                  <a:gd name="connsiteY5" fmla="*/ 1916507 h 1977692"/>
                  <a:gd name="connsiteX6" fmla="*/ 1106496 w 1213617"/>
                  <a:gd name="connsiteY6" fmla="*/ 0 h 1977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3617" h="1977692">
                    <a:moveTo>
                      <a:pt x="1106496" y="0"/>
                    </a:moveTo>
                    <a:lnTo>
                      <a:pt x="1131426" y="12010"/>
                    </a:lnTo>
                    <a:lnTo>
                      <a:pt x="1213617" y="61942"/>
                    </a:lnTo>
                    <a:lnTo>
                      <a:pt x="107559" y="1977692"/>
                    </a:lnTo>
                    <a:lnTo>
                      <a:pt x="74492" y="1961762"/>
                    </a:lnTo>
                    <a:lnTo>
                      <a:pt x="0" y="1916507"/>
                    </a:lnTo>
                    <a:lnTo>
                      <a:pt x="110649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5081103" y="2230896"/>
                <a:ext cx="448434" cy="776710"/>
              </a:xfrm>
              <a:custGeom>
                <a:avLst/>
                <a:gdLst>
                  <a:gd name="connsiteX0" fmla="*/ 448434 w 448434"/>
                  <a:gd name="connsiteY0" fmla="*/ 0 h 776710"/>
                  <a:gd name="connsiteX1" fmla="*/ 0 w 448434"/>
                  <a:gd name="connsiteY1" fmla="*/ 776710 h 776710"/>
                  <a:gd name="connsiteX2" fmla="*/ 16222 w 448434"/>
                  <a:gd name="connsiteY2" fmla="*/ 670423 h 776710"/>
                  <a:gd name="connsiteX3" fmla="*/ 397157 w 448434"/>
                  <a:gd name="connsiteY3" fmla="*/ 38344 h 776710"/>
                  <a:gd name="connsiteX4" fmla="*/ 448434 w 448434"/>
                  <a:gd name="connsiteY4" fmla="*/ 0 h 776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434" h="776710">
                    <a:moveTo>
                      <a:pt x="448434" y="0"/>
                    </a:moveTo>
                    <a:lnTo>
                      <a:pt x="0" y="776710"/>
                    </a:lnTo>
                    <a:lnTo>
                      <a:pt x="16222" y="670423"/>
                    </a:lnTo>
                    <a:cubicBezTo>
                      <a:pt x="67912" y="417817"/>
                      <a:pt x="205510" y="196505"/>
                      <a:pt x="397157" y="38344"/>
                    </a:cubicBezTo>
                    <a:lnTo>
                      <a:pt x="4484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5912731" y="2352889"/>
                <a:ext cx="1151019" cy="1870452"/>
              </a:xfrm>
              <a:custGeom>
                <a:avLst/>
                <a:gdLst>
                  <a:gd name="connsiteX0" fmla="*/ 1065711 w 1151019"/>
                  <a:gd name="connsiteY0" fmla="*/ 0 h 1870452"/>
                  <a:gd name="connsiteX1" fmla="*/ 1126277 w 1151019"/>
                  <a:gd name="connsiteY1" fmla="*/ 66640 h 1870452"/>
                  <a:gd name="connsiteX2" fmla="*/ 1151019 w 1151019"/>
                  <a:gd name="connsiteY2" fmla="*/ 99726 h 1870452"/>
                  <a:gd name="connsiteX3" fmla="*/ 128690 w 1151019"/>
                  <a:gd name="connsiteY3" fmla="*/ 1870452 h 1870452"/>
                  <a:gd name="connsiteX4" fmla="*/ 47320 w 1151019"/>
                  <a:gd name="connsiteY4" fmla="*/ 1858033 h 1870452"/>
                  <a:gd name="connsiteX5" fmla="*/ 0 w 1151019"/>
                  <a:gd name="connsiteY5" fmla="*/ 1845866 h 1870452"/>
                  <a:gd name="connsiteX6" fmla="*/ 1065711 w 1151019"/>
                  <a:gd name="connsiteY6" fmla="*/ 0 h 187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1019" h="1870452">
                    <a:moveTo>
                      <a:pt x="1065711" y="0"/>
                    </a:moveTo>
                    <a:lnTo>
                      <a:pt x="1126277" y="66640"/>
                    </a:lnTo>
                    <a:lnTo>
                      <a:pt x="1151019" y="99726"/>
                    </a:lnTo>
                    <a:lnTo>
                      <a:pt x="128690" y="1870452"/>
                    </a:lnTo>
                    <a:lnTo>
                      <a:pt x="47320" y="1858033"/>
                    </a:lnTo>
                    <a:lnTo>
                      <a:pt x="0" y="1845866"/>
                    </a:lnTo>
                    <a:lnTo>
                      <a:pt x="10657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6312983" y="2686089"/>
                <a:ext cx="941447" cy="1539173"/>
              </a:xfrm>
              <a:custGeom>
                <a:avLst/>
                <a:gdLst>
                  <a:gd name="connsiteX0" fmla="*/ 888641 w 941447"/>
                  <a:gd name="connsiteY0" fmla="*/ 0 h 1539173"/>
                  <a:gd name="connsiteX1" fmla="*/ 892070 w 941447"/>
                  <a:gd name="connsiteY1" fmla="*/ 7118 h 1539173"/>
                  <a:gd name="connsiteX2" fmla="*/ 929352 w 941447"/>
                  <a:gd name="connsiteY2" fmla="*/ 108980 h 1539173"/>
                  <a:gd name="connsiteX3" fmla="*/ 941447 w 941447"/>
                  <a:gd name="connsiteY3" fmla="*/ 156021 h 1539173"/>
                  <a:gd name="connsiteX4" fmla="*/ 161136 w 941447"/>
                  <a:gd name="connsiteY4" fmla="*/ 1507558 h 1539173"/>
                  <a:gd name="connsiteX5" fmla="*/ 93946 w 941447"/>
                  <a:gd name="connsiteY5" fmla="*/ 1524834 h 1539173"/>
                  <a:gd name="connsiteX6" fmla="*/ 0 w 941447"/>
                  <a:gd name="connsiteY6" fmla="*/ 1539173 h 1539173"/>
                  <a:gd name="connsiteX7" fmla="*/ 888641 w 941447"/>
                  <a:gd name="connsiteY7" fmla="*/ 0 h 1539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1447" h="1539173">
                    <a:moveTo>
                      <a:pt x="888641" y="0"/>
                    </a:moveTo>
                    <a:lnTo>
                      <a:pt x="892070" y="7118"/>
                    </a:lnTo>
                    <a:cubicBezTo>
                      <a:pt x="906096" y="40279"/>
                      <a:pt x="918554" y="74264"/>
                      <a:pt x="929352" y="108980"/>
                    </a:cubicBezTo>
                    <a:lnTo>
                      <a:pt x="941447" y="156021"/>
                    </a:lnTo>
                    <a:lnTo>
                      <a:pt x="161136" y="1507558"/>
                    </a:lnTo>
                    <a:lnTo>
                      <a:pt x="93946" y="1524834"/>
                    </a:lnTo>
                    <a:lnTo>
                      <a:pt x="0" y="1539173"/>
                    </a:lnTo>
                    <a:lnTo>
                      <a:pt x="88864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6855742" y="3266396"/>
                <a:ext cx="426397" cy="738541"/>
              </a:xfrm>
              <a:custGeom>
                <a:avLst/>
                <a:gdLst>
                  <a:gd name="connsiteX0" fmla="*/ 426397 w 426397"/>
                  <a:gd name="connsiteY0" fmla="*/ 0 h 738541"/>
                  <a:gd name="connsiteX1" fmla="*/ 413912 w 426397"/>
                  <a:gd name="connsiteY1" fmla="*/ 81802 h 738541"/>
                  <a:gd name="connsiteX2" fmla="*/ 32977 w 426397"/>
                  <a:gd name="connsiteY2" fmla="*/ 713881 h 738541"/>
                  <a:gd name="connsiteX3" fmla="*/ 0 w 426397"/>
                  <a:gd name="connsiteY3" fmla="*/ 738541 h 738541"/>
                  <a:gd name="connsiteX4" fmla="*/ 426397 w 426397"/>
                  <a:gd name="connsiteY4" fmla="*/ 0 h 73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6397" h="738541">
                    <a:moveTo>
                      <a:pt x="426397" y="0"/>
                    </a:moveTo>
                    <a:lnTo>
                      <a:pt x="413912" y="81802"/>
                    </a:lnTo>
                    <a:cubicBezTo>
                      <a:pt x="362222" y="334408"/>
                      <a:pt x="224624" y="555720"/>
                      <a:pt x="32977" y="713881"/>
                    </a:cubicBezTo>
                    <a:lnTo>
                      <a:pt x="0" y="738541"/>
                    </a:lnTo>
                    <a:lnTo>
                      <a:pt x="42639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11533109" y="5179993"/>
              <a:ext cx="130041" cy="130142"/>
              <a:chOff x="5081103" y="2022516"/>
              <a:chExt cx="2201036" cy="2202746"/>
            </a:xfrm>
            <a:solidFill>
              <a:schemeClr val="accent1"/>
            </a:solidFill>
          </p:grpSpPr>
          <p:sp>
            <p:nvSpPr>
              <p:cNvPr id="151" name="任意多边形: 形状 150"/>
              <p:cNvSpPr/>
              <p:nvPr/>
            </p:nvSpPr>
            <p:spPr>
              <a:xfrm>
                <a:off x="5115754" y="2022516"/>
                <a:ext cx="949648" cy="1550733"/>
              </a:xfrm>
              <a:custGeom>
                <a:avLst/>
                <a:gdLst>
                  <a:gd name="connsiteX0" fmla="*/ 949648 w 949648"/>
                  <a:gd name="connsiteY0" fmla="*/ 0 h 1550733"/>
                  <a:gd name="connsiteX1" fmla="*/ 54332 w 949648"/>
                  <a:gd name="connsiteY1" fmla="*/ 1550733 h 1550733"/>
                  <a:gd name="connsiteX2" fmla="*/ 46172 w 949648"/>
                  <a:gd name="connsiteY2" fmla="*/ 1533795 h 1550733"/>
                  <a:gd name="connsiteX3" fmla="*/ 8890 w 949648"/>
                  <a:gd name="connsiteY3" fmla="*/ 1431933 h 1550733"/>
                  <a:gd name="connsiteX4" fmla="*/ 0 w 949648"/>
                  <a:gd name="connsiteY4" fmla="*/ 1397356 h 1550733"/>
                  <a:gd name="connsiteX5" fmla="*/ 789319 w 949648"/>
                  <a:gd name="connsiteY5" fmla="*/ 30215 h 1550733"/>
                  <a:gd name="connsiteX6" fmla="*/ 844296 w 949648"/>
                  <a:gd name="connsiteY6" fmla="*/ 16079 h 1550733"/>
                  <a:gd name="connsiteX7" fmla="*/ 949648 w 949648"/>
                  <a:gd name="connsiteY7" fmla="*/ 0 h 1550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9648" h="1550733">
                    <a:moveTo>
                      <a:pt x="949648" y="0"/>
                    </a:moveTo>
                    <a:lnTo>
                      <a:pt x="54332" y="1550733"/>
                    </a:lnTo>
                    <a:lnTo>
                      <a:pt x="46172" y="1533795"/>
                    </a:lnTo>
                    <a:cubicBezTo>
                      <a:pt x="32147" y="1500634"/>
                      <a:pt x="19689" y="1466650"/>
                      <a:pt x="8890" y="1431933"/>
                    </a:cubicBezTo>
                    <a:lnTo>
                      <a:pt x="0" y="1397356"/>
                    </a:lnTo>
                    <a:lnTo>
                      <a:pt x="789319" y="30215"/>
                    </a:lnTo>
                    <a:lnTo>
                      <a:pt x="844296" y="16079"/>
                    </a:lnTo>
                    <a:lnTo>
                      <a:pt x="9496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任意多边形: 形状 151"/>
              <p:cNvSpPr/>
              <p:nvPr/>
            </p:nvSpPr>
            <p:spPr>
              <a:xfrm>
                <a:off x="5309100" y="2027635"/>
                <a:ext cx="1154205" cy="1875991"/>
              </a:xfrm>
              <a:custGeom>
                <a:avLst/>
                <a:gdLst>
                  <a:gd name="connsiteX0" fmla="*/ 1026018 w 1154205"/>
                  <a:gd name="connsiteY0" fmla="*/ 0 h 1875991"/>
                  <a:gd name="connsiteX1" fmla="*/ 1097829 w 1154205"/>
                  <a:gd name="connsiteY1" fmla="*/ 10960 h 1875991"/>
                  <a:gd name="connsiteX2" fmla="*/ 1154205 w 1154205"/>
                  <a:gd name="connsiteY2" fmla="*/ 25455 h 1875991"/>
                  <a:gd name="connsiteX3" fmla="*/ 85798 w 1154205"/>
                  <a:gd name="connsiteY3" fmla="*/ 1875991 h 1875991"/>
                  <a:gd name="connsiteX4" fmla="*/ 18872 w 1154205"/>
                  <a:gd name="connsiteY4" fmla="*/ 1802353 h 1875991"/>
                  <a:gd name="connsiteX5" fmla="*/ 0 w 1154205"/>
                  <a:gd name="connsiteY5" fmla="*/ 1777115 h 1875991"/>
                  <a:gd name="connsiteX6" fmla="*/ 1026018 w 1154205"/>
                  <a:gd name="connsiteY6" fmla="*/ 0 h 1875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4205" h="1875991">
                    <a:moveTo>
                      <a:pt x="1026018" y="0"/>
                    </a:moveTo>
                    <a:lnTo>
                      <a:pt x="1097829" y="10960"/>
                    </a:lnTo>
                    <a:lnTo>
                      <a:pt x="1154205" y="25455"/>
                    </a:lnTo>
                    <a:lnTo>
                      <a:pt x="85798" y="1875991"/>
                    </a:lnTo>
                    <a:lnTo>
                      <a:pt x="18872" y="1802353"/>
                    </a:lnTo>
                    <a:lnTo>
                      <a:pt x="0" y="1777115"/>
                    </a:lnTo>
                    <a:lnTo>
                      <a:pt x="10260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任意多边形: 形状 152"/>
              <p:cNvSpPr/>
              <p:nvPr/>
            </p:nvSpPr>
            <p:spPr>
              <a:xfrm>
                <a:off x="5580531" y="2137872"/>
                <a:ext cx="1213617" cy="1977692"/>
              </a:xfrm>
              <a:custGeom>
                <a:avLst/>
                <a:gdLst>
                  <a:gd name="connsiteX0" fmla="*/ 1106496 w 1213617"/>
                  <a:gd name="connsiteY0" fmla="*/ 0 h 1977692"/>
                  <a:gd name="connsiteX1" fmla="*/ 1131426 w 1213617"/>
                  <a:gd name="connsiteY1" fmla="*/ 12010 h 1977692"/>
                  <a:gd name="connsiteX2" fmla="*/ 1213617 w 1213617"/>
                  <a:gd name="connsiteY2" fmla="*/ 61942 h 1977692"/>
                  <a:gd name="connsiteX3" fmla="*/ 107559 w 1213617"/>
                  <a:gd name="connsiteY3" fmla="*/ 1977692 h 1977692"/>
                  <a:gd name="connsiteX4" fmla="*/ 74492 w 1213617"/>
                  <a:gd name="connsiteY4" fmla="*/ 1961762 h 1977692"/>
                  <a:gd name="connsiteX5" fmla="*/ 0 w 1213617"/>
                  <a:gd name="connsiteY5" fmla="*/ 1916507 h 1977692"/>
                  <a:gd name="connsiteX6" fmla="*/ 1106496 w 1213617"/>
                  <a:gd name="connsiteY6" fmla="*/ 0 h 1977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3617" h="1977692">
                    <a:moveTo>
                      <a:pt x="1106496" y="0"/>
                    </a:moveTo>
                    <a:lnTo>
                      <a:pt x="1131426" y="12010"/>
                    </a:lnTo>
                    <a:lnTo>
                      <a:pt x="1213617" y="61942"/>
                    </a:lnTo>
                    <a:lnTo>
                      <a:pt x="107559" y="1977692"/>
                    </a:lnTo>
                    <a:lnTo>
                      <a:pt x="74492" y="1961762"/>
                    </a:lnTo>
                    <a:lnTo>
                      <a:pt x="0" y="1916507"/>
                    </a:lnTo>
                    <a:lnTo>
                      <a:pt x="110649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任意多边形: 形状 153"/>
              <p:cNvSpPr/>
              <p:nvPr/>
            </p:nvSpPr>
            <p:spPr>
              <a:xfrm>
                <a:off x="5081103" y="2230896"/>
                <a:ext cx="448434" cy="776710"/>
              </a:xfrm>
              <a:custGeom>
                <a:avLst/>
                <a:gdLst>
                  <a:gd name="connsiteX0" fmla="*/ 448434 w 448434"/>
                  <a:gd name="connsiteY0" fmla="*/ 0 h 776710"/>
                  <a:gd name="connsiteX1" fmla="*/ 0 w 448434"/>
                  <a:gd name="connsiteY1" fmla="*/ 776710 h 776710"/>
                  <a:gd name="connsiteX2" fmla="*/ 16222 w 448434"/>
                  <a:gd name="connsiteY2" fmla="*/ 670423 h 776710"/>
                  <a:gd name="connsiteX3" fmla="*/ 397157 w 448434"/>
                  <a:gd name="connsiteY3" fmla="*/ 38344 h 776710"/>
                  <a:gd name="connsiteX4" fmla="*/ 448434 w 448434"/>
                  <a:gd name="connsiteY4" fmla="*/ 0 h 776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434" h="776710">
                    <a:moveTo>
                      <a:pt x="448434" y="0"/>
                    </a:moveTo>
                    <a:lnTo>
                      <a:pt x="0" y="776710"/>
                    </a:lnTo>
                    <a:lnTo>
                      <a:pt x="16222" y="670423"/>
                    </a:lnTo>
                    <a:cubicBezTo>
                      <a:pt x="67912" y="417817"/>
                      <a:pt x="205510" y="196505"/>
                      <a:pt x="397157" y="38344"/>
                    </a:cubicBezTo>
                    <a:lnTo>
                      <a:pt x="4484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任意多边形: 形状 154"/>
              <p:cNvSpPr/>
              <p:nvPr/>
            </p:nvSpPr>
            <p:spPr>
              <a:xfrm>
                <a:off x="5912731" y="2352889"/>
                <a:ext cx="1151019" cy="1870452"/>
              </a:xfrm>
              <a:custGeom>
                <a:avLst/>
                <a:gdLst>
                  <a:gd name="connsiteX0" fmla="*/ 1065711 w 1151019"/>
                  <a:gd name="connsiteY0" fmla="*/ 0 h 1870452"/>
                  <a:gd name="connsiteX1" fmla="*/ 1126277 w 1151019"/>
                  <a:gd name="connsiteY1" fmla="*/ 66640 h 1870452"/>
                  <a:gd name="connsiteX2" fmla="*/ 1151019 w 1151019"/>
                  <a:gd name="connsiteY2" fmla="*/ 99726 h 1870452"/>
                  <a:gd name="connsiteX3" fmla="*/ 128690 w 1151019"/>
                  <a:gd name="connsiteY3" fmla="*/ 1870452 h 1870452"/>
                  <a:gd name="connsiteX4" fmla="*/ 47320 w 1151019"/>
                  <a:gd name="connsiteY4" fmla="*/ 1858033 h 1870452"/>
                  <a:gd name="connsiteX5" fmla="*/ 0 w 1151019"/>
                  <a:gd name="connsiteY5" fmla="*/ 1845866 h 1870452"/>
                  <a:gd name="connsiteX6" fmla="*/ 1065711 w 1151019"/>
                  <a:gd name="connsiteY6" fmla="*/ 0 h 187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1019" h="1870452">
                    <a:moveTo>
                      <a:pt x="1065711" y="0"/>
                    </a:moveTo>
                    <a:lnTo>
                      <a:pt x="1126277" y="66640"/>
                    </a:lnTo>
                    <a:lnTo>
                      <a:pt x="1151019" y="99726"/>
                    </a:lnTo>
                    <a:lnTo>
                      <a:pt x="128690" y="1870452"/>
                    </a:lnTo>
                    <a:lnTo>
                      <a:pt x="47320" y="1858033"/>
                    </a:lnTo>
                    <a:lnTo>
                      <a:pt x="0" y="1845866"/>
                    </a:lnTo>
                    <a:lnTo>
                      <a:pt x="10657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任意多边形: 形状 155"/>
              <p:cNvSpPr/>
              <p:nvPr/>
            </p:nvSpPr>
            <p:spPr>
              <a:xfrm>
                <a:off x="6312983" y="2686089"/>
                <a:ext cx="941447" cy="1539173"/>
              </a:xfrm>
              <a:custGeom>
                <a:avLst/>
                <a:gdLst>
                  <a:gd name="connsiteX0" fmla="*/ 888641 w 941447"/>
                  <a:gd name="connsiteY0" fmla="*/ 0 h 1539173"/>
                  <a:gd name="connsiteX1" fmla="*/ 892070 w 941447"/>
                  <a:gd name="connsiteY1" fmla="*/ 7118 h 1539173"/>
                  <a:gd name="connsiteX2" fmla="*/ 929352 w 941447"/>
                  <a:gd name="connsiteY2" fmla="*/ 108980 h 1539173"/>
                  <a:gd name="connsiteX3" fmla="*/ 941447 w 941447"/>
                  <a:gd name="connsiteY3" fmla="*/ 156021 h 1539173"/>
                  <a:gd name="connsiteX4" fmla="*/ 161136 w 941447"/>
                  <a:gd name="connsiteY4" fmla="*/ 1507558 h 1539173"/>
                  <a:gd name="connsiteX5" fmla="*/ 93946 w 941447"/>
                  <a:gd name="connsiteY5" fmla="*/ 1524834 h 1539173"/>
                  <a:gd name="connsiteX6" fmla="*/ 0 w 941447"/>
                  <a:gd name="connsiteY6" fmla="*/ 1539173 h 1539173"/>
                  <a:gd name="connsiteX7" fmla="*/ 888641 w 941447"/>
                  <a:gd name="connsiteY7" fmla="*/ 0 h 1539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1447" h="1539173">
                    <a:moveTo>
                      <a:pt x="888641" y="0"/>
                    </a:moveTo>
                    <a:lnTo>
                      <a:pt x="892070" y="7118"/>
                    </a:lnTo>
                    <a:cubicBezTo>
                      <a:pt x="906096" y="40279"/>
                      <a:pt x="918554" y="74264"/>
                      <a:pt x="929352" y="108980"/>
                    </a:cubicBezTo>
                    <a:lnTo>
                      <a:pt x="941447" y="156021"/>
                    </a:lnTo>
                    <a:lnTo>
                      <a:pt x="161136" y="1507558"/>
                    </a:lnTo>
                    <a:lnTo>
                      <a:pt x="93946" y="1524834"/>
                    </a:lnTo>
                    <a:lnTo>
                      <a:pt x="0" y="1539173"/>
                    </a:lnTo>
                    <a:lnTo>
                      <a:pt x="88864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任意多边形: 形状 156"/>
              <p:cNvSpPr/>
              <p:nvPr/>
            </p:nvSpPr>
            <p:spPr>
              <a:xfrm>
                <a:off x="6855742" y="3266396"/>
                <a:ext cx="426397" cy="738541"/>
              </a:xfrm>
              <a:custGeom>
                <a:avLst/>
                <a:gdLst>
                  <a:gd name="connsiteX0" fmla="*/ 426397 w 426397"/>
                  <a:gd name="connsiteY0" fmla="*/ 0 h 738541"/>
                  <a:gd name="connsiteX1" fmla="*/ 413912 w 426397"/>
                  <a:gd name="connsiteY1" fmla="*/ 81802 h 738541"/>
                  <a:gd name="connsiteX2" fmla="*/ 32977 w 426397"/>
                  <a:gd name="connsiteY2" fmla="*/ 713881 h 738541"/>
                  <a:gd name="connsiteX3" fmla="*/ 0 w 426397"/>
                  <a:gd name="connsiteY3" fmla="*/ 738541 h 738541"/>
                  <a:gd name="connsiteX4" fmla="*/ 426397 w 426397"/>
                  <a:gd name="connsiteY4" fmla="*/ 0 h 73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6397" h="738541">
                    <a:moveTo>
                      <a:pt x="426397" y="0"/>
                    </a:moveTo>
                    <a:lnTo>
                      <a:pt x="413912" y="81802"/>
                    </a:lnTo>
                    <a:cubicBezTo>
                      <a:pt x="362222" y="334408"/>
                      <a:pt x="224624" y="555720"/>
                      <a:pt x="32977" y="713881"/>
                    </a:cubicBezTo>
                    <a:lnTo>
                      <a:pt x="0" y="738541"/>
                    </a:lnTo>
                    <a:lnTo>
                      <a:pt x="42639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8" name="组合 157"/>
            <p:cNvGrpSpPr/>
            <p:nvPr/>
          </p:nvGrpSpPr>
          <p:grpSpPr>
            <a:xfrm>
              <a:off x="10942906" y="5179993"/>
              <a:ext cx="130041" cy="130142"/>
              <a:chOff x="5081103" y="2022516"/>
              <a:chExt cx="2201036" cy="2202746"/>
            </a:xfrm>
            <a:solidFill>
              <a:schemeClr val="accent1"/>
            </a:solidFill>
          </p:grpSpPr>
          <p:sp>
            <p:nvSpPr>
              <p:cNvPr id="159" name="任意多边形: 形状 158"/>
              <p:cNvSpPr/>
              <p:nvPr/>
            </p:nvSpPr>
            <p:spPr>
              <a:xfrm>
                <a:off x="5115754" y="2022516"/>
                <a:ext cx="949648" cy="1550733"/>
              </a:xfrm>
              <a:custGeom>
                <a:avLst/>
                <a:gdLst>
                  <a:gd name="connsiteX0" fmla="*/ 949648 w 949648"/>
                  <a:gd name="connsiteY0" fmla="*/ 0 h 1550733"/>
                  <a:gd name="connsiteX1" fmla="*/ 54332 w 949648"/>
                  <a:gd name="connsiteY1" fmla="*/ 1550733 h 1550733"/>
                  <a:gd name="connsiteX2" fmla="*/ 46172 w 949648"/>
                  <a:gd name="connsiteY2" fmla="*/ 1533795 h 1550733"/>
                  <a:gd name="connsiteX3" fmla="*/ 8890 w 949648"/>
                  <a:gd name="connsiteY3" fmla="*/ 1431933 h 1550733"/>
                  <a:gd name="connsiteX4" fmla="*/ 0 w 949648"/>
                  <a:gd name="connsiteY4" fmla="*/ 1397356 h 1550733"/>
                  <a:gd name="connsiteX5" fmla="*/ 789319 w 949648"/>
                  <a:gd name="connsiteY5" fmla="*/ 30215 h 1550733"/>
                  <a:gd name="connsiteX6" fmla="*/ 844296 w 949648"/>
                  <a:gd name="connsiteY6" fmla="*/ 16079 h 1550733"/>
                  <a:gd name="connsiteX7" fmla="*/ 949648 w 949648"/>
                  <a:gd name="connsiteY7" fmla="*/ 0 h 1550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9648" h="1550733">
                    <a:moveTo>
                      <a:pt x="949648" y="0"/>
                    </a:moveTo>
                    <a:lnTo>
                      <a:pt x="54332" y="1550733"/>
                    </a:lnTo>
                    <a:lnTo>
                      <a:pt x="46172" y="1533795"/>
                    </a:lnTo>
                    <a:cubicBezTo>
                      <a:pt x="32147" y="1500634"/>
                      <a:pt x="19689" y="1466650"/>
                      <a:pt x="8890" y="1431933"/>
                    </a:cubicBezTo>
                    <a:lnTo>
                      <a:pt x="0" y="1397356"/>
                    </a:lnTo>
                    <a:lnTo>
                      <a:pt x="789319" y="30215"/>
                    </a:lnTo>
                    <a:lnTo>
                      <a:pt x="844296" y="16079"/>
                    </a:lnTo>
                    <a:lnTo>
                      <a:pt x="9496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任意多边形: 形状 159"/>
              <p:cNvSpPr/>
              <p:nvPr/>
            </p:nvSpPr>
            <p:spPr>
              <a:xfrm>
                <a:off x="5309100" y="2027635"/>
                <a:ext cx="1154205" cy="1875991"/>
              </a:xfrm>
              <a:custGeom>
                <a:avLst/>
                <a:gdLst>
                  <a:gd name="connsiteX0" fmla="*/ 1026018 w 1154205"/>
                  <a:gd name="connsiteY0" fmla="*/ 0 h 1875991"/>
                  <a:gd name="connsiteX1" fmla="*/ 1097829 w 1154205"/>
                  <a:gd name="connsiteY1" fmla="*/ 10960 h 1875991"/>
                  <a:gd name="connsiteX2" fmla="*/ 1154205 w 1154205"/>
                  <a:gd name="connsiteY2" fmla="*/ 25455 h 1875991"/>
                  <a:gd name="connsiteX3" fmla="*/ 85798 w 1154205"/>
                  <a:gd name="connsiteY3" fmla="*/ 1875991 h 1875991"/>
                  <a:gd name="connsiteX4" fmla="*/ 18872 w 1154205"/>
                  <a:gd name="connsiteY4" fmla="*/ 1802353 h 1875991"/>
                  <a:gd name="connsiteX5" fmla="*/ 0 w 1154205"/>
                  <a:gd name="connsiteY5" fmla="*/ 1777115 h 1875991"/>
                  <a:gd name="connsiteX6" fmla="*/ 1026018 w 1154205"/>
                  <a:gd name="connsiteY6" fmla="*/ 0 h 1875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4205" h="1875991">
                    <a:moveTo>
                      <a:pt x="1026018" y="0"/>
                    </a:moveTo>
                    <a:lnTo>
                      <a:pt x="1097829" y="10960"/>
                    </a:lnTo>
                    <a:lnTo>
                      <a:pt x="1154205" y="25455"/>
                    </a:lnTo>
                    <a:lnTo>
                      <a:pt x="85798" y="1875991"/>
                    </a:lnTo>
                    <a:lnTo>
                      <a:pt x="18872" y="1802353"/>
                    </a:lnTo>
                    <a:lnTo>
                      <a:pt x="0" y="1777115"/>
                    </a:lnTo>
                    <a:lnTo>
                      <a:pt x="10260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任意多边形: 形状 160"/>
              <p:cNvSpPr/>
              <p:nvPr/>
            </p:nvSpPr>
            <p:spPr>
              <a:xfrm>
                <a:off x="5580531" y="2137872"/>
                <a:ext cx="1213617" cy="1977692"/>
              </a:xfrm>
              <a:custGeom>
                <a:avLst/>
                <a:gdLst>
                  <a:gd name="connsiteX0" fmla="*/ 1106496 w 1213617"/>
                  <a:gd name="connsiteY0" fmla="*/ 0 h 1977692"/>
                  <a:gd name="connsiteX1" fmla="*/ 1131426 w 1213617"/>
                  <a:gd name="connsiteY1" fmla="*/ 12010 h 1977692"/>
                  <a:gd name="connsiteX2" fmla="*/ 1213617 w 1213617"/>
                  <a:gd name="connsiteY2" fmla="*/ 61942 h 1977692"/>
                  <a:gd name="connsiteX3" fmla="*/ 107559 w 1213617"/>
                  <a:gd name="connsiteY3" fmla="*/ 1977692 h 1977692"/>
                  <a:gd name="connsiteX4" fmla="*/ 74492 w 1213617"/>
                  <a:gd name="connsiteY4" fmla="*/ 1961762 h 1977692"/>
                  <a:gd name="connsiteX5" fmla="*/ 0 w 1213617"/>
                  <a:gd name="connsiteY5" fmla="*/ 1916507 h 1977692"/>
                  <a:gd name="connsiteX6" fmla="*/ 1106496 w 1213617"/>
                  <a:gd name="connsiteY6" fmla="*/ 0 h 1977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3617" h="1977692">
                    <a:moveTo>
                      <a:pt x="1106496" y="0"/>
                    </a:moveTo>
                    <a:lnTo>
                      <a:pt x="1131426" y="12010"/>
                    </a:lnTo>
                    <a:lnTo>
                      <a:pt x="1213617" y="61942"/>
                    </a:lnTo>
                    <a:lnTo>
                      <a:pt x="107559" y="1977692"/>
                    </a:lnTo>
                    <a:lnTo>
                      <a:pt x="74492" y="1961762"/>
                    </a:lnTo>
                    <a:lnTo>
                      <a:pt x="0" y="1916507"/>
                    </a:lnTo>
                    <a:lnTo>
                      <a:pt x="110649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任意多边形: 形状 161"/>
              <p:cNvSpPr/>
              <p:nvPr/>
            </p:nvSpPr>
            <p:spPr>
              <a:xfrm>
                <a:off x="5081103" y="2230896"/>
                <a:ext cx="448434" cy="776710"/>
              </a:xfrm>
              <a:custGeom>
                <a:avLst/>
                <a:gdLst>
                  <a:gd name="connsiteX0" fmla="*/ 448434 w 448434"/>
                  <a:gd name="connsiteY0" fmla="*/ 0 h 776710"/>
                  <a:gd name="connsiteX1" fmla="*/ 0 w 448434"/>
                  <a:gd name="connsiteY1" fmla="*/ 776710 h 776710"/>
                  <a:gd name="connsiteX2" fmla="*/ 16222 w 448434"/>
                  <a:gd name="connsiteY2" fmla="*/ 670423 h 776710"/>
                  <a:gd name="connsiteX3" fmla="*/ 397157 w 448434"/>
                  <a:gd name="connsiteY3" fmla="*/ 38344 h 776710"/>
                  <a:gd name="connsiteX4" fmla="*/ 448434 w 448434"/>
                  <a:gd name="connsiteY4" fmla="*/ 0 h 776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434" h="776710">
                    <a:moveTo>
                      <a:pt x="448434" y="0"/>
                    </a:moveTo>
                    <a:lnTo>
                      <a:pt x="0" y="776710"/>
                    </a:lnTo>
                    <a:lnTo>
                      <a:pt x="16222" y="670423"/>
                    </a:lnTo>
                    <a:cubicBezTo>
                      <a:pt x="67912" y="417817"/>
                      <a:pt x="205510" y="196505"/>
                      <a:pt x="397157" y="38344"/>
                    </a:cubicBezTo>
                    <a:lnTo>
                      <a:pt x="4484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任意多边形: 形状 162"/>
              <p:cNvSpPr/>
              <p:nvPr/>
            </p:nvSpPr>
            <p:spPr>
              <a:xfrm>
                <a:off x="5912731" y="2352889"/>
                <a:ext cx="1151019" cy="1870452"/>
              </a:xfrm>
              <a:custGeom>
                <a:avLst/>
                <a:gdLst>
                  <a:gd name="connsiteX0" fmla="*/ 1065711 w 1151019"/>
                  <a:gd name="connsiteY0" fmla="*/ 0 h 1870452"/>
                  <a:gd name="connsiteX1" fmla="*/ 1126277 w 1151019"/>
                  <a:gd name="connsiteY1" fmla="*/ 66640 h 1870452"/>
                  <a:gd name="connsiteX2" fmla="*/ 1151019 w 1151019"/>
                  <a:gd name="connsiteY2" fmla="*/ 99726 h 1870452"/>
                  <a:gd name="connsiteX3" fmla="*/ 128690 w 1151019"/>
                  <a:gd name="connsiteY3" fmla="*/ 1870452 h 1870452"/>
                  <a:gd name="connsiteX4" fmla="*/ 47320 w 1151019"/>
                  <a:gd name="connsiteY4" fmla="*/ 1858033 h 1870452"/>
                  <a:gd name="connsiteX5" fmla="*/ 0 w 1151019"/>
                  <a:gd name="connsiteY5" fmla="*/ 1845866 h 1870452"/>
                  <a:gd name="connsiteX6" fmla="*/ 1065711 w 1151019"/>
                  <a:gd name="connsiteY6" fmla="*/ 0 h 187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1019" h="1870452">
                    <a:moveTo>
                      <a:pt x="1065711" y="0"/>
                    </a:moveTo>
                    <a:lnTo>
                      <a:pt x="1126277" y="66640"/>
                    </a:lnTo>
                    <a:lnTo>
                      <a:pt x="1151019" y="99726"/>
                    </a:lnTo>
                    <a:lnTo>
                      <a:pt x="128690" y="1870452"/>
                    </a:lnTo>
                    <a:lnTo>
                      <a:pt x="47320" y="1858033"/>
                    </a:lnTo>
                    <a:lnTo>
                      <a:pt x="0" y="1845866"/>
                    </a:lnTo>
                    <a:lnTo>
                      <a:pt x="10657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任意多边形: 形状 163"/>
              <p:cNvSpPr/>
              <p:nvPr/>
            </p:nvSpPr>
            <p:spPr>
              <a:xfrm>
                <a:off x="6312983" y="2686089"/>
                <a:ext cx="941447" cy="1539173"/>
              </a:xfrm>
              <a:custGeom>
                <a:avLst/>
                <a:gdLst>
                  <a:gd name="connsiteX0" fmla="*/ 888641 w 941447"/>
                  <a:gd name="connsiteY0" fmla="*/ 0 h 1539173"/>
                  <a:gd name="connsiteX1" fmla="*/ 892070 w 941447"/>
                  <a:gd name="connsiteY1" fmla="*/ 7118 h 1539173"/>
                  <a:gd name="connsiteX2" fmla="*/ 929352 w 941447"/>
                  <a:gd name="connsiteY2" fmla="*/ 108980 h 1539173"/>
                  <a:gd name="connsiteX3" fmla="*/ 941447 w 941447"/>
                  <a:gd name="connsiteY3" fmla="*/ 156021 h 1539173"/>
                  <a:gd name="connsiteX4" fmla="*/ 161136 w 941447"/>
                  <a:gd name="connsiteY4" fmla="*/ 1507558 h 1539173"/>
                  <a:gd name="connsiteX5" fmla="*/ 93946 w 941447"/>
                  <a:gd name="connsiteY5" fmla="*/ 1524834 h 1539173"/>
                  <a:gd name="connsiteX6" fmla="*/ 0 w 941447"/>
                  <a:gd name="connsiteY6" fmla="*/ 1539173 h 1539173"/>
                  <a:gd name="connsiteX7" fmla="*/ 888641 w 941447"/>
                  <a:gd name="connsiteY7" fmla="*/ 0 h 1539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1447" h="1539173">
                    <a:moveTo>
                      <a:pt x="888641" y="0"/>
                    </a:moveTo>
                    <a:lnTo>
                      <a:pt x="892070" y="7118"/>
                    </a:lnTo>
                    <a:cubicBezTo>
                      <a:pt x="906096" y="40279"/>
                      <a:pt x="918554" y="74264"/>
                      <a:pt x="929352" y="108980"/>
                    </a:cubicBezTo>
                    <a:lnTo>
                      <a:pt x="941447" y="156021"/>
                    </a:lnTo>
                    <a:lnTo>
                      <a:pt x="161136" y="1507558"/>
                    </a:lnTo>
                    <a:lnTo>
                      <a:pt x="93946" y="1524834"/>
                    </a:lnTo>
                    <a:lnTo>
                      <a:pt x="0" y="1539173"/>
                    </a:lnTo>
                    <a:lnTo>
                      <a:pt x="88864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6855742" y="3266396"/>
                <a:ext cx="426397" cy="738541"/>
              </a:xfrm>
              <a:custGeom>
                <a:avLst/>
                <a:gdLst>
                  <a:gd name="connsiteX0" fmla="*/ 426397 w 426397"/>
                  <a:gd name="connsiteY0" fmla="*/ 0 h 738541"/>
                  <a:gd name="connsiteX1" fmla="*/ 413912 w 426397"/>
                  <a:gd name="connsiteY1" fmla="*/ 81802 h 738541"/>
                  <a:gd name="connsiteX2" fmla="*/ 32977 w 426397"/>
                  <a:gd name="connsiteY2" fmla="*/ 713881 h 738541"/>
                  <a:gd name="connsiteX3" fmla="*/ 0 w 426397"/>
                  <a:gd name="connsiteY3" fmla="*/ 738541 h 738541"/>
                  <a:gd name="connsiteX4" fmla="*/ 426397 w 426397"/>
                  <a:gd name="connsiteY4" fmla="*/ 0 h 73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6397" h="738541">
                    <a:moveTo>
                      <a:pt x="426397" y="0"/>
                    </a:moveTo>
                    <a:lnTo>
                      <a:pt x="413912" y="81802"/>
                    </a:lnTo>
                    <a:cubicBezTo>
                      <a:pt x="362222" y="334408"/>
                      <a:pt x="224624" y="555720"/>
                      <a:pt x="32977" y="713881"/>
                    </a:cubicBezTo>
                    <a:lnTo>
                      <a:pt x="0" y="738541"/>
                    </a:lnTo>
                    <a:lnTo>
                      <a:pt x="42639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10942906" y="4235483"/>
              <a:ext cx="130041" cy="130142"/>
              <a:chOff x="5081103" y="2022516"/>
              <a:chExt cx="2201036" cy="2202746"/>
            </a:xfrm>
            <a:solidFill>
              <a:schemeClr val="accent1"/>
            </a:solidFill>
          </p:grpSpPr>
          <p:sp>
            <p:nvSpPr>
              <p:cNvPr id="167" name="任意多边形: 形状 166"/>
              <p:cNvSpPr/>
              <p:nvPr/>
            </p:nvSpPr>
            <p:spPr>
              <a:xfrm>
                <a:off x="5115754" y="2022516"/>
                <a:ext cx="949648" cy="1550733"/>
              </a:xfrm>
              <a:custGeom>
                <a:avLst/>
                <a:gdLst>
                  <a:gd name="connsiteX0" fmla="*/ 949648 w 949648"/>
                  <a:gd name="connsiteY0" fmla="*/ 0 h 1550733"/>
                  <a:gd name="connsiteX1" fmla="*/ 54332 w 949648"/>
                  <a:gd name="connsiteY1" fmla="*/ 1550733 h 1550733"/>
                  <a:gd name="connsiteX2" fmla="*/ 46172 w 949648"/>
                  <a:gd name="connsiteY2" fmla="*/ 1533795 h 1550733"/>
                  <a:gd name="connsiteX3" fmla="*/ 8890 w 949648"/>
                  <a:gd name="connsiteY3" fmla="*/ 1431933 h 1550733"/>
                  <a:gd name="connsiteX4" fmla="*/ 0 w 949648"/>
                  <a:gd name="connsiteY4" fmla="*/ 1397356 h 1550733"/>
                  <a:gd name="connsiteX5" fmla="*/ 789319 w 949648"/>
                  <a:gd name="connsiteY5" fmla="*/ 30215 h 1550733"/>
                  <a:gd name="connsiteX6" fmla="*/ 844296 w 949648"/>
                  <a:gd name="connsiteY6" fmla="*/ 16079 h 1550733"/>
                  <a:gd name="connsiteX7" fmla="*/ 949648 w 949648"/>
                  <a:gd name="connsiteY7" fmla="*/ 0 h 1550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9648" h="1550733">
                    <a:moveTo>
                      <a:pt x="949648" y="0"/>
                    </a:moveTo>
                    <a:lnTo>
                      <a:pt x="54332" y="1550733"/>
                    </a:lnTo>
                    <a:lnTo>
                      <a:pt x="46172" y="1533795"/>
                    </a:lnTo>
                    <a:cubicBezTo>
                      <a:pt x="32147" y="1500634"/>
                      <a:pt x="19689" y="1466650"/>
                      <a:pt x="8890" y="1431933"/>
                    </a:cubicBezTo>
                    <a:lnTo>
                      <a:pt x="0" y="1397356"/>
                    </a:lnTo>
                    <a:lnTo>
                      <a:pt x="789319" y="30215"/>
                    </a:lnTo>
                    <a:lnTo>
                      <a:pt x="844296" y="16079"/>
                    </a:lnTo>
                    <a:lnTo>
                      <a:pt x="9496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任意多边形: 形状 167"/>
              <p:cNvSpPr/>
              <p:nvPr/>
            </p:nvSpPr>
            <p:spPr>
              <a:xfrm>
                <a:off x="5309100" y="2027635"/>
                <a:ext cx="1154205" cy="1875991"/>
              </a:xfrm>
              <a:custGeom>
                <a:avLst/>
                <a:gdLst>
                  <a:gd name="connsiteX0" fmla="*/ 1026018 w 1154205"/>
                  <a:gd name="connsiteY0" fmla="*/ 0 h 1875991"/>
                  <a:gd name="connsiteX1" fmla="*/ 1097829 w 1154205"/>
                  <a:gd name="connsiteY1" fmla="*/ 10960 h 1875991"/>
                  <a:gd name="connsiteX2" fmla="*/ 1154205 w 1154205"/>
                  <a:gd name="connsiteY2" fmla="*/ 25455 h 1875991"/>
                  <a:gd name="connsiteX3" fmla="*/ 85798 w 1154205"/>
                  <a:gd name="connsiteY3" fmla="*/ 1875991 h 1875991"/>
                  <a:gd name="connsiteX4" fmla="*/ 18872 w 1154205"/>
                  <a:gd name="connsiteY4" fmla="*/ 1802353 h 1875991"/>
                  <a:gd name="connsiteX5" fmla="*/ 0 w 1154205"/>
                  <a:gd name="connsiteY5" fmla="*/ 1777115 h 1875991"/>
                  <a:gd name="connsiteX6" fmla="*/ 1026018 w 1154205"/>
                  <a:gd name="connsiteY6" fmla="*/ 0 h 1875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4205" h="1875991">
                    <a:moveTo>
                      <a:pt x="1026018" y="0"/>
                    </a:moveTo>
                    <a:lnTo>
                      <a:pt x="1097829" y="10960"/>
                    </a:lnTo>
                    <a:lnTo>
                      <a:pt x="1154205" y="25455"/>
                    </a:lnTo>
                    <a:lnTo>
                      <a:pt x="85798" y="1875991"/>
                    </a:lnTo>
                    <a:lnTo>
                      <a:pt x="18872" y="1802353"/>
                    </a:lnTo>
                    <a:lnTo>
                      <a:pt x="0" y="1777115"/>
                    </a:lnTo>
                    <a:lnTo>
                      <a:pt x="10260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任意多边形: 形状 168"/>
              <p:cNvSpPr/>
              <p:nvPr/>
            </p:nvSpPr>
            <p:spPr>
              <a:xfrm>
                <a:off x="5580531" y="2137872"/>
                <a:ext cx="1213617" cy="1977692"/>
              </a:xfrm>
              <a:custGeom>
                <a:avLst/>
                <a:gdLst>
                  <a:gd name="connsiteX0" fmla="*/ 1106496 w 1213617"/>
                  <a:gd name="connsiteY0" fmla="*/ 0 h 1977692"/>
                  <a:gd name="connsiteX1" fmla="*/ 1131426 w 1213617"/>
                  <a:gd name="connsiteY1" fmla="*/ 12010 h 1977692"/>
                  <a:gd name="connsiteX2" fmla="*/ 1213617 w 1213617"/>
                  <a:gd name="connsiteY2" fmla="*/ 61942 h 1977692"/>
                  <a:gd name="connsiteX3" fmla="*/ 107559 w 1213617"/>
                  <a:gd name="connsiteY3" fmla="*/ 1977692 h 1977692"/>
                  <a:gd name="connsiteX4" fmla="*/ 74492 w 1213617"/>
                  <a:gd name="connsiteY4" fmla="*/ 1961762 h 1977692"/>
                  <a:gd name="connsiteX5" fmla="*/ 0 w 1213617"/>
                  <a:gd name="connsiteY5" fmla="*/ 1916507 h 1977692"/>
                  <a:gd name="connsiteX6" fmla="*/ 1106496 w 1213617"/>
                  <a:gd name="connsiteY6" fmla="*/ 0 h 1977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3617" h="1977692">
                    <a:moveTo>
                      <a:pt x="1106496" y="0"/>
                    </a:moveTo>
                    <a:lnTo>
                      <a:pt x="1131426" y="12010"/>
                    </a:lnTo>
                    <a:lnTo>
                      <a:pt x="1213617" y="61942"/>
                    </a:lnTo>
                    <a:lnTo>
                      <a:pt x="107559" y="1977692"/>
                    </a:lnTo>
                    <a:lnTo>
                      <a:pt x="74492" y="1961762"/>
                    </a:lnTo>
                    <a:lnTo>
                      <a:pt x="0" y="1916507"/>
                    </a:lnTo>
                    <a:lnTo>
                      <a:pt x="110649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任意多边形: 形状 169"/>
              <p:cNvSpPr/>
              <p:nvPr/>
            </p:nvSpPr>
            <p:spPr>
              <a:xfrm>
                <a:off x="5081103" y="2230896"/>
                <a:ext cx="448434" cy="776710"/>
              </a:xfrm>
              <a:custGeom>
                <a:avLst/>
                <a:gdLst>
                  <a:gd name="connsiteX0" fmla="*/ 448434 w 448434"/>
                  <a:gd name="connsiteY0" fmla="*/ 0 h 776710"/>
                  <a:gd name="connsiteX1" fmla="*/ 0 w 448434"/>
                  <a:gd name="connsiteY1" fmla="*/ 776710 h 776710"/>
                  <a:gd name="connsiteX2" fmla="*/ 16222 w 448434"/>
                  <a:gd name="connsiteY2" fmla="*/ 670423 h 776710"/>
                  <a:gd name="connsiteX3" fmla="*/ 397157 w 448434"/>
                  <a:gd name="connsiteY3" fmla="*/ 38344 h 776710"/>
                  <a:gd name="connsiteX4" fmla="*/ 448434 w 448434"/>
                  <a:gd name="connsiteY4" fmla="*/ 0 h 776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434" h="776710">
                    <a:moveTo>
                      <a:pt x="448434" y="0"/>
                    </a:moveTo>
                    <a:lnTo>
                      <a:pt x="0" y="776710"/>
                    </a:lnTo>
                    <a:lnTo>
                      <a:pt x="16222" y="670423"/>
                    </a:lnTo>
                    <a:cubicBezTo>
                      <a:pt x="67912" y="417817"/>
                      <a:pt x="205510" y="196505"/>
                      <a:pt x="397157" y="38344"/>
                    </a:cubicBezTo>
                    <a:lnTo>
                      <a:pt x="4484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任意多边形: 形状 170"/>
              <p:cNvSpPr/>
              <p:nvPr/>
            </p:nvSpPr>
            <p:spPr>
              <a:xfrm>
                <a:off x="5912731" y="2352889"/>
                <a:ext cx="1151019" cy="1870452"/>
              </a:xfrm>
              <a:custGeom>
                <a:avLst/>
                <a:gdLst>
                  <a:gd name="connsiteX0" fmla="*/ 1065711 w 1151019"/>
                  <a:gd name="connsiteY0" fmla="*/ 0 h 1870452"/>
                  <a:gd name="connsiteX1" fmla="*/ 1126277 w 1151019"/>
                  <a:gd name="connsiteY1" fmla="*/ 66640 h 1870452"/>
                  <a:gd name="connsiteX2" fmla="*/ 1151019 w 1151019"/>
                  <a:gd name="connsiteY2" fmla="*/ 99726 h 1870452"/>
                  <a:gd name="connsiteX3" fmla="*/ 128690 w 1151019"/>
                  <a:gd name="connsiteY3" fmla="*/ 1870452 h 1870452"/>
                  <a:gd name="connsiteX4" fmla="*/ 47320 w 1151019"/>
                  <a:gd name="connsiteY4" fmla="*/ 1858033 h 1870452"/>
                  <a:gd name="connsiteX5" fmla="*/ 0 w 1151019"/>
                  <a:gd name="connsiteY5" fmla="*/ 1845866 h 1870452"/>
                  <a:gd name="connsiteX6" fmla="*/ 1065711 w 1151019"/>
                  <a:gd name="connsiteY6" fmla="*/ 0 h 187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1019" h="1870452">
                    <a:moveTo>
                      <a:pt x="1065711" y="0"/>
                    </a:moveTo>
                    <a:lnTo>
                      <a:pt x="1126277" y="66640"/>
                    </a:lnTo>
                    <a:lnTo>
                      <a:pt x="1151019" y="99726"/>
                    </a:lnTo>
                    <a:lnTo>
                      <a:pt x="128690" y="1870452"/>
                    </a:lnTo>
                    <a:lnTo>
                      <a:pt x="47320" y="1858033"/>
                    </a:lnTo>
                    <a:lnTo>
                      <a:pt x="0" y="1845866"/>
                    </a:lnTo>
                    <a:lnTo>
                      <a:pt x="10657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任意多边形: 形状 171"/>
              <p:cNvSpPr/>
              <p:nvPr/>
            </p:nvSpPr>
            <p:spPr>
              <a:xfrm>
                <a:off x="6312983" y="2686089"/>
                <a:ext cx="941447" cy="1539173"/>
              </a:xfrm>
              <a:custGeom>
                <a:avLst/>
                <a:gdLst>
                  <a:gd name="connsiteX0" fmla="*/ 888641 w 941447"/>
                  <a:gd name="connsiteY0" fmla="*/ 0 h 1539173"/>
                  <a:gd name="connsiteX1" fmla="*/ 892070 w 941447"/>
                  <a:gd name="connsiteY1" fmla="*/ 7118 h 1539173"/>
                  <a:gd name="connsiteX2" fmla="*/ 929352 w 941447"/>
                  <a:gd name="connsiteY2" fmla="*/ 108980 h 1539173"/>
                  <a:gd name="connsiteX3" fmla="*/ 941447 w 941447"/>
                  <a:gd name="connsiteY3" fmla="*/ 156021 h 1539173"/>
                  <a:gd name="connsiteX4" fmla="*/ 161136 w 941447"/>
                  <a:gd name="connsiteY4" fmla="*/ 1507558 h 1539173"/>
                  <a:gd name="connsiteX5" fmla="*/ 93946 w 941447"/>
                  <a:gd name="connsiteY5" fmla="*/ 1524834 h 1539173"/>
                  <a:gd name="connsiteX6" fmla="*/ 0 w 941447"/>
                  <a:gd name="connsiteY6" fmla="*/ 1539173 h 1539173"/>
                  <a:gd name="connsiteX7" fmla="*/ 888641 w 941447"/>
                  <a:gd name="connsiteY7" fmla="*/ 0 h 1539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1447" h="1539173">
                    <a:moveTo>
                      <a:pt x="888641" y="0"/>
                    </a:moveTo>
                    <a:lnTo>
                      <a:pt x="892070" y="7118"/>
                    </a:lnTo>
                    <a:cubicBezTo>
                      <a:pt x="906096" y="40279"/>
                      <a:pt x="918554" y="74264"/>
                      <a:pt x="929352" y="108980"/>
                    </a:cubicBezTo>
                    <a:lnTo>
                      <a:pt x="941447" y="156021"/>
                    </a:lnTo>
                    <a:lnTo>
                      <a:pt x="161136" y="1507558"/>
                    </a:lnTo>
                    <a:lnTo>
                      <a:pt x="93946" y="1524834"/>
                    </a:lnTo>
                    <a:lnTo>
                      <a:pt x="0" y="1539173"/>
                    </a:lnTo>
                    <a:lnTo>
                      <a:pt x="88864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任意多边形: 形状 172"/>
              <p:cNvSpPr/>
              <p:nvPr/>
            </p:nvSpPr>
            <p:spPr>
              <a:xfrm>
                <a:off x="6855742" y="3266396"/>
                <a:ext cx="426397" cy="738541"/>
              </a:xfrm>
              <a:custGeom>
                <a:avLst/>
                <a:gdLst>
                  <a:gd name="connsiteX0" fmla="*/ 426397 w 426397"/>
                  <a:gd name="connsiteY0" fmla="*/ 0 h 738541"/>
                  <a:gd name="connsiteX1" fmla="*/ 413912 w 426397"/>
                  <a:gd name="connsiteY1" fmla="*/ 81802 h 738541"/>
                  <a:gd name="connsiteX2" fmla="*/ 32977 w 426397"/>
                  <a:gd name="connsiteY2" fmla="*/ 713881 h 738541"/>
                  <a:gd name="connsiteX3" fmla="*/ 0 w 426397"/>
                  <a:gd name="connsiteY3" fmla="*/ 738541 h 738541"/>
                  <a:gd name="connsiteX4" fmla="*/ 426397 w 426397"/>
                  <a:gd name="connsiteY4" fmla="*/ 0 h 73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6397" h="738541">
                    <a:moveTo>
                      <a:pt x="426397" y="0"/>
                    </a:moveTo>
                    <a:lnTo>
                      <a:pt x="413912" y="81802"/>
                    </a:lnTo>
                    <a:cubicBezTo>
                      <a:pt x="362222" y="334408"/>
                      <a:pt x="224624" y="555720"/>
                      <a:pt x="32977" y="713881"/>
                    </a:cubicBezTo>
                    <a:lnTo>
                      <a:pt x="0" y="738541"/>
                    </a:lnTo>
                    <a:lnTo>
                      <a:pt x="42639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11533109" y="4235483"/>
              <a:ext cx="130041" cy="130142"/>
              <a:chOff x="5081103" y="2022516"/>
              <a:chExt cx="2201036" cy="2202746"/>
            </a:xfrm>
            <a:solidFill>
              <a:schemeClr val="accent1"/>
            </a:solidFill>
          </p:grpSpPr>
          <p:sp>
            <p:nvSpPr>
              <p:cNvPr id="175" name="任意多边形: 形状 174"/>
              <p:cNvSpPr/>
              <p:nvPr/>
            </p:nvSpPr>
            <p:spPr>
              <a:xfrm>
                <a:off x="5115754" y="2022516"/>
                <a:ext cx="949648" cy="1550733"/>
              </a:xfrm>
              <a:custGeom>
                <a:avLst/>
                <a:gdLst>
                  <a:gd name="connsiteX0" fmla="*/ 949648 w 949648"/>
                  <a:gd name="connsiteY0" fmla="*/ 0 h 1550733"/>
                  <a:gd name="connsiteX1" fmla="*/ 54332 w 949648"/>
                  <a:gd name="connsiteY1" fmla="*/ 1550733 h 1550733"/>
                  <a:gd name="connsiteX2" fmla="*/ 46172 w 949648"/>
                  <a:gd name="connsiteY2" fmla="*/ 1533795 h 1550733"/>
                  <a:gd name="connsiteX3" fmla="*/ 8890 w 949648"/>
                  <a:gd name="connsiteY3" fmla="*/ 1431933 h 1550733"/>
                  <a:gd name="connsiteX4" fmla="*/ 0 w 949648"/>
                  <a:gd name="connsiteY4" fmla="*/ 1397356 h 1550733"/>
                  <a:gd name="connsiteX5" fmla="*/ 789319 w 949648"/>
                  <a:gd name="connsiteY5" fmla="*/ 30215 h 1550733"/>
                  <a:gd name="connsiteX6" fmla="*/ 844296 w 949648"/>
                  <a:gd name="connsiteY6" fmla="*/ 16079 h 1550733"/>
                  <a:gd name="connsiteX7" fmla="*/ 949648 w 949648"/>
                  <a:gd name="connsiteY7" fmla="*/ 0 h 1550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9648" h="1550733">
                    <a:moveTo>
                      <a:pt x="949648" y="0"/>
                    </a:moveTo>
                    <a:lnTo>
                      <a:pt x="54332" y="1550733"/>
                    </a:lnTo>
                    <a:lnTo>
                      <a:pt x="46172" y="1533795"/>
                    </a:lnTo>
                    <a:cubicBezTo>
                      <a:pt x="32147" y="1500634"/>
                      <a:pt x="19689" y="1466650"/>
                      <a:pt x="8890" y="1431933"/>
                    </a:cubicBezTo>
                    <a:lnTo>
                      <a:pt x="0" y="1397356"/>
                    </a:lnTo>
                    <a:lnTo>
                      <a:pt x="789319" y="30215"/>
                    </a:lnTo>
                    <a:lnTo>
                      <a:pt x="844296" y="16079"/>
                    </a:lnTo>
                    <a:lnTo>
                      <a:pt x="9496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任意多边形: 形状 175"/>
              <p:cNvSpPr/>
              <p:nvPr/>
            </p:nvSpPr>
            <p:spPr>
              <a:xfrm>
                <a:off x="5309100" y="2027635"/>
                <a:ext cx="1154205" cy="1875991"/>
              </a:xfrm>
              <a:custGeom>
                <a:avLst/>
                <a:gdLst>
                  <a:gd name="connsiteX0" fmla="*/ 1026018 w 1154205"/>
                  <a:gd name="connsiteY0" fmla="*/ 0 h 1875991"/>
                  <a:gd name="connsiteX1" fmla="*/ 1097829 w 1154205"/>
                  <a:gd name="connsiteY1" fmla="*/ 10960 h 1875991"/>
                  <a:gd name="connsiteX2" fmla="*/ 1154205 w 1154205"/>
                  <a:gd name="connsiteY2" fmla="*/ 25455 h 1875991"/>
                  <a:gd name="connsiteX3" fmla="*/ 85798 w 1154205"/>
                  <a:gd name="connsiteY3" fmla="*/ 1875991 h 1875991"/>
                  <a:gd name="connsiteX4" fmla="*/ 18872 w 1154205"/>
                  <a:gd name="connsiteY4" fmla="*/ 1802353 h 1875991"/>
                  <a:gd name="connsiteX5" fmla="*/ 0 w 1154205"/>
                  <a:gd name="connsiteY5" fmla="*/ 1777115 h 1875991"/>
                  <a:gd name="connsiteX6" fmla="*/ 1026018 w 1154205"/>
                  <a:gd name="connsiteY6" fmla="*/ 0 h 1875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4205" h="1875991">
                    <a:moveTo>
                      <a:pt x="1026018" y="0"/>
                    </a:moveTo>
                    <a:lnTo>
                      <a:pt x="1097829" y="10960"/>
                    </a:lnTo>
                    <a:lnTo>
                      <a:pt x="1154205" y="25455"/>
                    </a:lnTo>
                    <a:lnTo>
                      <a:pt x="85798" y="1875991"/>
                    </a:lnTo>
                    <a:lnTo>
                      <a:pt x="18872" y="1802353"/>
                    </a:lnTo>
                    <a:lnTo>
                      <a:pt x="0" y="1777115"/>
                    </a:lnTo>
                    <a:lnTo>
                      <a:pt x="10260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任意多边形: 形状 176"/>
              <p:cNvSpPr/>
              <p:nvPr/>
            </p:nvSpPr>
            <p:spPr>
              <a:xfrm>
                <a:off x="5580531" y="2137872"/>
                <a:ext cx="1213617" cy="1977692"/>
              </a:xfrm>
              <a:custGeom>
                <a:avLst/>
                <a:gdLst>
                  <a:gd name="connsiteX0" fmla="*/ 1106496 w 1213617"/>
                  <a:gd name="connsiteY0" fmla="*/ 0 h 1977692"/>
                  <a:gd name="connsiteX1" fmla="*/ 1131426 w 1213617"/>
                  <a:gd name="connsiteY1" fmla="*/ 12010 h 1977692"/>
                  <a:gd name="connsiteX2" fmla="*/ 1213617 w 1213617"/>
                  <a:gd name="connsiteY2" fmla="*/ 61942 h 1977692"/>
                  <a:gd name="connsiteX3" fmla="*/ 107559 w 1213617"/>
                  <a:gd name="connsiteY3" fmla="*/ 1977692 h 1977692"/>
                  <a:gd name="connsiteX4" fmla="*/ 74492 w 1213617"/>
                  <a:gd name="connsiteY4" fmla="*/ 1961762 h 1977692"/>
                  <a:gd name="connsiteX5" fmla="*/ 0 w 1213617"/>
                  <a:gd name="connsiteY5" fmla="*/ 1916507 h 1977692"/>
                  <a:gd name="connsiteX6" fmla="*/ 1106496 w 1213617"/>
                  <a:gd name="connsiteY6" fmla="*/ 0 h 1977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3617" h="1977692">
                    <a:moveTo>
                      <a:pt x="1106496" y="0"/>
                    </a:moveTo>
                    <a:lnTo>
                      <a:pt x="1131426" y="12010"/>
                    </a:lnTo>
                    <a:lnTo>
                      <a:pt x="1213617" y="61942"/>
                    </a:lnTo>
                    <a:lnTo>
                      <a:pt x="107559" y="1977692"/>
                    </a:lnTo>
                    <a:lnTo>
                      <a:pt x="74492" y="1961762"/>
                    </a:lnTo>
                    <a:lnTo>
                      <a:pt x="0" y="1916507"/>
                    </a:lnTo>
                    <a:lnTo>
                      <a:pt x="110649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任意多边形: 形状 177"/>
              <p:cNvSpPr/>
              <p:nvPr/>
            </p:nvSpPr>
            <p:spPr>
              <a:xfrm>
                <a:off x="5081103" y="2230896"/>
                <a:ext cx="448434" cy="776710"/>
              </a:xfrm>
              <a:custGeom>
                <a:avLst/>
                <a:gdLst>
                  <a:gd name="connsiteX0" fmla="*/ 448434 w 448434"/>
                  <a:gd name="connsiteY0" fmla="*/ 0 h 776710"/>
                  <a:gd name="connsiteX1" fmla="*/ 0 w 448434"/>
                  <a:gd name="connsiteY1" fmla="*/ 776710 h 776710"/>
                  <a:gd name="connsiteX2" fmla="*/ 16222 w 448434"/>
                  <a:gd name="connsiteY2" fmla="*/ 670423 h 776710"/>
                  <a:gd name="connsiteX3" fmla="*/ 397157 w 448434"/>
                  <a:gd name="connsiteY3" fmla="*/ 38344 h 776710"/>
                  <a:gd name="connsiteX4" fmla="*/ 448434 w 448434"/>
                  <a:gd name="connsiteY4" fmla="*/ 0 h 776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434" h="776710">
                    <a:moveTo>
                      <a:pt x="448434" y="0"/>
                    </a:moveTo>
                    <a:lnTo>
                      <a:pt x="0" y="776710"/>
                    </a:lnTo>
                    <a:lnTo>
                      <a:pt x="16222" y="670423"/>
                    </a:lnTo>
                    <a:cubicBezTo>
                      <a:pt x="67912" y="417817"/>
                      <a:pt x="205510" y="196505"/>
                      <a:pt x="397157" y="38344"/>
                    </a:cubicBezTo>
                    <a:lnTo>
                      <a:pt x="4484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任意多边形: 形状 178"/>
              <p:cNvSpPr/>
              <p:nvPr/>
            </p:nvSpPr>
            <p:spPr>
              <a:xfrm>
                <a:off x="5912731" y="2352889"/>
                <a:ext cx="1151019" cy="1870452"/>
              </a:xfrm>
              <a:custGeom>
                <a:avLst/>
                <a:gdLst>
                  <a:gd name="connsiteX0" fmla="*/ 1065711 w 1151019"/>
                  <a:gd name="connsiteY0" fmla="*/ 0 h 1870452"/>
                  <a:gd name="connsiteX1" fmla="*/ 1126277 w 1151019"/>
                  <a:gd name="connsiteY1" fmla="*/ 66640 h 1870452"/>
                  <a:gd name="connsiteX2" fmla="*/ 1151019 w 1151019"/>
                  <a:gd name="connsiteY2" fmla="*/ 99726 h 1870452"/>
                  <a:gd name="connsiteX3" fmla="*/ 128690 w 1151019"/>
                  <a:gd name="connsiteY3" fmla="*/ 1870452 h 1870452"/>
                  <a:gd name="connsiteX4" fmla="*/ 47320 w 1151019"/>
                  <a:gd name="connsiteY4" fmla="*/ 1858033 h 1870452"/>
                  <a:gd name="connsiteX5" fmla="*/ 0 w 1151019"/>
                  <a:gd name="connsiteY5" fmla="*/ 1845866 h 1870452"/>
                  <a:gd name="connsiteX6" fmla="*/ 1065711 w 1151019"/>
                  <a:gd name="connsiteY6" fmla="*/ 0 h 187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1019" h="1870452">
                    <a:moveTo>
                      <a:pt x="1065711" y="0"/>
                    </a:moveTo>
                    <a:lnTo>
                      <a:pt x="1126277" y="66640"/>
                    </a:lnTo>
                    <a:lnTo>
                      <a:pt x="1151019" y="99726"/>
                    </a:lnTo>
                    <a:lnTo>
                      <a:pt x="128690" y="1870452"/>
                    </a:lnTo>
                    <a:lnTo>
                      <a:pt x="47320" y="1858033"/>
                    </a:lnTo>
                    <a:lnTo>
                      <a:pt x="0" y="1845866"/>
                    </a:lnTo>
                    <a:lnTo>
                      <a:pt x="10657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任意多边形: 形状 179"/>
              <p:cNvSpPr/>
              <p:nvPr/>
            </p:nvSpPr>
            <p:spPr>
              <a:xfrm>
                <a:off x="6312983" y="2686089"/>
                <a:ext cx="941447" cy="1539173"/>
              </a:xfrm>
              <a:custGeom>
                <a:avLst/>
                <a:gdLst>
                  <a:gd name="connsiteX0" fmla="*/ 888641 w 941447"/>
                  <a:gd name="connsiteY0" fmla="*/ 0 h 1539173"/>
                  <a:gd name="connsiteX1" fmla="*/ 892070 w 941447"/>
                  <a:gd name="connsiteY1" fmla="*/ 7118 h 1539173"/>
                  <a:gd name="connsiteX2" fmla="*/ 929352 w 941447"/>
                  <a:gd name="connsiteY2" fmla="*/ 108980 h 1539173"/>
                  <a:gd name="connsiteX3" fmla="*/ 941447 w 941447"/>
                  <a:gd name="connsiteY3" fmla="*/ 156021 h 1539173"/>
                  <a:gd name="connsiteX4" fmla="*/ 161136 w 941447"/>
                  <a:gd name="connsiteY4" fmla="*/ 1507558 h 1539173"/>
                  <a:gd name="connsiteX5" fmla="*/ 93946 w 941447"/>
                  <a:gd name="connsiteY5" fmla="*/ 1524834 h 1539173"/>
                  <a:gd name="connsiteX6" fmla="*/ 0 w 941447"/>
                  <a:gd name="connsiteY6" fmla="*/ 1539173 h 1539173"/>
                  <a:gd name="connsiteX7" fmla="*/ 888641 w 941447"/>
                  <a:gd name="connsiteY7" fmla="*/ 0 h 1539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1447" h="1539173">
                    <a:moveTo>
                      <a:pt x="888641" y="0"/>
                    </a:moveTo>
                    <a:lnTo>
                      <a:pt x="892070" y="7118"/>
                    </a:lnTo>
                    <a:cubicBezTo>
                      <a:pt x="906096" y="40279"/>
                      <a:pt x="918554" y="74264"/>
                      <a:pt x="929352" y="108980"/>
                    </a:cubicBezTo>
                    <a:lnTo>
                      <a:pt x="941447" y="156021"/>
                    </a:lnTo>
                    <a:lnTo>
                      <a:pt x="161136" y="1507558"/>
                    </a:lnTo>
                    <a:lnTo>
                      <a:pt x="93946" y="1524834"/>
                    </a:lnTo>
                    <a:lnTo>
                      <a:pt x="0" y="1539173"/>
                    </a:lnTo>
                    <a:lnTo>
                      <a:pt x="88864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任意多边形: 形状 180"/>
              <p:cNvSpPr/>
              <p:nvPr/>
            </p:nvSpPr>
            <p:spPr>
              <a:xfrm>
                <a:off x="6855742" y="3266396"/>
                <a:ext cx="426397" cy="738541"/>
              </a:xfrm>
              <a:custGeom>
                <a:avLst/>
                <a:gdLst>
                  <a:gd name="connsiteX0" fmla="*/ 426397 w 426397"/>
                  <a:gd name="connsiteY0" fmla="*/ 0 h 738541"/>
                  <a:gd name="connsiteX1" fmla="*/ 413912 w 426397"/>
                  <a:gd name="connsiteY1" fmla="*/ 81802 h 738541"/>
                  <a:gd name="connsiteX2" fmla="*/ 32977 w 426397"/>
                  <a:gd name="connsiteY2" fmla="*/ 713881 h 738541"/>
                  <a:gd name="connsiteX3" fmla="*/ 0 w 426397"/>
                  <a:gd name="connsiteY3" fmla="*/ 738541 h 738541"/>
                  <a:gd name="connsiteX4" fmla="*/ 426397 w 426397"/>
                  <a:gd name="connsiteY4" fmla="*/ 0 h 73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6397" h="738541">
                    <a:moveTo>
                      <a:pt x="426397" y="0"/>
                    </a:moveTo>
                    <a:lnTo>
                      <a:pt x="413912" y="81802"/>
                    </a:lnTo>
                    <a:cubicBezTo>
                      <a:pt x="362222" y="334408"/>
                      <a:pt x="224624" y="555720"/>
                      <a:pt x="32977" y="713881"/>
                    </a:cubicBezTo>
                    <a:lnTo>
                      <a:pt x="0" y="738541"/>
                    </a:lnTo>
                    <a:lnTo>
                      <a:pt x="42639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红色方块"/>
          <p:cNvSpPr/>
          <p:nvPr/>
        </p:nvSpPr>
        <p:spPr>
          <a:xfrm>
            <a:off x="334503" y="6105302"/>
            <a:ext cx="384959" cy="384397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线框"/>
          <p:cNvSpPr/>
          <p:nvPr/>
        </p:nvSpPr>
        <p:spPr>
          <a:xfrm>
            <a:off x="1512721" y="925111"/>
            <a:ext cx="5344095" cy="2652204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K PPT"/>
          <p:cNvSpPr/>
          <p:nvPr/>
        </p:nvSpPr>
        <p:spPr>
          <a:xfrm>
            <a:off x="2088754" y="2919730"/>
            <a:ext cx="1517373" cy="361950"/>
          </a:xfrm>
          <a:prstGeom prst="roundRect">
            <a:avLst>
              <a:gd name="adj" fmla="val 13597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Designed by DK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7" name="横线"/>
          <p:cNvCxnSpPr/>
          <p:nvPr/>
        </p:nvCxnSpPr>
        <p:spPr>
          <a:xfrm>
            <a:off x="2091367" y="2677060"/>
            <a:ext cx="887588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标题：POWERPOINT"/>
          <p:cNvSpPr txBox="1"/>
          <p:nvPr/>
        </p:nvSpPr>
        <p:spPr>
          <a:xfrm>
            <a:off x="1959327" y="1097457"/>
            <a:ext cx="425069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4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POWERPOINT TEMPLATE</a:t>
            </a:r>
            <a:endParaRPr lang="zh-CN" altLang="en-US" sz="48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4229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  <p:bldP spid="25" grpId="0" animBg="1"/>
      <p:bldP spid="28" grpId="0" animBg="1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图片    小"/>
          <p:cNvSpPr/>
          <p:nvPr/>
        </p:nvSpPr>
        <p:spPr>
          <a:xfrm>
            <a:off x="7738383" y="4645660"/>
            <a:ext cx="2647044" cy="184404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6" name="横线"/>
          <p:cNvCxnSpPr/>
          <p:nvPr/>
        </p:nvCxnSpPr>
        <p:spPr>
          <a:xfrm>
            <a:off x="7726322" y="741363"/>
            <a:ext cx="631826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色块"/>
          <p:cNvSpPr/>
          <p:nvPr/>
        </p:nvSpPr>
        <p:spPr>
          <a:xfrm>
            <a:off x="6836340" y="2872740"/>
            <a:ext cx="5355660" cy="100498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图片    大"/>
          <p:cNvSpPr/>
          <p:nvPr/>
        </p:nvSpPr>
        <p:spPr>
          <a:xfrm>
            <a:off x="-1" y="0"/>
            <a:ext cx="6836341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8" name="装饰元素"/>
          <p:cNvGrpSpPr/>
          <p:nvPr/>
        </p:nvGrpSpPr>
        <p:grpSpPr>
          <a:xfrm>
            <a:off x="6467737" y="6074664"/>
            <a:ext cx="3506171" cy="830072"/>
            <a:chOff x="-65756" y="6189861"/>
            <a:chExt cx="3506171" cy="830072"/>
          </a:xfrm>
        </p:grpSpPr>
        <p:sp>
          <p:nvSpPr>
            <p:cNvPr id="169" name="椭圆 168"/>
            <p:cNvSpPr/>
            <p:nvPr/>
          </p:nvSpPr>
          <p:spPr>
            <a:xfrm>
              <a:off x="521151" y="6674470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493671" y="6406304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781236" y="6890913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>
              <a:off x="1089460" y="6674470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805060" y="6189861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1061980" y="6406304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1349545" y="6890913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1657769" y="6674470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1917854" y="6890913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/>
            <p:cNvSpPr/>
            <p:nvPr/>
          </p:nvSpPr>
          <p:spPr>
            <a:xfrm>
              <a:off x="2226078" y="6674470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2486163" y="6890913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/>
            <p:cNvSpPr/>
            <p:nvPr/>
          </p:nvSpPr>
          <p:spPr>
            <a:xfrm>
              <a:off x="2794387" y="6674470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3054475" y="6890913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3362699" y="6674470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-38276" y="6674470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-65756" y="6406304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221812" y="6890913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245636" y="6189861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"/>
          <p:cNvSpPr txBox="1"/>
          <p:nvPr/>
        </p:nvSpPr>
        <p:spPr>
          <a:xfrm>
            <a:off x="7634970" y="919935"/>
            <a:ext cx="3064781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Nunc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sp>
        <p:nvSpPr>
          <p:cNvPr id="57" name="标题"/>
          <p:cNvSpPr txBox="1"/>
          <p:nvPr/>
        </p:nvSpPr>
        <p:spPr>
          <a:xfrm>
            <a:off x="7634970" y="2981376"/>
            <a:ext cx="275998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90000"/>
              </a:lnSpc>
            </a:pPr>
            <a:r>
              <a:rPr lang="en-US" altLang="zh-CN" sz="2800">
                <a:solidFill>
                  <a:schemeClr val="bg1">
                    <a:lumMod val="95000"/>
                  </a:schemeClr>
                </a:solidFill>
                <a:latin typeface="Tw Cen MT"/>
              </a:rPr>
              <a:t>GROUP ADVANTAGE</a:t>
            </a:r>
            <a:endParaRPr lang="zh-CN" altLang="en-US" sz="2800">
              <a:solidFill>
                <a:schemeClr val="bg1">
                  <a:lumMod val="95000"/>
                </a:schemeClr>
              </a:solidFill>
              <a:latin typeface="Tw Cen MT"/>
            </a:endParaRPr>
          </a:p>
        </p:txBody>
      </p:sp>
    </p:spTree>
    <p:extLst>
      <p:ext uri="{BB962C8B-B14F-4D97-AF65-F5344CB8AC3E}">
        <p14:creationId xmlns:p14="http://schemas.microsoft.com/office/powerpoint/2010/main" val="129278525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2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8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55" grpId="0" animBg="1"/>
      <p:bldP spid="58" grpId="0"/>
      <p:bldP spid="57" grpId="0"/>
      <p:bldP spid="5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红色方块"/>
          <p:cNvSpPr/>
          <p:nvPr/>
        </p:nvSpPr>
        <p:spPr>
          <a:xfrm>
            <a:off x="7901340" y="1896686"/>
            <a:ext cx="1857340" cy="138499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底部色块"/>
          <p:cNvSpPr/>
          <p:nvPr/>
        </p:nvSpPr>
        <p:spPr>
          <a:xfrm>
            <a:off x="914402" y="6724650"/>
            <a:ext cx="5663986" cy="13335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图片    上"/>
          <p:cNvSpPr/>
          <p:nvPr/>
        </p:nvSpPr>
        <p:spPr>
          <a:xfrm>
            <a:off x="1" y="0"/>
            <a:ext cx="7253288" cy="328168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图片    下"/>
          <p:cNvSpPr/>
          <p:nvPr/>
        </p:nvSpPr>
        <p:spPr>
          <a:xfrm>
            <a:off x="7897182" y="3723638"/>
            <a:ext cx="2636115" cy="313436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5" name="装饰元素"/>
          <p:cNvGrpSpPr/>
          <p:nvPr/>
        </p:nvGrpSpPr>
        <p:grpSpPr>
          <a:xfrm>
            <a:off x="9323506" y="-272158"/>
            <a:ext cx="3529995" cy="830072"/>
            <a:chOff x="-65756" y="6189861"/>
            <a:chExt cx="3529995" cy="830072"/>
          </a:xfrm>
        </p:grpSpPr>
        <p:sp>
          <p:nvSpPr>
            <p:cNvPr id="276" name="椭圆 275"/>
            <p:cNvSpPr/>
            <p:nvPr/>
          </p:nvSpPr>
          <p:spPr>
            <a:xfrm>
              <a:off x="521151" y="6674470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493671" y="6406304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781236" y="6890913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1089460" y="6674470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805060" y="6189861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061980" y="6406304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349545" y="6890913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657769" y="6674470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1373369" y="6189861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1630289" y="6406304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1917854" y="6890913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2226078" y="6674470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1941678" y="6189861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2198598" y="6406304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2486163" y="6890913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2794387" y="6674470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2509987" y="6189861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2766907" y="6406304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3054475" y="6890913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3362699" y="6674470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3078299" y="6189861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3335219" y="6406304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-38276" y="6674470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-65756" y="6406304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221812" y="6890913"/>
              <a:ext cx="129020" cy="129020"/>
            </a:xfrm>
            <a:prstGeom prst="ellipse">
              <a:avLst/>
            </a:prstGeom>
            <a:blipFill dpi="0" rotWithShape="1">
              <a:blip r:embed="rId5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245636" y="6189861"/>
              <a:ext cx="77716" cy="77716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2" name="横线"/>
          <p:cNvCxnSpPr/>
          <p:nvPr/>
        </p:nvCxnSpPr>
        <p:spPr>
          <a:xfrm>
            <a:off x="914402" y="3723638"/>
            <a:ext cx="976992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"/>
          <p:cNvSpPr txBox="1"/>
          <p:nvPr/>
        </p:nvSpPr>
        <p:spPr>
          <a:xfrm>
            <a:off x="817070" y="4084646"/>
            <a:ext cx="6154077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orci.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4" name="标题"/>
          <p:cNvSpPr/>
          <p:nvPr/>
        </p:nvSpPr>
        <p:spPr>
          <a:xfrm>
            <a:off x="8038691" y="1989019"/>
            <a:ext cx="19369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chemeClr val="bg1">
                    <a:lumMod val="95000"/>
                  </a:schemeClr>
                </a:solidFill>
                <a:latin typeface="+mj-lt"/>
              </a:rPr>
              <a:t>THE </a:t>
            </a:r>
          </a:p>
          <a:p>
            <a:r>
              <a:rPr lang="en-US" altLang="zh-CN" sz="2400">
                <a:solidFill>
                  <a:schemeClr val="bg1">
                    <a:lumMod val="95000"/>
                  </a:schemeClr>
                </a:solidFill>
                <a:latin typeface="+mj-lt"/>
              </a:rPr>
              <a:t>SERVICE PLATFORM</a:t>
            </a:r>
            <a:endParaRPr lang="zh-CN" altLang="en-US" sz="240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195154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8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1" grpId="0" animBg="1"/>
      <p:bldP spid="99" grpId="0" animBg="1"/>
      <p:bldP spid="100" grpId="0"/>
      <p:bldP spid="10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横线"/>
          <p:cNvCxnSpPr/>
          <p:nvPr/>
        </p:nvCxnSpPr>
        <p:spPr>
          <a:xfrm>
            <a:off x="5356021" y="1437640"/>
            <a:ext cx="800304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片    下"/>
          <p:cNvSpPr/>
          <p:nvPr/>
        </p:nvSpPr>
        <p:spPr>
          <a:xfrm>
            <a:off x="3296330" y="4351020"/>
            <a:ext cx="5599339" cy="213868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图片    上"/>
          <p:cNvSpPr/>
          <p:nvPr/>
        </p:nvSpPr>
        <p:spPr>
          <a:xfrm>
            <a:off x="1815647" y="368300"/>
            <a:ext cx="2637971" cy="21678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装饰元素"/>
          <p:cNvGrpSpPr/>
          <p:nvPr/>
        </p:nvGrpSpPr>
        <p:grpSpPr>
          <a:xfrm>
            <a:off x="-65756" y="6189861"/>
            <a:ext cx="3529995" cy="830072"/>
            <a:chOff x="-65756" y="6189861"/>
            <a:chExt cx="3529995" cy="830072"/>
          </a:xfrm>
        </p:grpSpPr>
        <p:sp>
          <p:nvSpPr>
            <p:cNvPr id="29" name="椭圆 28"/>
            <p:cNvSpPr/>
            <p:nvPr/>
          </p:nvSpPr>
          <p:spPr>
            <a:xfrm>
              <a:off x="521151" y="6674470"/>
              <a:ext cx="77716" cy="77716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493671" y="6406304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81236" y="6890913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89460" y="6674470"/>
              <a:ext cx="77716" cy="77716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05060" y="6189861"/>
              <a:ext cx="77716" cy="77716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061980" y="6406304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349545" y="6890913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657769" y="6674470"/>
              <a:ext cx="77716" cy="77716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373369" y="6189861"/>
              <a:ext cx="77716" cy="77716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630289" y="6406304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917854" y="6890913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226078" y="6674470"/>
              <a:ext cx="77716" cy="77716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941678" y="6189861"/>
              <a:ext cx="77716" cy="77716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198598" y="6406304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486163" y="6890913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794387" y="6674470"/>
              <a:ext cx="77716" cy="77716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509987" y="6189861"/>
              <a:ext cx="77716" cy="77716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766907" y="6406304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054475" y="6890913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362699" y="6674470"/>
              <a:ext cx="77716" cy="77716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078299" y="6189861"/>
              <a:ext cx="77716" cy="77716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335219" y="6406304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>
              <a:off x="-38276" y="6674470"/>
              <a:ext cx="77716" cy="77716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>
              <a:off x="-65756" y="6406304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>
              <a:off x="221812" y="6890913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>
              <a:off x="245636" y="6189861"/>
              <a:ext cx="77716" cy="77716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装饰元素"/>
          <p:cNvGrpSpPr/>
          <p:nvPr/>
        </p:nvGrpSpPr>
        <p:grpSpPr>
          <a:xfrm>
            <a:off x="10847824" y="5638614"/>
            <a:ext cx="1190448" cy="846898"/>
            <a:chOff x="9628624" y="5638614"/>
            <a:chExt cx="1190448" cy="846898"/>
          </a:xfrm>
        </p:grpSpPr>
        <p:sp>
          <p:nvSpPr>
            <p:cNvPr id="72" name="任意多边形: 形状 71"/>
            <p:cNvSpPr/>
            <p:nvPr/>
          </p:nvSpPr>
          <p:spPr>
            <a:xfrm rot="2700000">
              <a:off x="10235244" y="5509519"/>
              <a:ext cx="18000" cy="1149656"/>
            </a:xfrm>
            <a:custGeom>
              <a:avLst/>
              <a:gdLst>
                <a:gd name="connsiteX0" fmla="*/ 0 w 18000"/>
                <a:gd name="connsiteY0" fmla="*/ 0 h 1149656"/>
                <a:gd name="connsiteX1" fmla="*/ 18000 w 18000"/>
                <a:gd name="connsiteY1" fmla="*/ 18000 h 1149656"/>
                <a:gd name="connsiteX2" fmla="*/ 18000 w 18000"/>
                <a:gd name="connsiteY2" fmla="*/ 1131656 h 1149656"/>
                <a:gd name="connsiteX3" fmla="*/ 0 w 18000"/>
                <a:gd name="connsiteY3" fmla="*/ 1149656 h 1149656"/>
                <a:gd name="connsiteX4" fmla="*/ 0 w 18000"/>
                <a:gd name="connsiteY4" fmla="*/ 0 h 114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149656">
                  <a:moveTo>
                    <a:pt x="0" y="0"/>
                  </a:moveTo>
                  <a:lnTo>
                    <a:pt x="18000" y="18000"/>
                  </a:lnTo>
                  <a:lnTo>
                    <a:pt x="18000" y="1131656"/>
                  </a:lnTo>
                  <a:lnTo>
                    <a:pt x="0" y="11496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/>
            <p:cNvSpPr/>
            <p:nvPr/>
          </p:nvSpPr>
          <p:spPr>
            <a:xfrm rot="2700000">
              <a:off x="10186669" y="5468727"/>
              <a:ext cx="18000" cy="1134090"/>
            </a:xfrm>
            <a:custGeom>
              <a:avLst/>
              <a:gdLst>
                <a:gd name="connsiteX0" fmla="*/ 18000 w 18000"/>
                <a:gd name="connsiteY0" fmla="*/ 0 h 1134090"/>
                <a:gd name="connsiteX1" fmla="*/ 18000 w 18000"/>
                <a:gd name="connsiteY1" fmla="*/ 1134090 h 1134090"/>
                <a:gd name="connsiteX2" fmla="*/ 0 w 18000"/>
                <a:gd name="connsiteY2" fmla="*/ 1116090 h 1134090"/>
                <a:gd name="connsiteX3" fmla="*/ 0 w 18000"/>
                <a:gd name="connsiteY3" fmla="*/ 18000 h 1134090"/>
                <a:gd name="connsiteX4" fmla="*/ 18000 w 18000"/>
                <a:gd name="connsiteY4" fmla="*/ 0 h 1134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134090">
                  <a:moveTo>
                    <a:pt x="18000" y="0"/>
                  </a:moveTo>
                  <a:lnTo>
                    <a:pt x="18000" y="1134090"/>
                  </a:lnTo>
                  <a:lnTo>
                    <a:pt x="0" y="111609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/>
            <p:cNvSpPr/>
            <p:nvPr/>
          </p:nvSpPr>
          <p:spPr>
            <a:xfrm rot="2700000">
              <a:off x="10283819" y="5626789"/>
              <a:ext cx="18000" cy="1012266"/>
            </a:xfrm>
            <a:custGeom>
              <a:avLst/>
              <a:gdLst>
                <a:gd name="connsiteX0" fmla="*/ 0 w 18000"/>
                <a:gd name="connsiteY0" fmla="*/ 0 h 1012266"/>
                <a:gd name="connsiteX1" fmla="*/ 18000 w 18000"/>
                <a:gd name="connsiteY1" fmla="*/ 18000 h 1012266"/>
                <a:gd name="connsiteX2" fmla="*/ 18000 w 18000"/>
                <a:gd name="connsiteY2" fmla="*/ 994266 h 1012266"/>
                <a:gd name="connsiteX3" fmla="*/ 0 w 18000"/>
                <a:gd name="connsiteY3" fmla="*/ 1012266 h 1012266"/>
                <a:gd name="connsiteX4" fmla="*/ 0 w 18000"/>
                <a:gd name="connsiteY4" fmla="*/ 0 h 1012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012266">
                  <a:moveTo>
                    <a:pt x="0" y="0"/>
                  </a:moveTo>
                  <a:lnTo>
                    <a:pt x="18000" y="18000"/>
                  </a:lnTo>
                  <a:lnTo>
                    <a:pt x="18000" y="994266"/>
                  </a:lnTo>
                  <a:lnTo>
                    <a:pt x="0" y="1012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 rot="2700000">
              <a:off x="10138095" y="5488848"/>
              <a:ext cx="18000" cy="996700"/>
            </a:xfrm>
            <a:custGeom>
              <a:avLst/>
              <a:gdLst>
                <a:gd name="connsiteX0" fmla="*/ 18000 w 18000"/>
                <a:gd name="connsiteY0" fmla="*/ 0 h 996700"/>
                <a:gd name="connsiteX1" fmla="*/ 18000 w 18000"/>
                <a:gd name="connsiteY1" fmla="*/ 996700 h 996700"/>
                <a:gd name="connsiteX2" fmla="*/ 0 w 18000"/>
                <a:gd name="connsiteY2" fmla="*/ 978700 h 996700"/>
                <a:gd name="connsiteX3" fmla="*/ 0 w 18000"/>
                <a:gd name="connsiteY3" fmla="*/ 18000 h 996700"/>
                <a:gd name="connsiteX4" fmla="*/ 18000 w 18000"/>
                <a:gd name="connsiteY4" fmla="*/ 0 h 99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996700">
                  <a:moveTo>
                    <a:pt x="18000" y="0"/>
                  </a:moveTo>
                  <a:lnTo>
                    <a:pt x="18000" y="996700"/>
                  </a:lnTo>
                  <a:lnTo>
                    <a:pt x="0" y="97870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/>
            <p:cNvSpPr/>
            <p:nvPr/>
          </p:nvSpPr>
          <p:spPr>
            <a:xfrm rot="2700000">
              <a:off x="10332393" y="5744058"/>
              <a:ext cx="18000" cy="874876"/>
            </a:xfrm>
            <a:custGeom>
              <a:avLst/>
              <a:gdLst>
                <a:gd name="connsiteX0" fmla="*/ 0 w 18000"/>
                <a:gd name="connsiteY0" fmla="*/ 0 h 874876"/>
                <a:gd name="connsiteX1" fmla="*/ 18000 w 18000"/>
                <a:gd name="connsiteY1" fmla="*/ 18000 h 874876"/>
                <a:gd name="connsiteX2" fmla="*/ 18000 w 18000"/>
                <a:gd name="connsiteY2" fmla="*/ 856876 h 874876"/>
                <a:gd name="connsiteX3" fmla="*/ 0 w 18000"/>
                <a:gd name="connsiteY3" fmla="*/ 874876 h 874876"/>
                <a:gd name="connsiteX4" fmla="*/ 0 w 18000"/>
                <a:gd name="connsiteY4" fmla="*/ 0 h 874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874876">
                  <a:moveTo>
                    <a:pt x="0" y="0"/>
                  </a:moveTo>
                  <a:lnTo>
                    <a:pt x="18000" y="18000"/>
                  </a:lnTo>
                  <a:lnTo>
                    <a:pt x="18000" y="856876"/>
                  </a:lnTo>
                  <a:lnTo>
                    <a:pt x="0" y="8748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/>
            <p:cNvSpPr/>
            <p:nvPr/>
          </p:nvSpPr>
          <p:spPr>
            <a:xfrm rot="2700000">
              <a:off x="10089520" y="5508968"/>
              <a:ext cx="18000" cy="859310"/>
            </a:xfrm>
            <a:custGeom>
              <a:avLst/>
              <a:gdLst>
                <a:gd name="connsiteX0" fmla="*/ 18000 w 18000"/>
                <a:gd name="connsiteY0" fmla="*/ 0 h 859310"/>
                <a:gd name="connsiteX1" fmla="*/ 18000 w 18000"/>
                <a:gd name="connsiteY1" fmla="*/ 859310 h 859310"/>
                <a:gd name="connsiteX2" fmla="*/ 0 w 18000"/>
                <a:gd name="connsiteY2" fmla="*/ 841310 h 859310"/>
                <a:gd name="connsiteX3" fmla="*/ 0 w 18000"/>
                <a:gd name="connsiteY3" fmla="*/ 18000 h 859310"/>
                <a:gd name="connsiteX4" fmla="*/ 18000 w 18000"/>
                <a:gd name="connsiteY4" fmla="*/ 0 h 859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859310">
                  <a:moveTo>
                    <a:pt x="18000" y="0"/>
                  </a:moveTo>
                  <a:lnTo>
                    <a:pt x="18000" y="859310"/>
                  </a:lnTo>
                  <a:lnTo>
                    <a:pt x="0" y="84131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 rot="2700000">
              <a:off x="10380968" y="5861328"/>
              <a:ext cx="18000" cy="737486"/>
            </a:xfrm>
            <a:custGeom>
              <a:avLst/>
              <a:gdLst>
                <a:gd name="connsiteX0" fmla="*/ 0 w 18000"/>
                <a:gd name="connsiteY0" fmla="*/ 0 h 737486"/>
                <a:gd name="connsiteX1" fmla="*/ 18000 w 18000"/>
                <a:gd name="connsiteY1" fmla="*/ 18000 h 737486"/>
                <a:gd name="connsiteX2" fmla="*/ 18000 w 18000"/>
                <a:gd name="connsiteY2" fmla="*/ 719486 h 737486"/>
                <a:gd name="connsiteX3" fmla="*/ 0 w 18000"/>
                <a:gd name="connsiteY3" fmla="*/ 737486 h 737486"/>
                <a:gd name="connsiteX4" fmla="*/ 0 w 18000"/>
                <a:gd name="connsiteY4" fmla="*/ 0 h 737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737486">
                  <a:moveTo>
                    <a:pt x="0" y="0"/>
                  </a:moveTo>
                  <a:lnTo>
                    <a:pt x="18000" y="18000"/>
                  </a:lnTo>
                  <a:lnTo>
                    <a:pt x="18000" y="719486"/>
                  </a:lnTo>
                  <a:lnTo>
                    <a:pt x="0" y="737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 rot="2700000">
              <a:off x="10040945" y="5529088"/>
              <a:ext cx="18000" cy="721920"/>
            </a:xfrm>
            <a:custGeom>
              <a:avLst/>
              <a:gdLst>
                <a:gd name="connsiteX0" fmla="*/ 18000 w 18000"/>
                <a:gd name="connsiteY0" fmla="*/ 0 h 721920"/>
                <a:gd name="connsiteX1" fmla="*/ 18000 w 18000"/>
                <a:gd name="connsiteY1" fmla="*/ 721920 h 721920"/>
                <a:gd name="connsiteX2" fmla="*/ 0 w 18000"/>
                <a:gd name="connsiteY2" fmla="*/ 703920 h 721920"/>
                <a:gd name="connsiteX3" fmla="*/ 0 w 18000"/>
                <a:gd name="connsiteY3" fmla="*/ 18000 h 721920"/>
                <a:gd name="connsiteX4" fmla="*/ 18000 w 18000"/>
                <a:gd name="connsiteY4" fmla="*/ 0 h 7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721920">
                  <a:moveTo>
                    <a:pt x="18000" y="0"/>
                  </a:moveTo>
                  <a:lnTo>
                    <a:pt x="18000" y="721920"/>
                  </a:lnTo>
                  <a:lnTo>
                    <a:pt x="0" y="70392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 rot="2700000">
              <a:off x="10429543" y="5978598"/>
              <a:ext cx="18000" cy="600096"/>
            </a:xfrm>
            <a:custGeom>
              <a:avLst/>
              <a:gdLst>
                <a:gd name="connsiteX0" fmla="*/ 0 w 18000"/>
                <a:gd name="connsiteY0" fmla="*/ 0 h 600096"/>
                <a:gd name="connsiteX1" fmla="*/ 18000 w 18000"/>
                <a:gd name="connsiteY1" fmla="*/ 18000 h 600096"/>
                <a:gd name="connsiteX2" fmla="*/ 18000 w 18000"/>
                <a:gd name="connsiteY2" fmla="*/ 582096 h 600096"/>
                <a:gd name="connsiteX3" fmla="*/ 0 w 18000"/>
                <a:gd name="connsiteY3" fmla="*/ 600096 h 600096"/>
                <a:gd name="connsiteX4" fmla="*/ 0 w 18000"/>
                <a:gd name="connsiteY4" fmla="*/ 0 h 60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600096">
                  <a:moveTo>
                    <a:pt x="0" y="0"/>
                  </a:moveTo>
                  <a:lnTo>
                    <a:pt x="18000" y="18000"/>
                  </a:lnTo>
                  <a:lnTo>
                    <a:pt x="18000" y="582096"/>
                  </a:lnTo>
                  <a:lnTo>
                    <a:pt x="0" y="600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 rot="2700000">
              <a:off x="9992370" y="5549208"/>
              <a:ext cx="18000" cy="584530"/>
            </a:xfrm>
            <a:custGeom>
              <a:avLst/>
              <a:gdLst>
                <a:gd name="connsiteX0" fmla="*/ 18000 w 18000"/>
                <a:gd name="connsiteY0" fmla="*/ 0 h 584530"/>
                <a:gd name="connsiteX1" fmla="*/ 18000 w 18000"/>
                <a:gd name="connsiteY1" fmla="*/ 584530 h 584530"/>
                <a:gd name="connsiteX2" fmla="*/ 0 w 18000"/>
                <a:gd name="connsiteY2" fmla="*/ 566530 h 584530"/>
                <a:gd name="connsiteX3" fmla="*/ 0 w 18000"/>
                <a:gd name="connsiteY3" fmla="*/ 18000 h 584530"/>
                <a:gd name="connsiteX4" fmla="*/ 18000 w 18000"/>
                <a:gd name="connsiteY4" fmla="*/ 0 h 58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584530">
                  <a:moveTo>
                    <a:pt x="18000" y="0"/>
                  </a:moveTo>
                  <a:lnTo>
                    <a:pt x="18000" y="584530"/>
                  </a:lnTo>
                  <a:lnTo>
                    <a:pt x="0" y="56653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 rot="2700000">
              <a:off x="10478117" y="6095867"/>
              <a:ext cx="18000" cy="462706"/>
            </a:xfrm>
            <a:custGeom>
              <a:avLst/>
              <a:gdLst>
                <a:gd name="connsiteX0" fmla="*/ 0 w 18000"/>
                <a:gd name="connsiteY0" fmla="*/ 0 h 462706"/>
                <a:gd name="connsiteX1" fmla="*/ 18000 w 18000"/>
                <a:gd name="connsiteY1" fmla="*/ 18000 h 462706"/>
                <a:gd name="connsiteX2" fmla="*/ 18000 w 18000"/>
                <a:gd name="connsiteY2" fmla="*/ 444706 h 462706"/>
                <a:gd name="connsiteX3" fmla="*/ 0 w 18000"/>
                <a:gd name="connsiteY3" fmla="*/ 462706 h 462706"/>
                <a:gd name="connsiteX4" fmla="*/ 0 w 18000"/>
                <a:gd name="connsiteY4" fmla="*/ 0 h 46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462706">
                  <a:moveTo>
                    <a:pt x="0" y="0"/>
                  </a:moveTo>
                  <a:lnTo>
                    <a:pt x="18000" y="18000"/>
                  </a:lnTo>
                  <a:lnTo>
                    <a:pt x="18000" y="444706"/>
                  </a:lnTo>
                  <a:lnTo>
                    <a:pt x="0" y="462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 rot="2700000">
              <a:off x="9943796" y="5569329"/>
              <a:ext cx="18000" cy="447140"/>
            </a:xfrm>
            <a:custGeom>
              <a:avLst/>
              <a:gdLst>
                <a:gd name="connsiteX0" fmla="*/ 18000 w 18000"/>
                <a:gd name="connsiteY0" fmla="*/ 0 h 447140"/>
                <a:gd name="connsiteX1" fmla="*/ 18000 w 18000"/>
                <a:gd name="connsiteY1" fmla="*/ 447140 h 447140"/>
                <a:gd name="connsiteX2" fmla="*/ 0 w 18000"/>
                <a:gd name="connsiteY2" fmla="*/ 429140 h 447140"/>
                <a:gd name="connsiteX3" fmla="*/ 0 w 18000"/>
                <a:gd name="connsiteY3" fmla="*/ 18000 h 447140"/>
                <a:gd name="connsiteX4" fmla="*/ 18000 w 18000"/>
                <a:gd name="connsiteY4" fmla="*/ 0 h 44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447140">
                  <a:moveTo>
                    <a:pt x="18000" y="0"/>
                  </a:moveTo>
                  <a:lnTo>
                    <a:pt x="18000" y="447140"/>
                  </a:lnTo>
                  <a:lnTo>
                    <a:pt x="0" y="42914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 rot="2700000">
              <a:off x="10526692" y="6213137"/>
              <a:ext cx="18000" cy="325316"/>
            </a:xfrm>
            <a:custGeom>
              <a:avLst/>
              <a:gdLst>
                <a:gd name="connsiteX0" fmla="*/ 0 w 18000"/>
                <a:gd name="connsiteY0" fmla="*/ 0 h 325316"/>
                <a:gd name="connsiteX1" fmla="*/ 18000 w 18000"/>
                <a:gd name="connsiteY1" fmla="*/ 18000 h 325316"/>
                <a:gd name="connsiteX2" fmla="*/ 18000 w 18000"/>
                <a:gd name="connsiteY2" fmla="*/ 307316 h 325316"/>
                <a:gd name="connsiteX3" fmla="*/ 0 w 18000"/>
                <a:gd name="connsiteY3" fmla="*/ 325316 h 325316"/>
                <a:gd name="connsiteX4" fmla="*/ 0 w 18000"/>
                <a:gd name="connsiteY4" fmla="*/ 0 h 32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325316">
                  <a:moveTo>
                    <a:pt x="0" y="0"/>
                  </a:moveTo>
                  <a:lnTo>
                    <a:pt x="18000" y="18000"/>
                  </a:lnTo>
                  <a:lnTo>
                    <a:pt x="18000" y="307316"/>
                  </a:lnTo>
                  <a:lnTo>
                    <a:pt x="0" y="3253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 rot="2700000">
              <a:off x="9895221" y="5589449"/>
              <a:ext cx="18000" cy="309750"/>
            </a:xfrm>
            <a:custGeom>
              <a:avLst/>
              <a:gdLst>
                <a:gd name="connsiteX0" fmla="*/ 18000 w 18000"/>
                <a:gd name="connsiteY0" fmla="*/ 0 h 309750"/>
                <a:gd name="connsiteX1" fmla="*/ 18000 w 18000"/>
                <a:gd name="connsiteY1" fmla="*/ 309750 h 309750"/>
                <a:gd name="connsiteX2" fmla="*/ 0 w 18000"/>
                <a:gd name="connsiteY2" fmla="*/ 291750 h 309750"/>
                <a:gd name="connsiteX3" fmla="*/ 0 w 18000"/>
                <a:gd name="connsiteY3" fmla="*/ 18000 h 309750"/>
                <a:gd name="connsiteX4" fmla="*/ 18000 w 18000"/>
                <a:gd name="connsiteY4" fmla="*/ 0 h 30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309750">
                  <a:moveTo>
                    <a:pt x="18000" y="0"/>
                  </a:moveTo>
                  <a:lnTo>
                    <a:pt x="18000" y="309750"/>
                  </a:lnTo>
                  <a:lnTo>
                    <a:pt x="0" y="29175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 rot="2700000">
              <a:off x="10575267" y="6330407"/>
              <a:ext cx="18000" cy="187926"/>
            </a:xfrm>
            <a:custGeom>
              <a:avLst/>
              <a:gdLst>
                <a:gd name="connsiteX0" fmla="*/ 0 w 18000"/>
                <a:gd name="connsiteY0" fmla="*/ 0 h 187926"/>
                <a:gd name="connsiteX1" fmla="*/ 18000 w 18000"/>
                <a:gd name="connsiteY1" fmla="*/ 18000 h 187926"/>
                <a:gd name="connsiteX2" fmla="*/ 18000 w 18000"/>
                <a:gd name="connsiteY2" fmla="*/ 169926 h 187926"/>
                <a:gd name="connsiteX3" fmla="*/ 0 w 18000"/>
                <a:gd name="connsiteY3" fmla="*/ 187926 h 187926"/>
                <a:gd name="connsiteX4" fmla="*/ 0 w 18000"/>
                <a:gd name="connsiteY4" fmla="*/ 0 h 18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87926">
                  <a:moveTo>
                    <a:pt x="0" y="0"/>
                  </a:moveTo>
                  <a:lnTo>
                    <a:pt x="18000" y="18000"/>
                  </a:lnTo>
                  <a:lnTo>
                    <a:pt x="18000" y="169926"/>
                  </a:lnTo>
                  <a:lnTo>
                    <a:pt x="0" y="1879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 rot="2700000">
              <a:off x="9846646" y="5609569"/>
              <a:ext cx="18000" cy="172360"/>
            </a:xfrm>
            <a:custGeom>
              <a:avLst/>
              <a:gdLst>
                <a:gd name="connsiteX0" fmla="*/ 18000 w 18000"/>
                <a:gd name="connsiteY0" fmla="*/ 0 h 172360"/>
                <a:gd name="connsiteX1" fmla="*/ 18000 w 18000"/>
                <a:gd name="connsiteY1" fmla="*/ 172360 h 172360"/>
                <a:gd name="connsiteX2" fmla="*/ 0 w 18000"/>
                <a:gd name="connsiteY2" fmla="*/ 154360 h 172360"/>
                <a:gd name="connsiteX3" fmla="*/ 0 w 18000"/>
                <a:gd name="connsiteY3" fmla="*/ 18000 h 172360"/>
                <a:gd name="connsiteX4" fmla="*/ 18000 w 18000"/>
                <a:gd name="connsiteY4" fmla="*/ 0 h 17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72360">
                  <a:moveTo>
                    <a:pt x="18000" y="0"/>
                  </a:moveTo>
                  <a:lnTo>
                    <a:pt x="18000" y="172360"/>
                  </a:lnTo>
                  <a:lnTo>
                    <a:pt x="0" y="15436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 rot="2700000">
              <a:off x="10623844" y="6447682"/>
              <a:ext cx="18000" cy="50530"/>
            </a:xfrm>
            <a:custGeom>
              <a:avLst/>
              <a:gdLst>
                <a:gd name="connsiteX0" fmla="*/ 0 w 18000"/>
                <a:gd name="connsiteY0" fmla="*/ 0 h 50530"/>
                <a:gd name="connsiteX1" fmla="*/ 18000 w 18000"/>
                <a:gd name="connsiteY1" fmla="*/ 18000 h 50530"/>
                <a:gd name="connsiteX2" fmla="*/ 18000 w 18000"/>
                <a:gd name="connsiteY2" fmla="*/ 32530 h 50530"/>
                <a:gd name="connsiteX3" fmla="*/ 0 w 18000"/>
                <a:gd name="connsiteY3" fmla="*/ 50530 h 50530"/>
                <a:gd name="connsiteX4" fmla="*/ 0 w 18000"/>
                <a:gd name="connsiteY4" fmla="*/ 0 h 5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50530">
                  <a:moveTo>
                    <a:pt x="0" y="0"/>
                  </a:moveTo>
                  <a:lnTo>
                    <a:pt x="18000" y="18000"/>
                  </a:lnTo>
                  <a:lnTo>
                    <a:pt x="18000" y="32530"/>
                  </a:lnTo>
                  <a:lnTo>
                    <a:pt x="0" y="505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 rot="2700000">
              <a:off x="9798512" y="5629872"/>
              <a:ext cx="17485" cy="34970"/>
            </a:xfrm>
            <a:custGeom>
              <a:avLst/>
              <a:gdLst>
                <a:gd name="connsiteX0" fmla="*/ 17485 w 17485"/>
                <a:gd name="connsiteY0" fmla="*/ 0 h 34970"/>
                <a:gd name="connsiteX1" fmla="*/ 17485 w 17485"/>
                <a:gd name="connsiteY1" fmla="*/ 34970 h 34970"/>
                <a:gd name="connsiteX2" fmla="*/ 0 w 17485"/>
                <a:gd name="connsiteY2" fmla="*/ 17485 h 34970"/>
                <a:gd name="connsiteX3" fmla="*/ 17485 w 17485"/>
                <a:gd name="connsiteY3" fmla="*/ 0 h 3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85" h="34970">
                  <a:moveTo>
                    <a:pt x="17485" y="0"/>
                  </a:moveTo>
                  <a:lnTo>
                    <a:pt x="17485" y="34970"/>
                  </a:lnTo>
                  <a:lnTo>
                    <a:pt x="0" y="17485"/>
                  </a:lnTo>
                  <a:lnTo>
                    <a:pt x="17485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 rot="2700000">
              <a:off x="10638144" y="6474615"/>
              <a:ext cx="7265" cy="14530"/>
            </a:xfrm>
            <a:custGeom>
              <a:avLst/>
              <a:gdLst>
                <a:gd name="connsiteX0" fmla="*/ 0 w 7265"/>
                <a:gd name="connsiteY0" fmla="*/ 0 h 14530"/>
                <a:gd name="connsiteX1" fmla="*/ 7265 w 7265"/>
                <a:gd name="connsiteY1" fmla="*/ 7265 h 14530"/>
                <a:gd name="connsiteX2" fmla="*/ 0 w 7265"/>
                <a:gd name="connsiteY2" fmla="*/ 14530 h 14530"/>
                <a:gd name="connsiteX3" fmla="*/ 0 w 7265"/>
                <a:gd name="connsiteY3" fmla="*/ 0 h 1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5" h="14530">
                  <a:moveTo>
                    <a:pt x="0" y="0"/>
                  </a:moveTo>
                  <a:lnTo>
                    <a:pt x="7265" y="7265"/>
                  </a:lnTo>
                  <a:lnTo>
                    <a:pt x="0" y="145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红色方块"/>
          <p:cNvSpPr/>
          <p:nvPr/>
        </p:nvSpPr>
        <p:spPr>
          <a:xfrm>
            <a:off x="3871687" y="3136843"/>
            <a:ext cx="584314" cy="58431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"/>
          <p:cNvSpPr txBox="1"/>
          <p:nvPr/>
        </p:nvSpPr>
        <p:spPr>
          <a:xfrm>
            <a:off x="7637611" y="925118"/>
            <a:ext cx="4046389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orci.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标题"/>
          <p:cNvSpPr txBox="1"/>
          <p:nvPr/>
        </p:nvSpPr>
        <p:spPr>
          <a:xfrm>
            <a:off x="5248071" y="1703200"/>
            <a:ext cx="2833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800">
                <a:solidFill>
                  <a:prstClr val="black">
                    <a:lumMod val="85000"/>
                    <a:lumOff val="15000"/>
                  </a:prstClr>
                </a:solidFill>
                <a:latin typeface="Tw Cen MT"/>
              </a:rPr>
              <a:t>GROUP ADVANTAGE</a:t>
            </a:r>
            <a:endParaRPr lang="zh-CN" altLang="en-US" sz="2800">
              <a:solidFill>
                <a:prstClr val="black">
                  <a:lumMod val="85000"/>
                  <a:lumOff val="15000"/>
                </a:prstClr>
              </a:solidFill>
              <a:latin typeface="Tw Cen MT"/>
            </a:endParaRPr>
          </a:p>
        </p:txBody>
      </p:sp>
      <p:sp useBgFill="1">
        <p:nvSpPr>
          <p:cNvPr id="2" name="背景填充矩形"/>
          <p:cNvSpPr/>
          <p:nvPr/>
        </p:nvSpPr>
        <p:spPr>
          <a:xfrm>
            <a:off x="0" y="0"/>
            <a:ext cx="1815647" cy="253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8619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色块"/>
          <p:cNvSpPr/>
          <p:nvPr/>
        </p:nvSpPr>
        <p:spPr>
          <a:xfrm>
            <a:off x="0" y="1437639"/>
            <a:ext cx="12192000" cy="184404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图片"/>
          <p:cNvSpPr/>
          <p:nvPr/>
        </p:nvSpPr>
        <p:spPr>
          <a:xfrm>
            <a:off x="6257698" y="0"/>
            <a:ext cx="5597755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装饰元素"/>
          <p:cNvGrpSpPr/>
          <p:nvPr/>
        </p:nvGrpSpPr>
        <p:grpSpPr>
          <a:xfrm>
            <a:off x="923922" y="129267"/>
            <a:ext cx="2819874" cy="6628921"/>
            <a:chOff x="923922" y="129267"/>
            <a:chExt cx="2819874" cy="6628921"/>
          </a:xfrm>
        </p:grpSpPr>
        <p:sp>
          <p:nvSpPr>
            <p:cNvPr id="8" name="椭圆 7"/>
            <p:cNvSpPr/>
            <p:nvPr/>
          </p:nvSpPr>
          <p:spPr>
            <a:xfrm>
              <a:off x="923922" y="6592281"/>
              <a:ext cx="165907" cy="165907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283352" y="6592281"/>
              <a:ext cx="165907" cy="165907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642782" y="6592281"/>
              <a:ext cx="165907" cy="165907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002212" y="6592281"/>
              <a:ext cx="165907" cy="165907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361642" y="6592281"/>
              <a:ext cx="165907" cy="165907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721072" y="6592281"/>
              <a:ext cx="165907" cy="165907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080502" y="6592281"/>
              <a:ext cx="165907" cy="165907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439930" y="6592281"/>
              <a:ext cx="165907" cy="165907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121920" y="129267"/>
              <a:ext cx="105868" cy="105866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481350" y="129267"/>
              <a:ext cx="105868" cy="105866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840780" y="129267"/>
              <a:ext cx="105868" cy="105866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200210" y="129267"/>
              <a:ext cx="105868" cy="105866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559640" y="129267"/>
              <a:ext cx="105868" cy="105866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2919070" y="129267"/>
              <a:ext cx="105868" cy="105866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278500" y="129267"/>
              <a:ext cx="105868" cy="105866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637928" y="129267"/>
              <a:ext cx="105868" cy="105866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923922" y="384102"/>
              <a:ext cx="165907" cy="165907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283352" y="384102"/>
              <a:ext cx="165907" cy="165907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642782" y="384102"/>
              <a:ext cx="165907" cy="165907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002212" y="384102"/>
              <a:ext cx="165907" cy="165907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361642" y="384102"/>
              <a:ext cx="165907" cy="165907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2721072" y="384102"/>
              <a:ext cx="165907" cy="165907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080502" y="384102"/>
              <a:ext cx="165907" cy="165907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439930" y="384102"/>
              <a:ext cx="165907" cy="165907"/>
            </a:xfrm>
            <a:prstGeom prst="ellipse">
              <a:avLst/>
            </a:prstGeom>
            <a:blipFill dpi="0" rotWithShape="1">
              <a:blip r:embed="rId3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" name="横线"/>
          <p:cNvCxnSpPr/>
          <p:nvPr/>
        </p:nvCxnSpPr>
        <p:spPr>
          <a:xfrm>
            <a:off x="923923" y="3576320"/>
            <a:ext cx="631826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"/>
          <p:cNvSpPr txBox="1"/>
          <p:nvPr/>
        </p:nvSpPr>
        <p:spPr>
          <a:xfrm>
            <a:off x="815973" y="3924153"/>
            <a:ext cx="5135565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Fusce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posuere, magna sed pulvinar ultricies, purus lectus malesuada libero, sit amet commodo magna eros quis urna.</a:t>
            </a: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viverra imperdiet enim. Fusce est. Vivamus a tellus.</a:t>
            </a: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orci.</a:t>
            </a:r>
          </a:p>
        </p:txBody>
      </p:sp>
      <p:sp>
        <p:nvSpPr>
          <p:cNvPr id="36" name="标题"/>
          <p:cNvSpPr txBox="1"/>
          <p:nvPr/>
        </p:nvSpPr>
        <p:spPr>
          <a:xfrm>
            <a:off x="815973" y="2067735"/>
            <a:ext cx="304641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>
                <a:solidFill>
                  <a:schemeClr val="bg1">
                    <a:lumMod val="95000"/>
                  </a:schemeClr>
                </a:solidFill>
                <a:latin typeface="Tw Cen MT"/>
              </a:rPr>
              <a:t>THE SERVICE PLATFORM</a:t>
            </a:r>
            <a:endParaRPr lang="zh-CN" altLang="en-US" sz="3200">
              <a:solidFill>
                <a:schemeClr val="bg1">
                  <a:lumMod val="95000"/>
                </a:schemeClr>
              </a:solidFill>
              <a:latin typeface="Tw Cen MT"/>
            </a:endParaRPr>
          </a:p>
        </p:txBody>
      </p:sp>
    </p:spTree>
    <p:extLst>
      <p:ext uri="{BB962C8B-B14F-4D97-AF65-F5344CB8AC3E}">
        <p14:creationId xmlns:p14="http://schemas.microsoft.com/office/powerpoint/2010/main" val="297902318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8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7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图片"/>
          <p:cNvSpPr/>
          <p:nvPr/>
        </p:nvSpPr>
        <p:spPr>
          <a:xfrm>
            <a:off x="0" y="0"/>
            <a:ext cx="12192000" cy="4351020"/>
          </a:xfrm>
          <a:prstGeom prst="rect">
            <a:avLst/>
          </a:prstGeom>
          <a:blipFill dpi="0" rotWithShape="1">
            <a:blip r:embed="rId2"/>
            <a:srcRect/>
            <a:tile tx="0" ty="-78105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数字"/>
          <p:cNvSpPr txBox="1"/>
          <p:nvPr/>
        </p:nvSpPr>
        <p:spPr>
          <a:xfrm>
            <a:off x="689189" y="681065"/>
            <a:ext cx="5448300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>
                <a:solidFill>
                  <a:schemeClr val="accent1"/>
                </a:solidFill>
                <a:latin typeface="+mj-lt"/>
              </a:rPr>
              <a:t>3</a:t>
            </a:r>
            <a:endParaRPr lang="zh-CN" altLang="en-US" sz="4130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2" name="装饰元素"/>
          <p:cNvGrpSpPr/>
          <p:nvPr/>
        </p:nvGrpSpPr>
        <p:grpSpPr>
          <a:xfrm>
            <a:off x="9116254" y="-172565"/>
            <a:ext cx="3427891" cy="1218804"/>
            <a:chOff x="9116254" y="-172565"/>
            <a:chExt cx="3427891" cy="1218804"/>
          </a:xfrm>
        </p:grpSpPr>
        <p:sp>
          <p:nvSpPr>
            <p:cNvPr id="53" name="直角三角形 52"/>
            <p:cNvSpPr/>
            <p:nvPr/>
          </p:nvSpPr>
          <p:spPr>
            <a:xfrm flipH="1">
              <a:off x="9116254" y="746598"/>
              <a:ext cx="294046" cy="299640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直角三角形 53"/>
            <p:cNvSpPr/>
            <p:nvPr/>
          </p:nvSpPr>
          <p:spPr>
            <a:xfrm flipH="1">
              <a:off x="10011638" y="746598"/>
              <a:ext cx="294046" cy="299640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直角三角形 54"/>
            <p:cNvSpPr/>
            <p:nvPr/>
          </p:nvSpPr>
          <p:spPr>
            <a:xfrm flipH="1">
              <a:off x="10907022" y="746598"/>
              <a:ext cx="294046" cy="299640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直角三角形 55"/>
            <p:cNvSpPr/>
            <p:nvPr/>
          </p:nvSpPr>
          <p:spPr>
            <a:xfrm rot="5400000">
              <a:off x="9561152" y="291039"/>
              <a:ext cx="299636" cy="294042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直角三角形 56"/>
            <p:cNvSpPr/>
            <p:nvPr/>
          </p:nvSpPr>
          <p:spPr>
            <a:xfrm flipH="1">
              <a:off x="9116254" y="-172564"/>
              <a:ext cx="294046" cy="299640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直角三角形 57"/>
            <p:cNvSpPr/>
            <p:nvPr/>
          </p:nvSpPr>
          <p:spPr>
            <a:xfrm rot="5400000">
              <a:off x="10456536" y="291039"/>
              <a:ext cx="299636" cy="294042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直角三角形 58"/>
            <p:cNvSpPr/>
            <p:nvPr/>
          </p:nvSpPr>
          <p:spPr>
            <a:xfrm flipH="1">
              <a:off x="10011638" y="-172564"/>
              <a:ext cx="294046" cy="299640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直角三角形 59"/>
            <p:cNvSpPr/>
            <p:nvPr/>
          </p:nvSpPr>
          <p:spPr>
            <a:xfrm rot="5400000">
              <a:off x="11351920" y="291039"/>
              <a:ext cx="299636" cy="294042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直角三角形 60"/>
            <p:cNvSpPr/>
            <p:nvPr/>
          </p:nvSpPr>
          <p:spPr>
            <a:xfrm flipH="1">
              <a:off x="10907022" y="-172564"/>
              <a:ext cx="294046" cy="299640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直角三角形 61"/>
            <p:cNvSpPr/>
            <p:nvPr/>
          </p:nvSpPr>
          <p:spPr>
            <a:xfrm rot="10800000">
              <a:off x="9563946" y="746597"/>
              <a:ext cx="294046" cy="299642"/>
            </a:xfrm>
            <a:prstGeom prst="rtTriangle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直角三角形 62"/>
            <p:cNvSpPr/>
            <p:nvPr/>
          </p:nvSpPr>
          <p:spPr>
            <a:xfrm rot="10800000">
              <a:off x="10459330" y="746597"/>
              <a:ext cx="294046" cy="299642"/>
            </a:xfrm>
            <a:prstGeom prst="rtTriangle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直角三角形 63"/>
            <p:cNvSpPr/>
            <p:nvPr/>
          </p:nvSpPr>
          <p:spPr>
            <a:xfrm rot="10800000">
              <a:off x="11354714" y="746597"/>
              <a:ext cx="294046" cy="299642"/>
            </a:xfrm>
            <a:prstGeom prst="rtTriangle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直角三角形 64"/>
            <p:cNvSpPr/>
            <p:nvPr/>
          </p:nvSpPr>
          <p:spPr>
            <a:xfrm rot="10800000">
              <a:off x="9563946" y="-172565"/>
              <a:ext cx="294046" cy="299642"/>
            </a:xfrm>
            <a:prstGeom prst="rtTriangle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直角三角形 65"/>
            <p:cNvSpPr/>
            <p:nvPr/>
          </p:nvSpPr>
          <p:spPr>
            <a:xfrm rot="16200000" flipV="1">
              <a:off x="9113457" y="291035"/>
              <a:ext cx="299642" cy="294046"/>
            </a:xfrm>
            <a:prstGeom prst="rtTriangle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直角三角形 66"/>
            <p:cNvSpPr/>
            <p:nvPr/>
          </p:nvSpPr>
          <p:spPr>
            <a:xfrm rot="10800000">
              <a:off x="10459330" y="-172565"/>
              <a:ext cx="294046" cy="299642"/>
            </a:xfrm>
            <a:prstGeom prst="rtTriangle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直角三角形 67"/>
            <p:cNvSpPr/>
            <p:nvPr/>
          </p:nvSpPr>
          <p:spPr>
            <a:xfrm rot="16200000" flipV="1">
              <a:off x="10008841" y="291035"/>
              <a:ext cx="299642" cy="294046"/>
            </a:xfrm>
            <a:prstGeom prst="rtTriangle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直角三角形 68"/>
            <p:cNvSpPr/>
            <p:nvPr/>
          </p:nvSpPr>
          <p:spPr>
            <a:xfrm rot="10800000">
              <a:off x="11354714" y="-172565"/>
              <a:ext cx="294046" cy="299642"/>
            </a:xfrm>
            <a:prstGeom prst="rtTriangle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直角三角形 69"/>
            <p:cNvSpPr/>
            <p:nvPr/>
          </p:nvSpPr>
          <p:spPr>
            <a:xfrm rot="16200000" flipV="1">
              <a:off x="10904225" y="291035"/>
              <a:ext cx="299642" cy="294046"/>
            </a:xfrm>
            <a:prstGeom prst="rtTriangle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直角三角形 70"/>
            <p:cNvSpPr/>
            <p:nvPr/>
          </p:nvSpPr>
          <p:spPr>
            <a:xfrm flipH="1">
              <a:off x="11802406" y="746598"/>
              <a:ext cx="294046" cy="299640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直角三角形 71"/>
            <p:cNvSpPr/>
            <p:nvPr/>
          </p:nvSpPr>
          <p:spPr>
            <a:xfrm rot="5400000">
              <a:off x="12247304" y="291039"/>
              <a:ext cx="299636" cy="294042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直角三角形 72"/>
            <p:cNvSpPr/>
            <p:nvPr/>
          </p:nvSpPr>
          <p:spPr>
            <a:xfrm flipH="1">
              <a:off x="11802406" y="-172564"/>
              <a:ext cx="294046" cy="299640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直角三角形 73"/>
            <p:cNvSpPr/>
            <p:nvPr/>
          </p:nvSpPr>
          <p:spPr>
            <a:xfrm rot="10800000">
              <a:off x="12250099" y="746597"/>
              <a:ext cx="294046" cy="299642"/>
            </a:xfrm>
            <a:prstGeom prst="rtTriangle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直角三角形 74"/>
            <p:cNvSpPr/>
            <p:nvPr/>
          </p:nvSpPr>
          <p:spPr>
            <a:xfrm rot="10800000">
              <a:off x="12250099" y="-172565"/>
              <a:ext cx="294046" cy="299642"/>
            </a:xfrm>
            <a:prstGeom prst="rtTriangle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直角三角形 75"/>
            <p:cNvSpPr/>
            <p:nvPr/>
          </p:nvSpPr>
          <p:spPr>
            <a:xfrm rot="16200000" flipV="1">
              <a:off x="11799609" y="291035"/>
              <a:ext cx="299642" cy="294046"/>
            </a:xfrm>
            <a:prstGeom prst="rtTriangle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红色方块"/>
          <p:cNvSpPr/>
          <p:nvPr/>
        </p:nvSpPr>
        <p:spPr>
          <a:xfrm>
            <a:off x="7739924" y="3970019"/>
            <a:ext cx="675640" cy="675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横线"/>
          <p:cNvCxnSpPr/>
          <p:nvPr/>
        </p:nvCxnSpPr>
        <p:spPr>
          <a:xfrm>
            <a:off x="7738383" y="5305879"/>
            <a:ext cx="976992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"/>
          <p:cNvSpPr txBox="1"/>
          <p:nvPr/>
        </p:nvSpPr>
        <p:spPr>
          <a:xfrm>
            <a:off x="7644502" y="5514589"/>
            <a:ext cx="3619523" cy="550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标题：PART THREE"/>
          <p:cNvSpPr txBox="1"/>
          <p:nvPr/>
        </p:nvSpPr>
        <p:spPr>
          <a:xfrm>
            <a:off x="7638780" y="4655659"/>
            <a:ext cx="3508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PART THREE</a:t>
            </a:r>
            <a:endParaRPr lang="zh-CN" altLang="en-US" sz="28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877885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 animBg="1"/>
      <p:bldP spid="50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装饰元素"/>
          <p:cNvGrpSpPr/>
          <p:nvPr/>
        </p:nvGrpSpPr>
        <p:grpSpPr>
          <a:xfrm>
            <a:off x="7350538" y="1179710"/>
            <a:ext cx="637310" cy="551213"/>
            <a:chOff x="7350538" y="1179710"/>
            <a:chExt cx="637310" cy="551213"/>
          </a:xfrm>
          <a:solidFill>
            <a:schemeClr val="accent1"/>
          </a:solidFill>
        </p:grpSpPr>
        <p:sp>
          <p:nvSpPr>
            <p:cNvPr id="90" name="任意多边形: 形状 89"/>
            <p:cNvSpPr/>
            <p:nvPr/>
          </p:nvSpPr>
          <p:spPr>
            <a:xfrm rot="2700000">
              <a:off x="7418413" y="1162136"/>
              <a:ext cx="18000" cy="53148"/>
            </a:xfrm>
            <a:custGeom>
              <a:avLst/>
              <a:gdLst>
                <a:gd name="connsiteX0" fmla="*/ 0 w 18000"/>
                <a:gd name="connsiteY0" fmla="*/ 0 h 53148"/>
                <a:gd name="connsiteX1" fmla="*/ 18000 w 18000"/>
                <a:gd name="connsiteY1" fmla="*/ 0 h 53148"/>
                <a:gd name="connsiteX2" fmla="*/ 18000 w 18000"/>
                <a:gd name="connsiteY2" fmla="*/ 53148 h 53148"/>
                <a:gd name="connsiteX3" fmla="*/ 0 w 18000"/>
                <a:gd name="connsiteY3" fmla="*/ 35148 h 53148"/>
                <a:gd name="connsiteX4" fmla="*/ 0 w 18000"/>
                <a:gd name="connsiteY4" fmla="*/ 0 h 5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53148">
                  <a:moveTo>
                    <a:pt x="0" y="0"/>
                  </a:moveTo>
                  <a:lnTo>
                    <a:pt x="18000" y="0"/>
                  </a:lnTo>
                  <a:lnTo>
                    <a:pt x="18000" y="53148"/>
                  </a:lnTo>
                  <a:lnTo>
                    <a:pt x="0" y="351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 rot="2700000">
              <a:off x="7442700" y="1200650"/>
              <a:ext cx="18000" cy="121843"/>
            </a:xfrm>
            <a:custGeom>
              <a:avLst/>
              <a:gdLst>
                <a:gd name="connsiteX0" fmla="*/ 0 w 18000"/>
                <a:gd name="connsiteY0" fmla="*/ 0 h 121843"/>
                <a:gd name="connsiteX1" fmla="*/ 18000 w 18000"/>
                <a:gd name="connsiteY1" fmla="*/ 0 h 121843"/>
                <a:gd name="connsiteX2" fmla="*/ 18000 w 18000"/>
                <a:gd name="connsiteY2" fmla="*/ 121843 h 121843"/>
                <a:gd name="connsiteX3" fmla="*/ 0 w 18000"/>
                <a:gd name="connsiteY3" fmla="*/ 103843 h 121843"/>
                <a:gd name="connsiteX4" fmla="*/ 0 w 18000"/>
                <a:gd name="connsiteY4" fmla="*/ 0 h 12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21843">
                  <a:moveTo>
                    <a:pt x="0" y="0"/>
                  </a:moveTo>
                  <a:lnTo>
                    <a:pt x="18000" y="0"/>
                  </a:lnTo>
                  <a:lnTo>
                    <a:pt x="18000" y="121843"/>
                  </a:lnTo>
                  <a:lnTo>
                    <a:pt x="0" y="1038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 rot="2700000">
              <a:off x="7466986" y="1239163"/>
              <a:ext cx="18000" cy="190538"/>
            </a:xfrm>
            <a:custGeom>
              <a:avLst/>
              <a:gdLst>
                <a:gd name="connsiteX0" fmla="*/ 0 w 18000"/>
                <a:gd name="connsiteY0" fmla="*/ 0 h 190538"/>
                <a:gd name="connsiteX1" fmla="*/ 18000 w 18000"/>
                <a:gd name="connsiteY1" fmla="*/ 0 h 190538"/>
                <a:gd name="connsiteX2" fmla="*/ 18000 w 18000"/>
                <a:gd name="connsiteY2" fmla="*/ 190538 h 190538"/>
                <a:gd name="connsiteX3" fmla="*/ 0 w 18000"/>
                <a:gd name="connsiteY3" fmla="*/ 172538 h 190538"/>
                <a:gd name="connsiteX4" fmla="*/ 0 w 18000"/>
                <a:gd name="connsiteY4" fmla="*/ 0 h 190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90538">
                  <a:moveTo>
                    <a:pt x="0" y="0"/>
                  </a:moveTo>
                  <a:lnTo>
                    <a:pt x="18000" y="0"/>
                  </a:lnTo>
                  <a:lnTo>
                    <a:pt x="18000" y="190538"/>
                  </a:lnTo>
                  <a:lnTo>
                    <a:pt x="0" y="1725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 rot="2700000">
              <a:off x="7491274" y="1277678"/>
              <a:ext cx="18000" cy="259233"/>
            </a:xfrm>
            <a:custGeom>
              <a:avLst/>
              <a:gdLst>
                <a:gd name="connsiteX0" fmla="*/ 0 w 18000"/>
                <a:gd name="connsiteY0" fmla="*/ 0 h 259233"/>
                <a:gd name="connsiteX1" fmla="*/ 18000 w 18000"/>
                <a:gd name="connsiteY1" fmla="*/ 0 h 259233"/>
                <a:gd name="connsiteX2" fmla="*/ 18000 w 18000"/>
                <a:gd name="connsiteY2" fmla="*/ 259233 h 259233"/>
                <a:gd name="connsiteX3" fmla="*/ 0 w 18000"/>
                <a:gd name="connsiteY3" fmla="*/ 241233 h 259233"/>
                <a:gd name="connsiteX4" fmla="*/ 0 w 18000"/>
                <a:gd name="connsiteY4" fmla="*/ 0 h 259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259233">
                  <a:moveTo>
                    <a:pt x="0" y="0"/>
                  </a:moveTo>
                  <a:lnTo>
                    <a:pt x="18000" y="0"/>
                  </a:lnTo>
                  <a:lnTo>
                    <a:pt x="18000" y="259233"/>
                  </a:lnTo>
                  <a:lnTo>
                    <a:pt x="0" y="2412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 rot="2700000">
              <a:off x="7515563" y="1316194"/>
              <a:ext cx="18001" cy="327929"/>
            </a:xfrm>
            <a:custGeom>
              <a:avLst/>
              <a:gdLst>
                <a:gd name="connsiteX0" fmla="*/ 0 w 18001"/>
                <a:gd name="connsiteY0" fmla="*/ 0 h 327929"/>
                <a:gd name="connsiteX1" fmla="*/ 18000 w 18001"/>
                <a:gd name="connsiteY1" fmla="*/ 0 h 327929"/>
                <a:gd name="connsiteX2" fmla="*/ 18001 w 18001"/>
                <a:gd name="connsiteY2" fmla="*/ 327929 h 327929"/>
                <a:gd name="connsiteX3" fmla="*/ 0 w 18001"/>
                <a:gd name="connsiteY3" fmla="*/ 309929 h 327929"/>
                <a:gd name="connsiteX4" fmla="*/ 0 w 18001"/>
                <a:gd name="connsiteY4" fmla="*/ 0 h 32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1" h="327929">
                  <a:moveTo>
                    <a:pt x="0" y="0"/>
                  </a:moveTo>
                  <a:lnTo>
                    <a:pt x="18000" y="0"/>
                  </a:lnTo>
                  <a:lnTo>
                    <a:pt x="18001" y="327929"/>
                  </a:lnTo>
                  <a:lnTo>
                    <a:pt x="0" y="30992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 rot="2700000">
              <a:off x="7539850" y="1354708"/>
              <a:ext cx="17999" cy="396623"/>
            </a:xfrm>
            <a:custGeom>
              <a:avLst/>
              <a:gdLst>
                <a:gd name="connsiteX0" fmla="*/ 0 w 17999"/>
                <a:gd name="connsiteY0" fmla="*/ 0 h 396623"/>
                <a:gd name="connsiteX1" fmla="*/ 17999 w 17999"/>
                <a:gd name="connsiteY1" fmla="*/ 0 h 396623"/>
                <a:gd name="connsiteX2" fmla="*/ 17999 w 17999"/>
                <a:gd name="connsiteY2" fmla="*/ 396623 h 396623"/>
                <a:gd name="connsiteX3" fmla="*/ 0 w 17999"/>
                <a:gd name="connsiteY3" fmla="*/ 378623 h 396623"/>
                <a:gd name="connsiteX4" fmla="*/ 0 w 17999"/>
                <a:gd name="connsiteY4" fmla="*/ 0 h 39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9" h="396623">
                  <a:moveTo>
                    <a:pt x="0" y="0"/>
                  </a:moveTo>
                  <a:lnTo>
                    <a:pt x="17999" y="0"/>
                  </a:lnTo>
                  <a:lnTo>
                    <a:pt x="17999" y="396623"/>
                  </a:lnTo>
                  <a:lnTo>
                    <a:pt x="0" y="37862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 rot="2700000">
              <a:off x="7589534" y="1403742"/>
              <a:ext cx="17999" cy="393487"/>
            </a:xfrm>
            <a:custGeom>
              <a:avLst/>
              <a:gdLst>
                <a:gd name="connsiteX0" fmla="*/ 0 w 17999"/>
                <a:gd name="connsiteY0" fmla="*/ 0 h 393487"/>
                <a:gd name="connsiteX1" fmla="*/ 17999 w 17999"/>
                <a:gd name="connsiteY1" fmla="*/ 0 h 393487"/>
                <a:gd name="connsiteX2" fmla="*/ 17999 w 17999"/>
                <a:gd name="connsiteY2" fmla="*/ 375487 h 393487"/>
                <a:gd name="connsiteX3" fmla="*/ 0 w 17999"/>
                <a:gd name="connsiteY3" fmla="*/ 393487 h 393487"/>
                <a:gd name="connsiteX4" fmla="*/ 0 w 17999"/>
                <a:gd name="connsiteY4" fmla="*/ 0 h 393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9" h="393487">
                  <a:moveTo>
                    <a:pt x="0" y="0"/>
                  </a:moveTo>
                  <a:lnTo>
                    <a:pt x="17999" y="0"/>
                  </a:lnTo>
                  <a:lnTo>
                    <a:pt x="17999" y="375487"/>
                  </a:lnTo>
                  <a:lnTo>
                    <a:pt x="0" y="3934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 rot="2700000">
              <a:off x="7662395" y="1462376"/>
              <a:ext cx="18000" cy="324792"/>
            </a:xfrm>
            <a:custGeom>
              <a:avLst/>
              <a:gdLst>
                <a:gd name="connsiteX0" fmla="*/ 0 w 18000"/>
                <a:gd name="connsiteY0" fmla="*/ 0 h 324792"/>
                <a:gd name="connsiteX1" fmla="*/ 18000 w 18000"/>
                <a:gd name="connsiteY1" fmla="*/ 0 h 324792"/>
                <a:gd name="connsiteX2" fmla="*/ 18000 w 18000"/>
                <a:gd name="connsiteY2" fmla="*/ 306792 h 324792"/>
                <a:gd name="connsiteX3" fmla="*/ 0 w 18000"/>
                <a:gd name="connsiteY3" fmla="*/ 324792 h 324792"/>
                <a:gd name="connsiteX4" fmla="*/ 0 w 18000"/>
                <a:gd name="connsiteY4" fmla="*/ 0 h 32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324792">
                  <a:moveTo>
                    <a:pt x="0" y="0"/>
                  </a:moveTo>
                  <a:lnTo>
                    <a:pt x="18000" y="0"/>
                  </a:lnTo>
                  <a:lnTo>
                    <a:pt x="18000" y="306792"/>
                  </a:lnTo>
                  <a:lnTo>
                    <a:pt x="0" y="3247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 rot="2700000">
              <a:off x="7735256" y="1521010"/>
              <a:ext cx="18000" cy="256098"/>
            </a:xfrm>
            <a:custGeom>
              <a:avLst/>
              <a:gdLst>
                <a:gd name="connsiteX0" fmla="*/ 0 w 18000"/>
                <a:gd name="connsiteY0" fmla="*/ 0 h 256098"/>
                <a:gd name="connsiteX1" fmla="*/ 18000 w 18000"/>
                <a:gd name="connsiteY1" fmla="*/ 0 h 256098"/>
                <a:gd name="connsiteX2" fmla="*/ 18000 w 18000"/>
                <a:gd name="connsiteY2" fmla="*/ 238098 h 256098"/>
                <a:gd name="connsiteX3" fmla="*/ 0 w 18000"/>
                <a:gd name="connsiteY3" fmla="*/ 256098 h 256098"/>
                <a:gd name="connsiteX4" fmla="*/ 0 w 18000"/>
                <a:gd name="connsiteY4" fmla="*/ 0 h 2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256098">
                  <a:moveTo>
                    <a:pt x="0" y="0"/>
                  </a:moveTo>
                  <a:lnTo>
                    <a:pt x="18000" y="0"/>
                  </a:lnTo>
                  <a:lnTo>
                    <a:pt x="18000" y="238098"/>
                  </a:lnTo>
                  <a:lnTo>
                    <a:pt x="0" y="25609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 rot="2700000">
              <a:off x="7808120" y="1579647"/>
              <a:ext cx="17999" cy="187402"/>
            </a:xfrm>
            <a:custGeom>
              <a:avLst/>
              <a:gdLst>
                <a:gd name="connsiteX0" fmla="*/ 0 w 17999"/>
                <a:gd name="connsiteY0" fmla="*/ 0 h 187402"/>
                <a:gd name="connsiteX1" fmla="*/ 17999 w 17999"/>
                <a:gd name="connsiteY1" fmla="*/ 0 h 187402"/>
                <a:gd name="connsiteX2" fmla="*/ 17999 w 17999"/>
                <a:gd name="connsiteY2" fmla="*/ 169402 h 187402"/>
                <a:gd name="connsiteX3" fmla="*/ 0 w 17999"/>
                <a:gd name="connsiteY3" fmla="*/ 187402 h 187402"/>
                <a:gd name="connsiteX4" fmla="*/ 0 w 17999"/>
                <a:gd name="connsiteY4" fmla="*/ 0 h 18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9" h="187402">
                  <a:moveTo>
                    <a:pt x="0" y="0"/>
                  </a:moveTo>
                  <a:lnTo>
                    <a:pt x="17999" y="0"/>
                  </a:lnTo>
                  <a:lnTo>
                    <a:pt x="17999" y="169402"/>
                  </a:lnTo>
                  <a:lnTo>
                    <a:pt x="0" y="1874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 rot="2700000">
              <a:off x="7880981" y="1638282"/>
              <a:ext cx="18000" cy="118707"/>
            </a:xfrm>
            <a:custGeom>
              <a:avLst/>
              <a:gdLst>
                <a:gd name="connsiteX0" fmla="*/ 0 w 18000"/>
                <a:gd name="connsiteY0" fmla="*/ 0 h 118707"/>
                <a:gd name="connsiteX1" fmla="*/ 18000 w 18000"/>
                <a:gd name="connsiteY1" fmla="*/ 0 h 118707"/>
                <a:gd name="connsiteX2" fmla="*/ 18000 w 18000"/>
                <a:gd name="connsiteY2" fmla="*/ 100707 h 118707"/>
                <a:gd name="connsiteX3" fmla="*/ 0 w 18000"/>
                <a:gd name="connsiteY3" fmla="*/ 118707 h 118707"/>
                <a:gd name="connsiteX4" fmla="*/ 0 w 18000"/>
                <a:gd name="connsiteY4" fmla="*/ 0 h 118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18707">
                  <a:moveTo>
                    <a:pt x="0" y="0"/>
                  </a:moveTo>
                  <a:lnTo>
                    <a:pt x="18000" y="0"/>
                  </a:lnTo>
                  <a:lnTo>
                    <a:pt x="18000" y="100707"/>
                  </a:lnTo>
                  <a:lnTo>
                    <a:pt x="0" y="1187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 rot="2700000">
              <a:off x="7953842" y="1696916"/>
              <a:ext cx="18000" cy="50013"/>
            </a:xfrm>
            <a:custGeom>
              <a:avLst/>
              <a:gdLst>
                <a:gd name="connsiteX0" fmla="*/ 0 w 18000"/>
                <a:gd name="connsiteY0" fmla="*/ 0 h 50013"/>
                <a:gd name="connsiteX1" fmla="*/ 18000 w 18000"/>
                <a:gd name="connsiteY1" fmla="*/ 0 h 50013"/>
                <a:gd name="connsiteX2" fmla="*/ 18000 w 18000"/>
                <a:gd name="connsiteY2" fmla="*/ 32013 h 50013"/>
                <a:gd name="connsiteX3" fmla="*/ 0 w 18000"/>
                <a:gd name="connsiteY3" fmla="*/ 50013 h 50013"/>
                <a:gd name="connsiteX4" fmla="*/ 0 w 18000"/>
                <a:gd name="connsiteY4" fmla="*/ 0 h 50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50013">
                  <a:moveTo>
                    <a:pt x="0" y="0"/>
                  </a:moveTo>
                  <a:lnTo>
                    <a:pt x="18000" y="0"/>
                  </a:lnTo>
                  <a:lnTo>
                    <a:pt x="18000" y="32013"/>
                  </a:lnTo>
                  <a:lnTo>
                    <a:pt x="0" y="500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图片"/>
          <p:cNvSpPr/>
          <p:nvPr/>
        </p:nvSpPr>
        <p:spPr>
          <a:xfrm>
            <a:off x="-1" y="1"/>
            <a:ext cx="5934301" cy="6857998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线框"/>
          <p:cNvSpPr>
            <a:spLocks/>
          </p:cNvSpPr>
          <p:nvPr/>
        </p:nvSpPr>
        <p:spPr>
          <a:xfrm>
            <a:off x="296713" y="342900"/>
            <a:ext cx="5340872" cy="6172200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横线  红"/>
          <p:cNvCxnSpPr/>
          <p:nvPr/>
        </p:nvCxnSpPr>
        <p:spPr>
          <a:xfrm>
            <a:off x="7414986" y="2511280"/>
            <a:ext cx="91692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横线  黑"/>
          <p:cNvCxnSpPr/>
          <p:nvPr/>
        </p:nvCxnSpPr>
        <p:spPr>
          <a:xfrm>
            <a:off x="2508685" y="2506980"/>
            <a:ext cx="916928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"/>
          <p:cNvSpPr txBox="1"/>
          <p:nvPr/>
        </p:nvSpPr>
        <p:spPr>
          <a:xfrm>
            <a:off x="7301325" y="2791712"/>
            <a:ext cx="3636744" cy="319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orci.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标题"/>
          <p:cNvSpPr txBox="1"/>
          <p:nvPr/>
        </p:nvSpPr>
        <p:spPr>
          <a:xfrm>
            <a:off x="1212962" y="928916"/>
            <a:ext cx="3508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GROUP ADVANTAGE</a:t>
            </a:r>
            <a:endParaRPr lang="zh-CN" altLang="en-US" sz="40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12206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图片    左"/>
          <p:cNvSpPr/>
          <p:nvPr/>
        </p:nvSpPr>
        <p:spPr>
          <a:xfrm>
            <a:off x="1" y="0"/>
            <a:ext cx="4777014" cy="435102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图片    右"/>
          <p:cNvSpPr/>
          <p:nvPr/>
        </p:nvSpPr>
        <p:spPr>
          <a:xfrm>
            <a:off x="6270126" y="0"/>
            <a:ext cx="2637971" cy="2233886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装饰元素"/>
          <p:cNvGrpSpPr/>
          <p:nvPr/>
        </p:nvGrpSpPr>
        <p:grpSpPr>
          <a:xfrm>
            <a:off x="8705919" y="6189073"/>
            <a:ext cx="3427891" cy="1218804"/>
            <a:chOff x="8705919" y="6189073"/>
            <a:chExt cx="3427891" cy="1218804"/>
          </a:xfrm>
        </p:grpSpPr>
        <p:sp>
          <p:nvSpPr>
            <p:cNvPr id="25" name="直角三角形 24"/>
            <p:cNvSpPr/>
            <p:nvPr/>
          </p:nvSpPr>
          <p:spPr>
            <a:xfrm flipH="1">
              <a:off x="8705919" y="7108236"/>
              <a:ext cx="294046" cy="299640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直角三角形 25"/>
            <p:cNvSpPr/>
            <p:nvPr/>
          </p:nvSpPr>
          <p:spPr>
            <a:xfrm flipH="1">
              <a:off x="9601303" y="7108236"/>
              <a:ext cx="294046" cy="299640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直角三角形 26"/>
            <p:cNvSpPr/>
            <p:nvPr/>
          </p:nvSpPr>
          <p:spPr>
            <a:xfrm flipH="1">
              <a:off x="10496687" y="7108236"/>
              <a:ext cx="294046" cy="299640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5400000">
              <a:off x="9150817" y="6652677"/>
              <a:ext cx="299636" cy="294042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直角三角形 29"/>
            <p:cNvSpPr/>
            <p:nvPr/>
          </p:nvSpPr>
          <p:spPr>
            <a:xfrm rot="5400000">
              <a:off x="10046201" y="6652677"/>
              <a:ext cx="299636" cy="294042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直角三角形 30"/>
            <p:cNvSpPr/>
            <p:nvPr/>
          </p:nvSpPr>
          <p:spPr>
            <a:xfrm flipH="1">
              <a:off x="9601303" y="6189074"/>
              <a:ext cx="294046" cy="299640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直角三角形 31"/>
            <p:cNvSpPr/>
            <p:nvPr/>
          </p:nvSpPr>
          <p:spPr>
            <a:xfrm rot="5400000">
              <a:off x="10941585" y="6652677"/>
              <a:ext cx="299636" cy="294042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直角三角形 32"/>
            <p:cNvSpPr/>
            <p:nvPr/>
          </p:nvSpPr>
          <p:spPr>
            <a:xfrm flipH="1">
              <a:off x="10496687" y="6189074"/>
              <a:ext cx="294046" cy="299640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直角三角形 33"/>
            <p:cNvSpPr/>
            <p:nvPr/>
          </p:nvSpPr>
          <p:spPr>
            <a:xfrm rot="10800000">
              <a:off x="9153611" y="7108235"/>
              <a:ext cx="294046" cy="299642"/>
            </a:xfrm>
            <a:prstGeom prst="rtTriangl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直角三角形 34"/>
            <p:cNvSpPr/>
            <p:nvPr/>
          </p:nvSpPr>
          <p:spPr>
            <a:xfrm rot="10800000">
              <a:off x="10048995" y="7108235"/>
              <a:ext cx="294046" cy="299642"/>
            </a:xfrm>
            <a:prstGeom prst="rtTriangl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直角三角形 35"/>
            <p:cNvSpPr/>
            <p:nvPr/>
          </p:nvSpPr>
          <p:spPr>
            <a:xfrm rot="10800000">
              <a:off x="10944379" y="7108235"/>
              <a:ext cx="294046" cy="299642"/>
            </a:xfrm>
            <a:prstGeom prst="rtTriangl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36"/>
            <p:cNvSpPr/>
            <p:nvPr/>
          </p:nvSpPr>
          <p:spPr>
            <a:xfrm rot="10800000">
              <a:off x="9153611" y="6189073"/>
              <a:ext cx="294046" cy="299642"/>
            </a:xfrm>
            <a:prstGeom prst="rtTriangl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直角三角形 37"/>
            <p:cNvSpPr/>
            <p:nvPr/>
          </p:nvSpPr>
          <p:spPr>
            <a:xfrm rot="16200000" flipV="1">
              <a:off x="8703122" y="6652673"/>
              <a:ext cx="299642" cy="294046"/>
            </a:xfrm>
            <a:prstGeom prst="rtTriangl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直角三角形 38"/>
            <p:cNvSpPr/>
            <p:nvPr/>
          </p:nvSpPr>
          <p:spPr>
            <a:xfrm rot="10800000">
              <a:off x="10048995" y="6189073"/>
              <a:ext cx="294046" cy="299642"/>
            </a:xfrm>
            <a:prstGeom prst="rtTriangl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直角三角形 39"/>
            <p:cNvSpPr/>
            <p:nvPr/>
          </p:nvSpPr>
          <p:spPr>
            <a:xfrm rot="16200000" flipV="1">
              <a:off x="9598506" y="6652673"/>
              <a:ext cx="299642" cy="294046"/>
            </a:xfrm>
            <a:prstGeom prst="rtTriangl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直角三角形 40"/>
            <p:cNvSpPr/>
            <p:nvPr/>
          </p:nvSpPr>
          <p:spPr>
            <a:xfrm rot="10800000">
              <a:off x="10944379" y="6189073"/>
              <a:ext cx="294046" cy="299642"/>
            </a:xfrm>
            <a:prstGeom prst="rtTriangl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直角三角形 41"/>
            <p:cNvSpPr/>
            <p:nvPr/>
          </p:nvSpPr>
          <p:spPr>
            <a:xfrm rot="16200000" flipV="1">
              <a:off x="10493890" y="6652673"/>
              <a:ext cx="299642" cy="294046"/>
            </a:xfrm>
            <a:prstGeom prst="rtTriangl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直角三角形 42"/>
            <p:cNvSpPr/>
            <p:nvPr/>
          </p:nvSpPr>
          <p:spPr>
            <a:xfrm flipH="1">
              <a:off x="11392071" y="7108236"/>
              <a:ext cx="294046" cy="299640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直角三角形 43"/>
            <p:cNvSpPr/>
            <p:nvPr/>
          </p:nvSpPr>
          <p:spPr>
            <a:xfrm rot="5400000">
              <a:off x="11836969" y="6652677"/>
              <a:ext cx="299636" cy="294042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flipH="1">
              <a:off x="11392071" y="6189074"/>
              <a:ext cx="294046" cy="299640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直角三角形 45"/>
            <p:cNvSpPr/>
            <p:nvPr/>
          </p:nvSpPr>
          <p:spPr>
            <a:xfrm rot="10800000">
              <a:off x="11839764" y="7108235"/>
              <a:ext cx="294046" cy="299642"/>
            </a:xfrm>
            <a:prstGeom prst="rtTriangl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直角三角形 46"/>
            <p:cNvSpPr/>
            <p:nvPr/>
          </p:nvSpPr>
          <p:spPr>
            <a:xfrm rot="10800000">
              <a:off x="11839764" y="6189073"/>
              <a:ext cx="294046" cy="299642"/>
            </a:xfrm>
            <a:prstGeom prst="rtTriangl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直角三角形 47"/>
            <p:cNvSpPr/>
            <p:nvPr/>
          </p:nvSpPr>
          <p:spPr>
            <a:xfrm rot="16200000" flipV="1">
              <a:off x="11389274" y="6652673"/>
              <a:ext cx="299642" cy="294046"/>
            </a:xfrm>
            <a:prstGeom prst="rtTriangl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装饰元素"/>
          <p:cNvGrpSpPr/>
          <p:nvPr/>
        </p:nvGrpSpPr>
        <p:grpSpPr>
          <a:xfrm>
            <a:off x="8192907" y="-311720"/>
            <a:ext cx="1190448" cy="846898"/>
            <a:chOff x="9628624" y="5638614"/>
            <a:chExt cx="1190448" cy="846898"/>
          </a:xfrm>
        </p:grpSpPr>
        <p:sp>
          <p:nvSpPr>
            <p:cNvPr id="77" name="任意多边形: 形状 76"/>
            <p:cNvSpPr/>
            <p:nvPr/>
          </p:nvSpPr>
          <p:spPr>
            <a:xfrm rot="2700000">
              <a:off x="10235244" y="5509519"/>
              <a:ext cx="18000" cy="1149656"/>
            </a:xfrm>
            <a:custGeom>
              <a:avLst/>
              <a:gdLst>
                <a:gd name="connsiteX0" fmla="*/ 0 w 18000"/>
                <a:gd name="connsiteY0" fmla="*/ 0 h 1149656"/>
                <a:gd name="connsiteX1" fmla="*/ 18000 w 18000"/>
                <a:gd name="connsiteY1" fmla="*/ 18000 h 1149656"/>
                <a:gd name="connsiteX2" fmla="*/ 18000 w 18000"/>
                <a:gd name="connsiteY2" fmla="*/ 1131656 h 1149656"/>
                <a:gd name="connsiteX3" fmla="*/ 0 w 18000"/>
                <a:gd name="connsiteY3" fmla="*/ 1149656 h 1149656"/>
                <a:gd name="connsiteX4" fmla="*/ 0 w 18000"/>
                <a:gd name="connsiteY4" fmla="*/ 0 h 114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149656">
                  <a:moveTo>
                    <a:pt x="0" y="0"/>
                  </a:moveTo>
                  <a:lnTo>
                    <a:pt x="18000" y="18000"/>
                  </a:lnTo>
                  <a:lnTo>
                    <a:pt x="18000" y="1131656"/>
                  </a:lnTo>
                  <a:lnTo>
                    <a:pt x="0" y="11496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 rot="2700000">
              <a:off x="10186669" y="5468727"/>
              <a:ext cx="18000" cy="1134090"/>
            </a:xfrm>
            <a:custGeom>
              <a:avLst/>
              <a:gdLst>
                <a:gd name="connsiteX0" fmla="*/ 18000 w 18000"/>
                <a:gd name="connsiteY0" fmla="*/ 0 h 1134090"/>
                <a:gd name="connsiteX1" fmla="*/ 18000 w 18000"/>
                <a:gd name="connsiteY1" fmla="*/ 1134090 h 1134090"/>
                <a:gd name="connsiteX2" fmla="*/ 0 w 18000"/>
                <a:gd name="connsiteY2" fmla="*/ 1116090 h 1134090"/>
                <a:gd name="connsiteX3" fmla="*/ 0 w 18000"/>
                <a:gd name="connsiteY3" fmla="*/ 18000 h 1134090"/>
                <a:gd name="connsiteX4" fmla="*/ 18000 w 18000"/>
                <a:gd name="connsiteY4" fmla="*/ 0 h 1134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134090">
                  <a:moveTo>
                    <a:pt x="18000" y="0"/>
                  </a:moveTo>
                  <a:lnTo>
                    <a:pt x="18000" y="1134090"/>
                  </a:lnTo>
                  <a:lnTo>
                    <a:pt x="0" y="111609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 rot="2700000">
              <a:off x="10283819" y="5626789"/>
              <a:ext cx="18000" cy="1012266"/>
            </a:xfrm>
            <a:custGeom>
              <a:avLst/>
              <a:gdLst>
                <a:gd name="connsiteX0" fmla="*/ 0 w 18000"/>
                <a:gd name="connsiteY0" fmla="*/ 0 h 1012266"/>
                <a:gd name="connsiteX1" fmla="*/ 18000 w 18000"/>
                <a:gd name="connsiteY1" fmla="*/ 18000 h 1012266"/>
                <a:gd name="connsiteX2" fmla="*/ 18000 w 18000"/>
                <a:gd name="connsiteY2" fmla="*/ 994266 h 1012266"/>
                <a:gd name="connsiteX3" fmla="*/ 0 w 18000"/>
                <a:gd name="connsiteY3" fmla="*/ 1012266 h 1012266"/>
                <a:gd name="connsiteX4" fmla="*/ 0 w 18000"/>
                <a:gd name="connsiteY4" fmla="*/ 0 h 1012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012266">
                  <a:moveTo>
                    <a:pt x="0" y="0"/>
                  </a:moveTo>
                  <a:lnTo>
                    <a:pt x="18000" y="18000"/>
                  </a:lnTo>
                  <a:lnTo>
                    <a:pt x="18000" y="994266"/>
                  </a:lnTo>
                  <a:lnTo>
                    <a:pt x="0" y="1012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 rot="2700000">
              <a:off x="10138095" y="5488848"/>
              <a:ext cx="18000" cy="996700"/>
            </a:xfrm>
            <a:custGeom>
              <a:avLst/>
              <a:gdLst>
                <a:gd name="connsiteX0" fmla="*/ 18000 w 18000"/>
                <a:gd name="connsiteY0" fmla="*/ 0 h 996700"/>
                <a:gd name="connsiteX1" fmla="*/ 18000 w 18000"/>
                <a:gd name="connsiteY1" fmla="*/ 996700 h 996700"/>
                <a:gd name="connsiteX2" fmla="*/ 0 w 18000"/>
                <a:gd name="connsiteY2" fmla="*/ 978700 h 996700"/>
                <a:gd name="connsiteX3" fmla="*/ 0 w 18000"/>
                <a:gd name="connsiteY3" fmla="*/ 18000 h 996700"/>
                <a:gd name="connsiteX4" fmla="*/ 18000 w 18000"/>
                <a:gd name="connsiteY4" fmla="*/ 0 h 99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996700">
                  <a:moveTo>
                    <a:pt x="18000" y="0"/>
                  </a:moveTo>
                  <a:lnTo>
                    <a:pt x="18000" y="996700"/>
                  </a:lnTo>
                  <a:lnTo>
                    <a:pt x="0" y="97870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 rot="2700000">
              <a:off x="10332393" y="5744058"/>
              <a:ext cx="18000" cy="874876"/>
            </a:xfrm>
            <a:custGeom>
              <a:avLst/>
              <a:gdLst>
                <a:gd name="connsiteX0" fmla="*/ 0 w 18000"/>
                <a:gd name="connsiteY0" fmla="*/ 0 h 874876"/>
                <a:gd name="connsiteX1" fmla="*/ 18000 w 18000"/>
                <a:gd name="connsiteY1" fmla="*/ 18000 h 874876"/>
                <a:gd name="connsiteX2" fmla="*/ 18000 w 18000"/>
                <a:gd name="connsiteY2" fmla="*/ 856876 h 874876"/>
                <a:gd name="connsiteX3" fmla="*/ 0 w 18000"/>
                <a:gd name="connsiteY3" fmla="*/ 874876 h 874876"/>
                <a:gd name="connsiteX4" fmla="*/ 0 w 18000"/>
                <a:gd name="connsiteY4" fmla="*/ 0 h 874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874876">
                  <a:moveTo>
                    <a:pt x="0" y="0"/>
                  </a:moveTo>
                  <a:lnTo>
                    <a:pt x="18000" y="18000"/>
                  </a:lnTo>
                  <a:lnTo>
                    <a:pt x="18000" y="856876"/>
                  </a:lnTo>
                  <a:lnTo>
                    <a:pt x="0" y="8748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 rot="2700000">
              <a:off x="10089520" y="5508968"/>
              <a:ext cx="18000" cy="859310"/>
            </a:xfrm>
            <a:custGeom>
              <a:avLst/>
              <a:gdLst>
                <a:gd name="connsiteX0" fmla="*/ 18000 w 18000"/>
                <a:gd name="connsiteY0" fmla="*/ 0 h 859310"/>
                <a:gd name="connsiteX1" fmla="*/ 18000 w 18000"/>
                <a:gd name="connsiteY1" fmla="*/ 859310 h 859310"/>
                <a:gd name="connsiteX2" fmla="*/ 0 w 18000"/>
                <a:gd name="connsiteY2" fmla="*/ 841310 h 859310"/>
                <a:gd name="connsiteX3" fmla="*/ 0 w 18000"/>
                <a:gd name="connsiteY3" fmla="*/ 18000 h 859310"/>
                <a:gd name="connsiteX4" fmla="*/ 18000 w 18000"/>
                <a:gd name="connsiteY4" fmla="*/ 0 h 859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859310">
                  <a:moveTo>
                    <a:pt x="18000" y="0"/>
                  </a:moveTo>
                  <a:lnTo>
                    <a:pt x="18000" y="859310"/>
                  </a:lnTo>
                  <a:lnTo>
                    <a:pt x="0" y="84131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 rot="2700000">
              <a:off x="10380968" y="5861328"/>
              <a:ext cx="18000" cy="737486"/>
            </a:xfrm>
            <a:custGeom>
              <a:avLst/>
              <a:gdLst>
                <a:gd name="connsiteX0" fmla="*/ 0 w 18000"/>
                <a:gd name="connsiteY0" fmla="*/ 0 h 737486"/>
                <a:gd name="connsiteX1" fmla="*/ 18000 w 18000"/>
                <a:gd name="connsiteY1" fmla="*/ 18000 h 737486"/>
                <a:gd name="connsiteX2" fmla="*/ 18000 w 18000"/>
                <a:gd name="connsiteY2" fmla="*/ 719486 h 737486"/>
                <a:gd name="connsiteX3" fmla="*/ 0 w 18000"/>
                <a:gd name="connsiteY3" fmla="*/ 737486 h 737486"/>
                <a:gd name="connsiteX4" fmla="*/ 0 w 18000"/>
                <a:gd name="connsiteY4" fmla="*/ 0 h 737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737486">
                  <a:moveTo>
                    <a:pt x="0" y="0"/>
                  </a:moveTo>
                  <a:lnTo>
                    <a:pt x="18000" y="18000"/>
                  </a:lnTo>
                  <a:lnTo>
                    <a:pt x="18000" y="719486"/>
                  </a:lnTo>
                  <a:lnTo>
                    <a:pt x="0" y="737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 rot="2700000">
              <a:off x="10040945" y="5529088"/>
              <a:ext cx="18000" cy="721920"/>
            </a:xfrm>
            <a:custGeom>
              <a:avLst/>
              <a:gdLst>
                <a:gd name="connsiteX0" fmla="*/ 18000 w 18000"/>
                <a:gd name="connsiteY0" fmla="*/ 0 h 721920"/>
                <a:gd name="connsiteX1" fmla="*/ 18000 w 18000"/>
                <a:gd name="connsiteY1" fmla="*/ 721920 h 721920"/>
                <a:gd name="connsiteX2" fmla="*/ 0 w 18000"/>
                <a:gd name="connsiteY2" fmla="*/ 703920 h 721920"/>
                <a:gd name="connsiteX3" fmla="*/ 0 w 18000"/>
                <a:gd name="connsiteY3" fmla="*/ 18000 h 721920"/>
                <a:gd name="connsiteX4" fmla="*/ 18000 w 18000"/>
                <a:gd name="connsiteY4" fmla="*/ 0 h 7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721920">
                  <a:moveTo>
                    <a:pt x="18000" y="0"/>
                  </a:moveTo>
                  <a:lnTo>
                    <a:pt x="18000" y="721920"/>
                  </a:lnTo>
                  <a:lnTo>
                    <a:pt x="0" y="70392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 rot="2700000">
              <a:off x="10429543" y="5978598"/>
              <a:ext cx="18000" cy="600096"/>
            </a:xfrm>
            <a:custGeom>
              <a:avLst/>
              <a:gdLst>
                <a:gd name="connsiteX0" fmla="*/ 0 w 18000"/>
                <a:gd name="connsiteY0" fmla="*/ 0 h 600096"/>
                <a:gd name="connsiteX1" fmla="*/ 18000 w 18000"/>
                <a:gd name="connsiteY1" fmla="*/ 18000 h 600096"/>
                <a:gd name="connsiteX2" fmla="*/ 18000 w 18000"/>
                <a:gd name="connsiteY2" fmla="*/ 582096 h 600096"/>
                <a:gd name="connsiteX3" fmla="*/ 0 w 18000"/>
                <a:gd name="connsiteY3" fmla="*/ 600096 h 600096"/>
                <a:gd name="connsiteX4" fmla="*/ 0 w 18000"/>
                <a:gd name="connsiteY4" fmla="*/ 0 h 60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600096">
                  <a:moveTo>
                    <a:pt x="0" y="0"/>
                  </a:moveTo>
                  <a:lnTo>
                    <a:pt x="18000" y="18000"/>
                  </a:lnTo>
                  <a:lnTo>
                    <a:pt x="18000" y="582096"/>
                  </a:lnTo>
                  <a:lnTo>
                    <a:pt x="0" y="600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 rot="2700000">
              <a:off x="9992370" y="5549208"/>
              <a:ext cx="18000" cy="584530"/>
            </a:xfrm>
            <a:custGeom>
              <a:avLst/>
              <a:gdLst>
                <a:gd name="connsiteX0" fmla="*/ 18000 w 18000"/>
                <a:gd name="connsiteY0" fmla="*/ 0 h 584530"/>
                <a:gd name="connsiteX1" fmla="*/ 18000 w 18000"/>
                <a:gd name="connsiteY1" fmla="*/ 584530 h 584530"/>
                <a:gd name="connsiteX2" fmla="*/ 0 w 18000"/>
                <a:gd name="connsiteY2" fmla="*/ 566530 h 584530"/>
                <a:gd name="connsiteX3" fmla="*/ 0 w 18000"/>
                <a:gd name="connsiteY3" fmla="*/ 18000 h 584530"/>
                <a:gd name="connsiteX4" fmla="*/ 18000 w 18000"/>
                <a:gd name="connsiteY4" fmla="*/ 0 h 58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584530">
                  <a:moveTo>
                    <a:pt x="18000" y="0"/>
                  </a:moveTo>
                  <a:lnTo>
                    <a:pt x="18000" y="584530"/>
                  </a:lnTo>
                  <a:lnTo>
                    <a:pt x="0" y="56653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 rot="2700000">
              <a:off x="10478117" y="6095867"/>
              <a:ext cx="18000" cy="462706"/>
            </a:xfrm>
            <a:custGeom>
              <a:avLst/>
              <a:gdLst>
                <a:gd name="connsiteX0" fmla="*/ 0 w 18000"/>
                <a:gd name="connsiteY0" fmla="*/ 0 h 462706"/>
                <a:gd name="connsiteX1" fmla="*/ 18000 w 18000"/>
                <a:gd name="connsiteY1" fmla="*/ 18000 h 462706"/>
                <a:gd name="connsiteX2" fmla="*/ 18000 w 18000"/>
                <a:gd name="connsiteY2" fmla="*/ 444706 h 462706"/>
                <a:gd name="connsiteX3" fmla="*/ 0 w 18000"/>
                <a:gd name="connsiteY3" fmla="*/ 462706 h 462706"/>
                <a:gd name="connsiteX4" fmla="*/ 0 w 18000"/>
                <a:gd name="connsiteY4" fmla="*/ 0 h 46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462706">
                  <a:moveTo>
                    <a:pt x="0" y="0"/>
                  </a:moveTo>
                  <a:lnTo>
                    <a:pt x="18000" y="18000"/>
                  </a:lnTo>
                  <a:lnTo>
                    <a:pt x="18000" y="444706"/>
                  </a:lnTo>
                  <a:lnTo>
                    <a:pt x="0" y="462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 rot="2700000">
              <a:off x="9943796" y="5569329"/>
              <a:ext cx="18000" cy="447140"/>
            </a:xfrm>
            <a:custGeom>
              <a:avLst/>
              <a:gdLst>
                <a:gd name="connsiteX0" fmla="*/ 18000 w 18000"/>
                <a:gd name="connsiteY0" fmla="*/ 0 h 447140"/>
                <a:gd name="connsiteX1" fmla="*/ 18000 w 18000"/>
                <a:gd name="connsiteY1" fmla="*/ 447140 h 447140"/>
                <a:gd name="connsiteX2" fmla="*/ 0 w 18000"/>
                <a:gd name="connsiteY2" fmla="*/ 429140 h 447140"/>
                <a:gd name="connsiteX3" fmla="*/ 0 w 18000"/>
                <a:gd name="connsiteY3" fmla="*/ 18000 h 447140"/>
                <a:gd name="connsiteX4" fmla="*/ 18000 w 18000"/>
                <a:gd name="connsiteY4" fmla="*/ 0 h 44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447140">
                  <a:moveTo>
                    <a:pt x="18000" y="0"/>
                  </a:moveTo>
                  <a:lnTo>
                    <a:pt x="18000" y="447140"/>
                  </a:lnTo>
                  <a:lnTo>
                    <a:pt x="0" y="42914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 rot="2700000">
              <a:off x="10526692" y="6213137"/>
              <a:ext cx="18000" cy="325316"/>
            </a:xfrm>
            <a:custGeom>
              <a:avLst/>
              <a:gdLst>
                <a:gd name="connsiteX0" fmla="*/ 0 w 18000"/>
                <a:gd name="connsiteY0" fmla="*/ 0 h 325316"/>
                <a:gd name="connsiteX1" fmla="*/ 18000 w 18000"/>
                <a:gd name="connsiteY1" fmla="*/ 18000 h 325316"/>
                <a:gd name="connsiteX2" fmla="*/ 18000 w 18000"/>
                <a:gd name="connsiteY2" fmla="*/ 307316 h 325316"/>
                <a:gd name="connsiteX3" fmla="*/ 0 w 18000"/>
                <a:gd name="connsiteY3" fmla="*/ 325316 h 325316"/>
                <a:gd name="connsiteX4" fmla="*/ 0 w 18000"/>
                <a:gd name="connsiteY4" fmla="*/ 0 h 32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325316">
                  <a:moveTo>
                    <a:pt x="0" y="0"/>
                  </a:moveTo>
                  <a:lnTo>
                    <a:pt x="18000" y="18000"/>
                  </a:lnTo>
                  <a:lnTo>
                    <a:pt x="18000" y="307316"/>
                  </a:lnTo>
                  <a:lnTo>
                    <a:pt x="0" y="3253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 rot="2700000">
              <a:off x="9895221" y="5589449"/>
              <a:ext cx="18000" cy="309750"/>
            </a:xfrm>
            <a:custGeom>
              <a:avLst/>
              <a:gdLst>
                <a:gd name="connsiteX0" fmla="*/ 18000 w 18000"/>
                <a:gd name="connsiteY0" fmla="*/ 0 h 309750"/>
                <a:gd name="connsiteX1" fmla="*/ 18000 w 18000"/>
                <a:gd name="connsiteY1" fmla="*/ 309750 h 309750"/>
                <a:gd name="connsiteX2" fmla="*/ 0 w 18000"/>
                <a:gd name="connsiteY2" fmla="*/ 291750 h 309750"/>
                <a:gd name="connsiteX3" fmla="*/ 0 w 18000"/>
                <a:gd name="connsiteY3" fmla="*/ 18000 h 309750"/>
                <a:gd name="connsiteX4" fmla="*/ 18000 w 18000"/>
                <a:gd name="connsiteY4" fmla="*/ 0 h 30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309750">
                  <a:moveTo>
                    <a:pt x="18000" y="0"/>
                  </a:moveTo>
                  <a:lnTo>
                    <a:pt x="18000" y="309750"/>
                  </a:lnTo>
                  <a:lnTo>
                    <a:pt x="0" y="29175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 rot="2700000">
              <a:off x="10575267" y="6330407"/>
              <a:ext cx="18000" cy="187926"/>
            </a:xfrm>
            <a:custGeom>
              <a:avLst/>
              <a:gdLst>
                <a:gd name="connsiteX0" fmla="*/ 0 w 18000"/>
                <a:gd name="connsiteY0" fmla="*/ 0 h 187926"/>
                <a:gd name="connsiteX1" fmla="*/ 18000 w 18000"/>
                <a:gd name="connsiteY1" fmla="*/ 18000 h 187926"/>
                <a:gd name="connsiteX2" fmla="*/ 18000 w 18000"/>
                <a:gd name="connsiteY2" fmla="*/ 169926 h 187926"/>
                <a:gd name="connsiteX3" fmla="*/ 0 w 18000"/>
                <a:gd name="connsiteY3" fmla="*/ 187926 h 187926"/>
                <a:gd name="connsiteX4" fmla="*/ 0 w 18000"/>
                <a:gd name="connsiteY4" fmla="*/ 0 h 18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87926">
                  <a:moveTo>
                    <a:pt x="0" y="0"/>
                  </a:moveTo>
                  <a:lnTo>
                    <a:pt x="18000" y="18000"/>
                  </a:lnTo>
                  <a:lnTo>
                    <a:pt x="18000" y="169926"/>
                  </a:lnTo>
                  <a:lnTo>
                    <a:pt x="0" y="1879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 rot="2700000">
              <a:off x="9846646" y="5609569"/>
              <a:ext cx="18000" cy="172360"/>
            </a:xfrm>
            <a:custGeom>
              <a:avLst/>
              <a:gdLst>
                <a:gd name="connsiteX0" fmla="*/ 18000 w 18000"/>
                <a:gd name="connsiteY0" fmla="*/ 0 h 172360"/>
                <a:gd name="connsiteX1" fmla="*/ 18000 w 18000"/>
                <a:gd name="connsiteY1" fmla="*/ 172360 h 172360"/>
                <a:gd name="connsiteX2" fmla="*/ 0 w 18000"/>
                <a:gd name="connsiteY2" fmla="*/ 154360 h 172360"/>
                <a:gd name="connsiteX3" fmla="*/ 0 w 18000"/>
                <a:gd name="connsiteY3" fmla="*/ 18000 h 172360"/>
                <a:gd name="connsiteX4" fmla="*/ 18000 w 18000"/>
                <a:gd name="connsiteY4" fmla="*/ 0 h 17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72360">
                  <a:moveTo>
                    <a:pt x="18000" y="0"/>
                  </a:moveTo>
                  <a:lnTo>
                    <a:pt x="18000" y="172360"/>
                  </a:lnTo>
                  <a:lnTo>
                    <a:pt x="0" y="15436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 rot="2700000">
              <a:off x="10623844" y="6447682"/>
              <a:ext cx="18000" cy="50530"/>
            </a:xfrm>
            <a:custGeom>
              <a:avLst/>
              <a:gdLst>
                <a:gd name="connsiteX0" fmla="*/ 0 w 18000"/>
                <a:gd name="connsiteY0" fmla="*/ 0 h 50530"/>
                <a:gd name="connsiteX1" fmla="*/ 18000 w 18000"/>
                <a:gd name="connsiteY1" fmla="*/ 18000 h 50530"/>
                <a:gd name="connsiteX2" fmla="*/ 18000 w 18000"/>
                <a:gd name="connsiteY2" fmla="*/ 32530 h 50530"/>
                <a:gd name="connsiteX3" fmla="*/ 0 w 18000"/>
                <a:gd name="connsiteY3" fmla="*/ 50530 h 50530"/>
                <a:gd name="connsiteX4" fmla="*/ 0 w 18000"/>
                <a:gd name="connsiteY4" fmla="*/ 0 h 5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50530">
                  <a:moveTo>
                    <a:pt x="0" y="0"/>
                  </a:moveTo>
                  <a:lnTo>
                    <a:pt x="18000" y="18000"/>
                  </a:lnTo>
                  <a:lnTo>
                    <a:pt x="18000" y="32530"/>
                  </a:lnTo>
                  <a:lnTo>
                    <a:pt x="0" y="505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 rot="2700000">
              <a:off x="9798512" y="5629872"/>
              <a:ext cx="17485" cy="34970"/>
            </a:xfrm>
            <a:custGeom>
              <a:avLst/>
              <a:gdLst>
                <a:gd name="connsiteX0" fmla="*/ 17485 w 17485"/>
                <a:gd name="connsiteY0" fmla="*/ 0 h 34970"/>
                <a:gd name="connsiteX1" fmla="*/ 17485 w 17485"/>
                <a:gd name="connsiteY1" fmla="*/ 34970 h 34970"/>
                <a:gd name="connsiteX2" fmla="*/ 0 w 17485"/>
                <a:gd name="connsiteY2" fmla="*/ 17485 h 34970"/>
                <a:gd name="connsiteX3" fmla="*/ 17485 w 17485"/>
                <a:gd name="connsiteY3" fmla="*/ 0 h 3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85" h="34970">
                  <a:moveTo>
                    <a:pt x="17485" y="0"/>
                  </a:moveTo>
                  <a:lnTo>
                    <a:pt x="17485" y="34970"/>
                  </a:lnTo>
                  <a:lnTo>
                    <a:pt x="0" y="17485"/>
                  </a:lnTo>
                  <a:lnTo>
                    <a:pt x="17485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 rot="2700000">
              <a:off x="10638144" y="6474615"/>
              <a:ext cx="7265" cy="14530"/>
            </a:xfrm>
            <a:custGeom>
              <a:avLst/>
              <a:gdLst>
                <a:gd name="connsiteX0" fmla="*/ 0 w 7265"/>
                <a:gd name="connsiteY0" fmla="*/ 0 h 14530"/>
                <a:gd name="connsiteX1" fmla="*/ 7265 w 7265"/>
                <a:gd name="connsiteY1" fmla="*/ 7265 h 14530"/>
                <a:gd name="connsiteX2" fmla="*/ 0 w 7265"/>
                <a:gd name="connsiteY2" fmla="*/ 14530 h 14530"/>
                <a:gd name="connsiteX3" fmla="*/ 0 w 7265"/>
                <a:gd name="connsiteY3" fmla="*/ 0 h 1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5" h="14530">
                  <a:moveTo>
                    <a:pt x="0" y="0"/>
                  </a:moveTo>
                  <a:lnTo>
                    <a:pt x="7265" y="7265"/>
                  </a:lnTo>
                  <a:lnTo>
                    <a:pt x="0" y="145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红色方块"/>
          <p:cNvSpPr/>
          <p:nvPr/>
        </p:nvSpPr>
        <p:spPr>
          <a:xfrm>
            <a:off x="5748340" y="5713775"/>
            <a:ext cx="511176" cy="51117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8" name="横线"/>
          <p:cNvCxnSpPr/>
          <p:nvPr/>
        </p:nvCxnSpPr>
        <p:spPr>
          <a:xfrm>
            <a:off x="2394050" y="4645660"/>
            <a:ext cx="800304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"/>
          <p:cNvSpPr txBox="1"/>
          <p:nvPr/>
        </p:nvSpPr>
        <p:spPr>
          <a:xfrm>
            <a:off x="6152346" y="2380903"/>
            <a:ext cx="4046389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orci.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5" name="标题"/>
          <p:cNvSpPr txBox="1"/>
          <p:nvPr/>
        </p:nvSpPr>
        <p:spPr>
          <a:xfrm>
            <a:off x="2279797" y="4850311"/>
            <a:ext cx="2833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GROUP INDUSTRY</a:t>
            </a:r>
            <a:endParaRPr lang="zh-CN" altLang="en-US" sz="28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506604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8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6" grpId="0" animBg="1"/>
      <p:bldP spid="54" grpId="0"/>
      <p:bldP spid="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红色矩形"/>
          <p:cNvSpPr/>
          <p:nvPr/>
        </p:nvSpPr>
        <p:spPr>
          <a:xfrm>
            <a:off x="4791075" y="3699219"/>
            <a:ext cx="738377" cy="35716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装饰元素"/>
          <p:cNvSpPr/>
          <p:nvPr/>
        </p:nvSpPr>
        <p:spPr>
          <a:xfrm>
            <a:off x="0" y="1"/>
            <a:ext cx="1175158" cy="117492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图片  左"/>
          <p:cNvSpPr/>
          <p:nvPr/>
        </p:nvSpPr>
        <p:spPr>
          <a:xfrm>
            <a:off x="587579" y="582293"/>
            <a:ext cx="3282634" cy="2524758"/>
          </a:xfrm>
          <a:prstGeom prst="rect">
            <a:avLst/>
          </a:prstGeom>
          <a:blipFill dpi="0" rotWithShape="1">
            <a:blip r:embed="rId3"/>
            <a:srcRect/>
            <a:tile tx="0" ty="-190500" sx="100000" sy="100000" flip="none" algn="t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图片  右"/>
          <p:cNvSpPr/>
          <p:nvPr/>
        </p:nvSpPr>
        <p:spPr>
          <a:xfrm>
            <a:off x="4786540" y="0"/>
            <a:ext cx="7405459" cy="3107053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装饰元素"/>
          <p:cNvGrpSpPr/>
          <p:nvPr/>
        </p:nvGrpSpPr>
        <p:grpSpPr>
          <a:xfrm>
            <a:off x="587580" y="6223198"/>
            <a:ext cx="3282633" cy="760444"/>
            <a:chOff x="587580" y="6223198"/>
            <a:chExt cx="3282633" cy="760444"/>
          </a:xfrm>
        </p:grpSpPr>
        <p:sp>
          <p:nvSpPr>
            <p:cNvPr id="72" name="直角三角形 71"/>
            <p:cNvSpPr/>
            <p:nvPr/>
          </p:nvSpPr>
          <p:spPr>
            <a:xfrm rot="5400000">
              <a:off x="1182503" y="6686802"/>
              <a:ext cx="299636" cy="294042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直角三角形 72"/>
            <p:cNvSpPr/>
            <p:nvPr/>
          </p:nvSpPr>
          <p:spPr>
            <a:xfrm rot="5400000">
              <a:off x="2377939" y="6686802"/>
              <a:ext cx="299636" cy="294042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直角三角形 73"/>
            <p:cNvSpPr/>
            <p:nvPr/>
          </p:nvSpPr>
          <p:spPr>
            <a:xfrm flipH="1">
              <a:off x="1670495" y="6223199"/>
              <a:ext cx="294046" cy="299640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直角三角形 74"/>
            <p:cNvSpPr/>
            <p:nvPr/>
          </p:nvSpPr>
          <p:spPr>
            <a:xfrm rot="10800000">
              <a:off x="1035271" y="6223198"/>
              <a:ext cx="294046" cy="299642"/>
            </a:xfrm>
            <a:prstGeom prst="rtTriangle">
              <a:avLst/>
            </a:prstGeom>
            <a:blipFill dpi="0" rotWithShape="1">
              <a:blip r:embed="rId5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直角三角形 75"/>
            <p:cNvSpPr/>
            <p:nvPr/>
          </p:nvSpPr>
          <p:spPr>
            <a:xfrm rot="16200000" flipV="1">
              <a:off x="584782" y="6686798"/>
              <a:ext cx="299642" cy="294046"/>
            </a:xfrm>
            <a:prstGeom prst="rtTriangle">
              <a:avLst/>
            </a:prstGeom>
            <a:blipFill dpi="0" rotWithShape="1">
              <a:blip r:embed="rId5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直角三角形 76"/>
            <p:cNvSpPr/>
            <p:nvPr/>
          </p:nvSpPr>
          <p:spPr>
            <a:xfrm rot="10800000">
              <a:off x="2305719" y="6223198"/>
              <a:ext cx="294046" cy="299642"/>
            </a:xfrm>
            <a:prstGeom prst="rtTriangle">
              <a:avLst/>
            </a:prstGeom>
            <a:blipFill dpi="0" rotWithShape="1">
              <a:blip r:embed="rId5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直角三角形 77"/>
            <p:cNvSpPr/>
            <p:nvPr/>
          </p:nvSpPr>
          <p:spPr>
            <a:xfrm rot="16200000" flipV="1">
              <a:off x="1780218" y="6686798"/>
              <a:ext cx="299642" cy="294046"/>
            </a:xfrm>
            <a:prstGeom prst="rtTriangle">
              <a:avLst/>
            </a:prstGeom>
            <a:blipFill dpi="0" rotWithShape="1">
              <a:blip r:embed="rId5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直角三角形 78"/>
            <p:cNvSpPr/>
            <p:nvPr/>
          </p:nvSpPr>
          <p:spPr>
            <a:xfrm rot="5400000">
              <a:off x="3573374" y="6686802"/>
              <a:ext cx="299636" cy="294042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直角三角形 79"/>
            <p:cNvSpPr/>
            <p:nvPr/>
          </p:nvSpPr>
          <p:spPr>
            <a:xfrm flipH="1">
              <a:off x="2940943" y="6223199"/>
              <a:ext cx="294046" cy="299640"/>
            </a:xfrm>
            <a:prstGeom prst="rtTriangl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直角三角形 80"/>
            <p:cNvSpPr/>
            <p:nvPr/>
          </p:nvSpPr>
          <p:spPr>
            <a:xfrm rot="10800000">
              <a:off x="3576167" y="6223198"/>
              <a:ext cx="294046" cy="299642"/>
            </a:xfrm>
            <a:prstGeom prst="rtTriangle">
              <a:avLst/>
            </a:prstGeom>
            <a:blipFill dpi="0" rotWithShape="1">
              <a:blip r:embed="rId5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直角三角形 81"/>
            <p:cNvSpPr/>
            <p:nvPr/>
          </p:nvSpPr>
          <p:spPr>
            <a:xfrm rot="16200000" flipV="1">
              <a:off x="2975654" y="6686798"/>
              <a:ext cx="299642" cy="294046"/>
            </a:xfrm>
            <a:prstGeom prst="rtTriangle">
              <a:avLst/>
            </a:prstGeom>
            <a:blipFill dpi="0" rotWithShape="1">
              <a:blip r:embed="rId5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"/>
          <p:cNvSpPr txBox="1"/>
          <p:nvPr/>
        </p:nvSpPr>
        <p:spPr>
          <a:xfrm>
            <a:off x="4679262" y="4137028"/>
            <a:ext cx="5407948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orci.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6" name="标题"/>
          <p:cNvSpPr txBox="1"/>
          <p:nvPr/>
        </p:nvSpPr>
        <p:spPr>
          <a:xfrm>
            <a:off x="1703786" y="3544401"/>
            <a:ext cx="24105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GROUP INDUSTRY</a:t>
            </a:r>
            <a:endParaRPr lang="zh-CN" altLang="en-US" sz="28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3413499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8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67" grpId="0"/>
      <p:bldP spid="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图片"/>
          <p:cNvSpPr/>
          <p:nvPr/>
        </p:nvSpPr>
        <p:spPr>
          <a:xfrm>
            <a:off x="0" y="0"/>
            <a:ext cx="12192000" cy="3576320"/>
          </a:xfrm>
          <a:prstGeom prst="rect">
            <a:avLst/>
          </a:prstGeom>
          <a:blipFill dpi="0" rotWithShape="1">
            <a:blip r:embed="rId2"/>
            <a:srcRect/>
            <a:tile tx="0" ty="139700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装饰元素"/>
          <p:cNvGrpSpPr/>
          <p:nvPr/>
        </p:nvGrpSpPr>
        <p:grpSpPr>
          <a:xfrm rot="2220000">
            <a:off x="10294697" y="26756"/>
            <a:ext cx="3491508" cy="1218804"/>
            <a:chOff x="10294697" y="26756"/>
            <a:chExt cx="3491508" cy="1218804"/>
          </a:xfrm>
        </p:grpSpPr>
        <p:sp>
          <p:nvSpPr>
            <p:cNvPr id="40" name="直角三角形 39"/>
            <p:cNvSpPr/>
            <p:nvPr/>
          </p:nvSpPr>
          <p:spPr>
            <a:xfrm rot="10800000" flipH="1">
              <a:off x="13465960" y="26758"/>
              <a:ext cx="294046" cy="299640"/>
            </a:xfrm>
            <a:prstGeom prst="rtTriangl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直角三角形 40"/>
            <p:cNvSpPr/>
            <p:nvPr/>
          </p:nvSpPr>
          <p:spPr>
            <a:xfrm rot="10800000" flipH="1">
              <a:off x="12567372" y="26757"/>
              <a:ext cx="294046" cy="299640"/>
            </a:xfrm>
            <a:prstGeom prst="rtTriangl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直角三角形 41"/>
            <p:cNvSpPr/>
            <p:nvPr/>
          </p:nvSpPr>
          <p:spPr>
            <a:xfrm rot="10800000" flipH="1">
              <a:off x="11668782" y="26758"/>
              <a:ext cx="294046" cy="299640"/>
            </a:xfrm>
            <a:prstGeom prst="rtTriangl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直角三角形 42"/>
            <p:cNvSpPr/>
            <p:nvPr/>
          </p:nvSpPr>
          <p:spPr>
            <a:xfrm rot="16200000">
              <a:off x="13015472" y="487914"/>
              <a:ext cx="299636" cy="294042"/>
            </a:xfrm>
            <a:prstGeom prst="rtTriangl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直角三角形 43"/>
            <p:cNvSpPr/>
            <p:nvPr/>
          </p:nvSpPr>
          <p:spPr>
            <a:xfrm rot="16200000">
              <a:off x="12120088" y="487915"/>
              <a:ext cx="299636" cy="294042"/>
            </a:xfrm>
            <a:prstGeom prst="rtTriangl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rot="10800000" flipH="1">
              <a:off x="12559104" y="945920"/>
              <a:ext cx="294046" cy="299640"/>
            </a:xfrm>
            <a:prstGeom prst="rtTriangl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直角三角形 45"/>
            <p:cNvSpPr/>
            <p:nvPr/>
          </p:nvSpPr>
          <p:spPr>
            <a:xfrm rot="16200000">
              <a:off x="11224704" y="487914"/>
              <a:ext cx="299636" cy="294042"/>
            </a:xfrm>
            <a:prstGeom prst="rtTriangl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直角三角形 46"/>
            <p:cNvSpPr/>
            <p:nvPr/>
          </p:nvSpPr>
          <p:spPr>
            <a:xfrm rot="10800000" flipH="1">
              <a:off x="11663821" y="945919"/>
              <a:ext cx="294046" cy="299640"/>
            </a:xfrm>
            <a:prstGeom prst="rtTriangl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直角三角形 56"/>
            <p:cNvSpPr/>
            <p:nvPr/>
          </p:nvSpPr>
          <p:spPr>
            <a:xfrm rot="10800000" flipH="1">
              <a:off x="10770192" y="26757"/>
              <a:ext cx="294046" cy="299640"/>
            </a:xfrm>
            <a:prstGeom prst="rtTriangl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直角三角形 57"/>
            <p:cNvSpPr/>
            <p:nvPr/>
          </p:nvSpPr>
          <p:spPr>
            <a:xfrm rot="16200000">
              <a:off x="10329320" y="487914"/>
              <a:ext cx="299636" cy="294042"/>
            </a:xfrm>
            <a:prstGeom prst="rtTriangl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直角三角形 58"/>
            <p:cNvSpPr/>
            <p:nvPr/>
          </p:nvSpPr>
          <p:spPr>
            <a:xfrm rot="10800000" flipH="1">
              <a:off x="10768538" y="945920"/>
              <a:ext cx="294046" cy="299640"/>
            </a:xfrm>
            <a:prstGeom prst="rtTriangl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5" name="组合 214"/>
            <p:cNvGrpSpPr/>
            <p:nvPr/>
          </p:nvGrpSpPr>
          <p:grpSpPr>
            <a:xfrm>
              <a:off x="10294697" y="26756"/>
              <a:ext cx="346446" cy="299643"/>
              <a:chOff x="7350538" y="1179710"/>
              <a:chExt cx="637310" cy="551213"/>
            </a:xfrm>
            <a:solidFill>
              <a:schemeClr val="accent1"/>
            </a:solidFill>
          </p:grpSpPr>
          <p:sp>
            <p:nvSpPr>
              <p:cNvPr id="216" name="任意多边形: 形状 215"/>
              <p:cNvSpPr/>
              <p:nvPr/>
            </p:nvSpPr>
            <p:spPr>
              <a:xfrm rot="2700000">
                <a:off x="7418413" y="1162136"/>
                <a:ext cx="18000" cy="53148"/>
              </a:xfrm>
              <a:custGeom>
                <a:avLst/>
                <a:gdLst>
                  <a:gd name="connsiteX0" fmla="*/ 0 w 18000"/>
                  <a:gd name="connsiteY0" fmla="*/ 0 h 53148"/>
                  <a:gd name="connsiteX1" fmla="*/ 18000 w 18000"/>
                  <a:gd name="connsiteY1" fmla="*/ 0 h 53148"/>
                  <a:gd name="connsiteX2" fmla="*/ 18000 w 18000"/>
                  <a:gd name="connsiteY2" fmla="*/ 53148 h 53148"/>
                  <a:gd name="connsiteX3" fmla="*/ 0 w 18000"/>
                  <a:gd name="connsiteY3" fmla="*/ 35148 h 53148"/>
                  <a:gd name="connsiteX4" fmla="*/ 0 w 18000"/>
                  <a:gd name="connsiteY4" fmla="*/ 0 h 5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314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53148"/>
                    </a:lnTo>
                    <a:lnTo>
                      <a:pt x="0" y="351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任意多边形: 形状 216"/>
              <p:cNvSpPr/>
              <p:nvPr/>
            </p:nvSpPr>
            <p:spPr>
              <a:xfrm rot="2700000">
                <a:off x="7442700" y="1200650"/>
                <a:ext cx="18000" cy="121843"/>
              </a:xfrm>
              <a:custGeom>
                <a:avLst/>
                <a:gdLst>
                  <a:gd name="connsiteX0" fmla="*/ 0 w 18000"/>
                  <a:gd name="connsiteY0" fmla="*/ 0 h 121843"/>
                  <a:gd name="connsiteX1" fmla="*/ 18000 w 18000"/>
                  <a:gd name="connsiteY1" fmla="*/ 0 h 121843"/>
                  <a:gd name="connsiteX2" fmla="*/ 18000 w 18000"/>
                  <a:gd name="connsiteY2" fmla="*/ 121843 h 121843"/>
                  <a:gd name="connsiteX3" fmla="*/ 0 w 18000"/>
                  <a:gd name="connsiteY3" fmla="*/ 103843 h 121843"/>
                  <a:gd name="connsiteX4" fmla="*/ 0 w 18000"/>
                  <a:gd name="connsiteY4" fmla="*/ 0 h 121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2184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21843"/>
                    </a:lnTo>
                    <a:lnTo>
                      <a:pt x="0" y="1038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任意多边形: 形状 217"/>
              <p:cNvSpPr/>
              <p:nvPr/>
            </p:nvSpPr>
            <p:spPr>
              <a:xfrm rot="2700000">
                <a:off x="7466986" y="1239163"/>
                <a:ext cx="18000" cy="190538"/>
              </a:xfrm>
              <a:custGeom>
                <a:avLst/>
                <a:gdLst>
                  <a:gd name="connsiteX0" fmla="*/ 0 w 18000"/>
                  <a:gd name="connsiteY0" fmla="*/ 0 h 190538"/>
                  <a:gd name="connsiteX1" fmla="*/ 18000 w 18000"/>
                  <a:gd name="connsiteY1" fmla="*/ 0 h 190538"/>
                  <a:gd name="connsiteX2" fmla="*/ 18000 w 18000"/>
                  <a:gd name="connsiteY2" fmla="*/ 190538 h 190538"/>
                  <a:gd name="connsiteX3" fmla="*/ 0 w 18000"/>
                  <a:gd name="connsiteY3" fmla="*/ 172538 h 190538"/>
                  <a:gd name="connsiteX4" fmla="*/ 0 w 18000"/>
                  <a:gd name="connsiteY4" fmla="*/ 0 h 19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9053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90538"/>
                    </a:lnTo>
                    <a:lnTo>
                      <a:pt x="0" y="1725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任意多边形: 形状 218"/>
              <p:cNvSpPr/>
              <p:nvPr/>
            </p:nvSpPr>
            <p:spPr>
              <a:xfrm rot="2700000">
                <a:off x="7491274" y="1277678"/>
                <a:ext cx="18000" cy="259233"/>
              </a:xfrm>
              <a:custGeom>
                <a:avLst/>
                <a:gdLst>
                  <a:gd name="connsiteX0" fmla="*/ 0 w 18000"/>
                  <a:gd name="connsiteY0" fmla="*/ 0 h 259233"/>
                  <a:gd name="connsiteX1" fmla="*/ 18000 w 18000"/>
                  <a:gd name="connsiteY1" fmla="*/ 0 h 259233"/>
                  <a:gd name="connsiteX2" fmla="*/ 18000 w 18000"/>
                  <a:gd name="connsiteY2" fmla="*/ 259233 h 259233"/>
                  <a:gd name="connsiteX3" fmla="*/ 0 w 18000"/>
                  <a:gd name="connsiteY3" fmla="*/ 241233 h 259233"/>
                  <a:gd name="connsiteX4" fmla="*/ 0 w 18000"/>
                  <a:gd name="connsiteY4" fmla="*/ 0 h 25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923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59233"/>
                    </a:lnTo>
                    <a:lnTo>
                      <a:pt x="0" y="2412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任意多边形: 形状 219"/>
              <p:cNvSpPr/>
              <p:nvPr/>
            </p:nvSpPr>
            <p:spPr>
              <a:xfrm rot="2700000">
                <a:off x="7515563" y="1316194"/>
                <a:ext cx="18001" cy="327929"/>
              </a:xfrm>
              <a:custGeom>
                <a:avLst/>
                <a:gdLst>
                  <a:gd name="connsiteX0" fmla="*/ 0 w 18001"/>
                  <a:gd name="connsiteY0" fmla="*/ 0 h 327929"/>
                  <a:gd name="connsiteX1" fmla="*/ 18000 w 18001"/>
                  <a:gd name="connsiteY1" fmla="*/ 0 h 327929"/>
                  <a:gd name="connsiteX2" fmla="*/ 18001 w 18001"/>
                  <a:gd name="connsiteY2" fmla="*/ 327929 h 327929"/>
                  <a:gd name="connsiteX3" fmla="*/ 0 w 18001"/>
                  <a:gd name="connsiteY3" fmla="*/ 309929 h 327929"/>
                  <a:gd name="connsiteX4" fmla="*/ 0 w 18001"/>
                  <a:gd name="connsiteY4" fmla="*/ 0 h 32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1" h="327929">
                    <a:moveTo>
                      <a:pt x="0" y="0"/>
                    </a:moveTo>
                    <a:lnTo>
                      <a:pt x="18000" y="0"/>
                    </a:lnTo>
                    <a:lnTo>
                      <a:pt x="18001" y="327929"/>
                    </a:lnTo>
                    <a:lnTo>
                      <a:pt x="0" y="3099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任意多边形: 形状 220"/>
              <p:cNvSpPr/>
              <p:nvPr/>
            </p:nvSpPr>
            <p:spPr>
              <a:xfrm rot="2700000">
                <a:off x="7539850" y="1354708"/>
                <a:ext cx="17999" cy="396623"/>
              </a:xfrm>
              <a:custGeom>
                <a:avLst/>
                <a:gdLst>
                  <a:gd name="connsiteX0" fmla="*/ 0 w 17999"/>
                  <a:gd name="connsiteY0" fmla="*/ 0 h 396623"/>
                  <a:gd name="connsiteX1" fmla="*/ 17999 w 17999"/>
                  <a:gd name="connsiteY1" fmla="*/ 0 h 396623"/>
                  <a:gd name="connsiteX2" fmla="*/ 17999 w 17999"/>
                  <a:gd name="connsiteY2" fmla="*/ 396623 h 396623"/>
                  <a:gd name="connsiteX3" fmla="*/ 0 w 17999"/>
                  <a:gd name="connsiteY3" fmla="*/ 378623 h 396623"/>
                  <a:gd name="connsiteX4" fmla="*/ 0 w 17999"/>
                  <a:gd name="connsiteY4" fmla="*/ 0 h 39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6623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96623"/>
                    </a:lnTo>
                    <a:lnTo>
                      <a:pt x="0" y="3786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任意多边形: 形状 221"/>
              <p:cNvSpPr/>
              <p:nvPr/>
            </p:nvSpPr>
            <p:spPr>
              <a:xfrm rot="2700000">
                <a:off x="7589534" y="1403742"/>
                <a:ext cx="17999" cy="393487"/>
              </a:xfrm>
              <a:custGeom>
                <a:avLst/>
                <a:gdLst>
                  <a:gd name="connsiteX0" fmla="*/ 0 w 17999"/>
                  <a:gd name="connsiteY0" fmla="*/ 0 h 393487"/>
                  <a:gd name="connsiteX1" fmla="*/ 17999 w 17999"/>
                  <a:gd name="connsiteY1" fmla="*/ 0 h 393487"/>
                  <a:gd name="connsiteX2" fmla="*/ 17999 w 17999"/>
                  <a:gd name="connsiteY2" fmla="*/ 375487 h 393487"/>
                  <a:gd name="connsiteX3" fmla="*/ 0 w 17999"/>
                  <a:gd name="connsiteY3" fmla="*/ 393487 h 393487"/>
                  <a:gd name="connsiteX4" fmla="*/ 0 w 17999"/>
                  <a:gd name="connsiteY4" fmla="*/ 0 h 393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3487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75487"/>
                    </a:lnTo>
                    <a:lnTo>
                      <a:pt x="0" y="3934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任意多边形: 形状 222"/>
              <p:cNvSpPr/>
              <p:nvPr/>
            </p:nvSpPr>
            <p:spPr>
              <a:xfrm rot="2700000">
                <a:off x="7662395" y="1462376"/>
                <a:ext cx="18000" cy="324792"/>
              </a:xfrm>
              <a:custGeom>
                <a:avLst/>
                <a:gdLst>
                  <a:gd name="connsiteX0" fmla="*/ 0 w 18000"/>
                  <a:gd name="connsiteY0" fmla="*/ 0 h 324792"/>
                  <a:gd name="connsiteX1" fmla="*/ 18000 w 18000"/>
                  <a:gd name="connsiteY1" fmla="*/ 0 h 324792"/>
                  <a:gd name="connsiteX2" fmla="*/ 18000 w 18000"/>
                  <a:gd name="connsiteY2" fmla="*/ 306792 h 324792"/>
                  <a:gd name="connsiteX3" fmla="*/ 0 w 18000"/>
                  <a:gd name="connsiteY3" fmla="*/ 324792 h 324792"/>
                  <a:gd name="connsiteX4" fmla="*/ 0 w 18000"/>
                  <a:gd name="connsiteY4" fmla="*/ 0 h 32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4792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06792"/>
                    </a:lnTo>
                    <a:lnTo>
                      <a:pt x="0" y="324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任意多边形: 形状 223"/>
              <p:cNvSpPr/>
              <p:nvPr/>
            </p:nvSpPr>
            <p:spPr>
              <a:xfrm rot="2700000">
                <a:off x="7735256" y="1521010"/>
                <a:ext cx="18000" cy="256098"/>
              </a:xfrm>
              <a:custGeom>
                <a:avLst/>
                <a:gdLst>
                  <a:gd name="connsiteX0" fmla="*/ 0 w 18000"/>
                  <a:gd name="connsiteY0" fmla="*/ 0 h 256098"/>
                  <a:gd name="connsiteX1" fmla="*/ 18000 w 18000"/>
                  <a:gd name="connsiteY1" fmla="*/ 0 h 256098"/>
                  <a:gd name="connsiteX2" fmla="*/ 18000 w 18000"/>
                  <a:gd name="connsiteY2" fmla="*/ 238098 h 256098"/>
                  <a:gd name="connsiteX3" fmla="*/ 0 w 18000"/>
                  <a:gd name="connsiteY3" fmla="*/ 256098 h 256098"/>
                  <a:gd name="connsiteX4" fmla="*/ 0 w 18000"/>
                  <a:gd name="connsiteY4" fmla="*/ 0 h 2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609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38098"/>
                    </a:lnTo>
                    <a:lnTo>
                      <a:pt x="0" y="2560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任意多边形: 形状 224"/>
              <p:cNvSpPr/>
              <p:nvPr/>
            </p:nvSpPr>
            <p:spPr>
              <a:xfrm rot="2700000">
                <a:off x="7808120" y="1579647"/>
                <a:ext cx="17999" cy="187402"/>
              </a:xfrm>
              <a:custGeom>
                <a:avLst/>
                <a:gdLst>
                  <a:gd name="connsiteX0" fmla="*/ 0 w 17999"/>
                  <a:gd name="connsiteY0" fmla="*/ 0 h 187402"/>
                  <a:gd name="connsiteX1" fmla="*/ 17999 w 17999"/>
                  <a:gd name="connsiteY1" fmla="*/ 0 h 187402"/>
                  <a:gd name="connsiteX2" fmla="*/ 17999 w 17999"/>
                  <a:gd name="connsiteY2" fmla="*/ 169402 h 187402"/>
                  <a:gd name="connsiteX3" fmla="*/ 0 w 17999"/>
                  <a:gd name="connsiteY3" fmla="*/ 187402 h 187402"/>
                  <a:gd name="connsiteX4" fmla="*/ 0 w 17999"/>
                  <a:gd name="connsiteY4" fmla="*/ 0 h 18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187402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169402"/>
                    </a:lnTo>
                    <a:lnTo>
                      <a:pt x="0" y="187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任意多边形: 形状 225"/>
              <p:cNvSpPr/>
              <p:nvPr/>
            </p:nvSpPr>
            <p:spPr>
              <a:xfrm rot="2700000">
                <a:off x="7880981" y="1638282"/>
                <a:ext cx="18000" cy="118707"/>
              </a:xfrm>
              <a:custGeom>
                <a:avLst/>
                <a:gdLst>
                  <a:gd name="connsiteX0" fmla="*/ 0 w 18000"/>
                  <a:gd name="connsiteY0" fmla="*/ 0 h 118707"/>
                  <a:gd name="connsiteX1" fmla="*/ 18000 w 18000"/>
                  <a:gd name="connsiteY1" fmla="*/ 0 h 118707"/>
                  <a:gd name="connsiteX2" fmla="*/ 18000 w 18000"/>
                  <a:gd name="connsiteY2" fmla="*/ 100707 h 118707"/>
                  <a:gd name="connsiteX3" fmla="*/ 0 w 18000"/>
                  <a:gd name="connsiteY3" fmla="*/ 118707 h 118707"/>
                  <a:gd name="connsiteX4" fmla="*/ 0 w 18000"/>
                  <a:gd name="connsiteY4" fmla="*/ 0 h 11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8707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00707"/>
                    </a:lnTo>
                    <a:lnTo>
                      <a:pt x="0" y="1187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任意多边形: 形状 226"/>
              <p:cNvSpPr/>
              <p:nvPr/>
            </p:nvSpPr>
            <p:spPr>
              <a:xfrm rot="2700000">
                <a:off x="7953842" y="1696916"/>
                <a:ext cx="18000" cy="50013"/>
              </a:xfrm>
              <a:custGeom>
                <a:avLst/>
                <a:gdLst>
                  <a:gd name="connsiteX0" fmla="*/ 0 w 18000"/>
                  <a:gd name="connsiteY0" fmla="*/ 0 h 50013"/>
                  <a:gd name="connsiteX1" fmla="*/ 18000 w 18000"/>
                  <a:gd name="connsiteY1" fmla="*/ 0 h 50013"/>
                  <a:gd name="connsiteX2" fmla="*/ 18000 w 18000"/>
                  <a:gd name="connsiteY2" fmla="*/ 32013 h 50013"/>
                  <a:gd name="connsiteX3" fmla="*/ 0 w 18000"/>
                  <a:gd name="connsiteY3" fmla="*/ 50013 h 50013"/>
                  <a:gd name="connsiteX4" fmla="*/ 0 w 18000"/>
                  <a:gd name="connsiteY4" fmla="*/ 0 h 5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01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2013"/>
                    </a:lnTo>
                    <a:lnTo>
                      <a:pt x="0" y="500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9" name="组合 228"/>
            <p:cNvGrpSpPr/>
            <p:nvPr/>
          </p:nvGrpSpPr>
          <p:grpSpPr>
            <a:xfrm>
              <a:off x="10294697" y="945917"/>
              <a:ext cx="346446" cy="299643"/>
              <a:chOff x="7350538" y="1179710"/>
              <a:chExt cx="637310" cy="551213"/>
            </a:xfrm>
            <a:solidFill>
              <a:schemeClr val="accent1"/>
            </a:solidFill>
          </p:grpSpPr>
          <p:sp>
            <p:nvSpPr>
              <p:cNvPr id="230" name="任意多边形: 形状 229"/>
              <p:cNvSpPr/>
              <p:nvPr/>
            </p:nvSpPr>
            <p:spPr>
              <a:xfrm rot="2700000">
                <a:off x="7418413" y="1162136"/>
                <a:ext cx="18000" cy="53148"/>
              </a:xfrm>
              <a:custGeom>
                <a:avLst/>
                <a:gdLst>
                  <a:gd name="connsiteX0" fmla="*/ 0 w 18000"/>
                  <a:gd name="connsiteY0" fmla="*/ 0 h 53148"/>
                  <a:gd name="connsiteX1" fmla="*/ 18000 w 18000"/>
                  <a:gd name="connsiteY1" fmla="*/ 0 h 53148"/>
                  <a:gd name="connsiteX2" fmla="*/ 18000 w 18000"/>
                  <a:gd name="connsiteY2" fmla="*/ 53148 h 53148"/>
                  <a:gd name="connsiteX3" fmla="*/ 0 w 18000"/>
                  <a:gd name="connsiteY3" fmla="*/ 35148 h 53148"/>
                  <a:gd name="connsiteX4" fmla="*/ 0 w 18000"/>
                  <a:gd name="connsiteY4" fmla="*/ 0 h 5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314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53148"/>
                    </a:lnTo>
                    <a:lnTo>
                      <a:pt x="0" y="351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任意多边形: 形状 230"/>
              <p:cNvSpPr/>
              <p:nvPr/>
            </p:nvSpPr>
            <p:spPr>
              <a:xfrm rot="2700000">
                <a:off x="7442700" y="1200650"/>
                <a:ext cx="18000" cy="121843"/>
              </a:xfrm>
              <a:custGeom>
                <a:avLst/>
                <a:gdLst>
                  <a:gd name="connsiteX0" fmla="*/ 0 w 18000"/>
                  <a:gd name="connsiteY0" fmla="*/ 0 h 121843"/>
                  <a:gd name="connsiteX1" fmla="*/ 18000 w 18000"/>
                  <a:gd name="connsiteY1" fmla="*/ 0 h 121843"/>
                  <a:gd name="connsiteX2" fmla="*/ 18000 w 18000"/>
                  <a:gd name="connsiteY2" fmla="*/ 121843 h 121843"/>
                  <a:gd name="connsiteX3" fmla="*/ 0 w 18000"/>
                  <a:gd name="connsiteY3" fmla="*/ 103843 h 121843"/>
                  <a:gd name="connsiteX4" fmla="*/ 0 w 18000"/>
                  <a:gd name="connsiteY4" fmla="*/ 0 h 121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2184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21843"/>
                    </a:lnTo>
                    <a:lnTo>
                      <a:pt x="0" y="1038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任意多边形: 形状 231"/>
              <p:cNvSpPr/>
              <p:nvPr/>
            </p:nvSpPr>
            <p:spPr>
              <a:xfrm rot="2700000">
                <a:off x="7466986" y="1239163"/>
                <a:ext cx="18000" cy="190538"/>
              </a:xfrm>
              <a:custGeom>
                <a:avLst/>
                <a:gdLst>
                  <a:gd name="connsiteX0" fmla="*/ 0 w 18000"/>
                  <a:gd name="connsiteY0" fmla="*/ 0 h 190538"/>
                  <a:gd name="connsiteX1" fmla="*/ 18000 w 18000"/>
                  <a:gd name="connsiteY1" fmla="*/ 0 h 190538"/>
                  <a:gd name="connsiteX2" fmla="*/ 18000 w 18000"/>
                  <a:gd name="connsiteY2" fmla="*/ 190538 h 190538"/>
                  <a:gd name="connsiteX3" fmla="*/ 0 w 18000"/>
                  <a:gd name="connsiteY3" fmla="*/ 172538 h 190538"/>
                  <a:gd name="connsiteX4" fmla="*/ 0 w 18000"/>
                  <a:gd name="connsiteY4" fmla="*/ 0 h 19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9053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90538"/>
                    </a:lnTo>
                    <a:lnTo>
                      <a:pt x="0" y="1725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任意多边形: 形状 232"/>
              <p:cNvSpPr/>
              <p:nvPr/>
            </p:nvSpPr>
            <p:spPr>
              <a:xfrm rot="2700000">
                <a:off x="7491274" y="1277678"/>
                <a:ext cx="18000" cy="259233"/>
              </a:xfrm>
              <a:custGeom>
                <a:avLst/>
                <a:gdLst>
                  <a:gd name="connsiteX0" fmla="*/ 0 w 18000"/>
                  <a:gd name="connsiteY0" fmla="*/ 0 h 259233"/>
                  <a:gd name="connsiteX1" fmla="*/ 18000 w 18000"/>
                  <a:gd name="connsiteY1" fmla="*/ 0 h 259233"/>
                  <a:gd name="connsiteX2" fmla="*/ 18000 w 18000"/>
                  <a:gd name="connsiteY2" fmla="*/ 259233 h 259233"/>
                  <a:gd name="connsiteX3" fmla="*/ 0 w 18000"/>
                  <a:gd name="connsiteY3" fmla="*/ 241233 h 259233"/>
                  <a:gd name="connsiteX4" fmla="*/ 0 w 18000"/>
                  <a:gd name="connsiteY4" fmla="*/ 0 h 25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923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59233"/>
                    </a:lnTo>
                    <a:lnTo>
                      <a:pt x="0" y="2412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任意多边形: 形状 233"/>
              <p:cNvSpPr/>
              <p:nvPr/>
            </p:nvSpPr>
            <p:spPr>
              <a:xfrm rot="2700000">
                <a:off x="7515563" y="1316194"/>
                <a:ext cx="18001" cy="327929"/>
              </a:xfrm>
              <a:custGeom>
                <a:avLst/>
                <a:gdLst>
                  <a:gd name="connsiteX0" fmla="*/ 0 w 18001"/>
                  <a:gd name="connsiteY0" fmla="*/ 0 h 327929"/>
                  <a:gd name="connsiteX1" fmla="*/ 18000 w 18001"/>
                  <a:gd name="connsiteY1" fmla="*/ 0 h 327929"/>
                  <a:gd name="connsiteX2" fmla="*/ 18001 w 18001"/>
                  <a:gd name="connsiteY2" fmla="*/ 327929 h 327929"/>
                  <a:gd name="connsiteX3" fmla="*/ 0 w 18001"/>
                  <a:gd name="connsiteY3" fmla="*/ 309929 h 327929"/>
                  <a:gd name="connsiteX4" fmla="*/ 0 w 18001"/>
                  <a:gd name="connsiteY4" fmla="*/ 0 h 32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1" h="327929">
                    <a:moveTo>
                      <a:pt x="0" y="0"/>
                    </a:moveTo>
                    <a:lnTo>
                      <a:pt x="18000" y="0"/>
                    </a:lnTo>
                    <a:lnTo>
                      <a:pt x="18001" y="327929"/>
                    </a:lnTo>
                    <a:lnTo>
                      <a:pt x="0" y="3099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任意多边形: 形状 234"/>
              <p:cNvSpPr/>
              <p:nvPr/>
            </p:nvSpPr>
            <p:spPr>
              <a:xfrm rot="2700000">
                <a:off x="7539850" y="1354708"/>
                <a:ext cx="17999" cy="396623"/>
              </a:xfrm>
              <a:custGeom>
                <a:avLst/>
                <a:gdLst>
                  <a:gd name="connsiteX0" fmla="*/ 0 w 17999"/>
                  <a:gd name="connsiteY0" fmla="*/ 0 h 396623"/>
                  <a:gd name="connsiteX1" fmla="*/ 17999 w 17999"/>
                  <a:gd name="connsiteY1" fmla="*/ 0 h 396623"/>
                  <a:gd name="connsiteX2" fmla="*/ 17999 w 17999"/>
                  <a:gd name="connsiteY2" fmla="*/ 396623 h 396623"/>
                  <a:gd name="connsiteX3" fmla="*/ 0 w 17999"/>
                  <a:gd name="connsiteY3" fmla="*/ 378623 h 396623"/>
                  <a:gd name="connsiteX4" fmla="*/ 0 w 17999"/>
                  <a:gd name="connsiteY4" fmla="*/ 0 h 39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6623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96623"/>
                    </a:lnTo>
                    <a:lnTo>
                      <a:pt x="0" y="3786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任意多边形: 形状 235"/>
              <p:cNvSpPr/>
              <p:nvPr/>
            </p:nvSpPr>
            <p:spPr>
              <a:xfrm rot="2700000">
                <a:off x="7589534" y="1403742"/>
                <a:ext cx="17999" cy="393487"/>
              </a:xfrm>
              <a:custGeom>
                <a:avLst/>
                <a:gdLst>
                  <a:gd name="connsiteX0" fmla="*/ 0 w 17999"/>
                  <a:gd name="connsiteY0" fmla="*/ 0 h 393487"/>
                  <a:gd name="connsiteX1" fmla="*/ 17999 w 17999"/>
                  <a:gd name="connsiteY1" fmla="*/ 0 h 393487"/>
                  <a:gd name="connsiteX2" fmla="*/ 17999 w 17999"/>
                  <a:gd name="connsiteY2" fmla="*/ 375487 h 393487"/>
                  <a:gd name="connsiteX3" fmla="*/ 0 w 17999"/>
                  <a:gd name="connsiteY3" fmla="*/ 393487 h 393487"/>
                  <a:gd name="connsiteX4" fmla="*/ 0 w 17999"/>
                  <a:gd name="connsiteY4" fmla="*/ 0 h 393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3487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75487"/>
                    </a:lnTo>
                    <a:lnTo>
                      <a:pt x="0" y="3934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/>
              <p:cNvSpPr/>
              <p:nvPr/>
            </p:nvSpPr>
            <p:spPr>
              <a:xfrm rot="2700000">
                <a:off x="7662395" y="1462376"/>
                <a:ext cx="18000" cy="324792"/>
              </a:xfrm>
              <a:custGeom>
                <a:avLst/>
                <a:gdLst>
                  <a:gd name="connsiteX0" fmla="*/ 0 w 18000"/>
                  <a:gd name="connsiteY0" fmla="*/ 0 h 324792"/>
                  <a:gd name="connsiteX1" fmla="*/ 18000 w 18000"/>
                  <a:gd name="connsiteY1" fmla="*/ 0 h 324792"/>
                  <a:gd name="connsiteX2" fmla="*/ 18000 w 18000"/>
                  <a:gd name="connsiteY2" fmla="*/ 306792 h 324792"/>
                  <a:gd name="connsiteX3" fmla="*/ 0 w 18000"/>
                  <a:gd name="connsiteY3" fmla="*/ 324792 h 324792"/>
                  <a:gd name="connsiteX4" fmla="*/ 0 w 18000"/>
                  <a:gd name="connsiteY4" fmla="*/ 0 h 32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4792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06792"/>
                    </a:lnTo>
                    <a:lnTo>
                      <a:pt x="0" y="324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/>
              <p:cNvSpPr/>
              <p:nvPr/>
            </p:nvSpPr>
            <p:spPr>
              <a:xfrm rot="2700000">
                <a:off x="7735256" y="1521010"/>
                <a:ext cx="18000" cy="256098"/>
              </a:xfrm>
              <a:custGeom>
                <a:avLst/>
                <a:gdLst>
                  <a:gd name="connsiteX0" fmla="*/ 0 w 18000"/>
                  <a:gd name="connsiteY0" fmla="*/ 0 h 256098"/>
                  <a:gd name="connsiteX1" fmla="*/ 18000 w 18000"/>
                  <a:gd name="connsiteY1" fmla="*/ 0 h 256098"/>
                  <a:gd name="connsiteX2" fmla="*/ 18000 w 18000"/>
                  <a:gd name="connsiteY2" fmla="*/ 238098 h 256098"/>
                  <a:gd name="connsiteX3" fmla="*/ 0 w 18000"/>
                  <a:gd name="connsiteY3" fmla="*/ 256098 h 256098"/>
                  <a:gd name="connsiteX4" fmla="*/ 0 w 18000"/>
                  <a:gd name="connsiteY4" fmla="*/ 0 h 2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609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38098"/>
                    </a:lnTo>
                    <a:lnTo>
                      <a:pt x="0" y="2560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任意多边形: 形状 238"/>
              <p:cNvSpPr/>
              <p:nvPr/>
            </p:nvSpPr>
            <p:spPr>
              <a:xfrm rot="2700000">
                <a:off x="7808120" y="1579647"/>
                <a:ext cx="17999" cy="187402"/>
              </a:xfrm>
              <a:custGeom>
                <a:avLst/>
                <a:gdLst>
                  <a:gd name="connsiteX0" fmla="*/ 0 w 17999"/>
                  <a:gd name="connsiteY0" fmla="*/ 0 h 187402"/>
                  <a:gd name="connsiteX1" fmla="*/ 17999 w 17999"/>
                  <a:gd name="connsiteY1" fmla="*/ 0 h 187402"/>
                  <a:gd name="connsiteX2" fmla="*/ 17999 w 17999"/>
                  <a:gd name="connsiteY2" fmla="*/ 169402 h 187402"/>
                  <a:gd name="connsiteX3" fmla="*/ 0 w 17999"/>
                  <a:gd name="connsiteY3" fmla="*/ 187402 h 187402"/>
                  <a:gd name="connsiteX4" fmla="*/ 0 w 17999"/>
                  <a:gd name="connsiteY4" fmla="*/ 0 h 18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187402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169402"/>
                    </a:lnTo>
                    <a:lnTo>
                      <a:pt x="0" y="187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任意多边形: 形状 239"/>
              <p:cNvSpPr/>
              <p:nvPr/>
            </p:nvSpPr>
            <p:spPr>
              <a:xfrm rot="2700000">
                <a:off x="7880981" y="1638282"/>
                <a:ext cx="18000" cy="118707"/>
              </a:xfrm>
              <a:custGeom>
                <a:avLst/>
                <a:gdLst>
                  <a:gd name="connsiteX0" fmla="*/ 0 w 18000"/>
                  <a:gd name="connsiteY0" fmla="*/ 0 h 118707"/>
                  <a:gd name="connsiteX1" fmla="*/ 18000 w 18000"/>
                  <a:gd name="connsiteY1" fmla="*/ 0 h 118707"/>
                  <a:gd name="connsiteX2" fmla="*/ 18000 w 18000"/>
                  <a:gd name="connsiteY2" fmla="*/ 100707 h 118707"/>
                  <a:gd name="connsiteX3" fmla="*/ 0 w 18000"/>
                  <a:gd name="connsiteY3" fmla="*/ 118707 h 118707"/>
                  <a:gd name="connsiteX4" fmla="*/ 0 w 18000"/>
                  <a:gd name="connsiteY4" fmla="*/ 0 h 11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8707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00707"/>
                    </a:lnTo>
                    <a:lnTo>
                      <a:pt x="0" y="1187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任意多边形: 形状 240"/>
              <p:cNvSpPr/>
              <p:nvPr/>
            </p:nvSpPr>
            <p:spPr>
              <a:xfrm rot="2700000">
                <a:off x="7953842" y="1696916"/>
                <a:ext cx="18000" cy="50013"/>
              </a:xfrm>
              <a:custGeom>
                <a:avLst/>
                <a:gdLst>
                  <a:gd name="connsiteX0" fmla="*/ 0 w 18000"/>
                  <a:gd name="connsiteY0" fmla="*/ 0 h 50013"/>
                  <a:gd name="connsiteX1" fmla="*/ 18000 w 18000"/>
                  <a:gd name="connsiteY1" fmla="*/ 0 h 50013"/>
                  <a:gd name="connsiteX2" fmla="*/ 18000 w 18000"/>
                  <a:gd name="connsiteY2" fmla="*/ 32013 h 50013"/>
                  <a:gd name="connsiteX3" fmla="*/ 0 w 18000"/>
                  <a:gd name="connsiteY3" fmla="*/ 50013 h 50013"/>
                  <a:gd name="connsiteX4" fmla="*/ 0 w 18000"/>
                  <a:gd name="connsiteY4" fmla="*/ 0 h 5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01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2013"/>
                    </a:lnTo>
                    <a:lnTo>
                      <a:pt x="0" y="500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2" name="组合 241"/>
            <p:cNvGrpSpPr/>
            <p:nvPr/>
          </p:nvGrpSpPr>
          <p:grpSpPr>
            <a:xfrm>
              <a:off x="12990467" y="26756"/>
              <a:ext cx="346446" cy="299643"/>
              <a:chOff x="7350538" y="1179710"/>
              <a:chExt cx="637310" cy="551213"/>
            </a:xfrm>
            <a:solidFill>
              <a:schemeClr val="accent1"/>
            </a:solidFill>
          </p:grpSpPr>
          <p:sp>
            <p:nvSpPr>
              <p:cNvPr id="243" name="任意多边形: 形状 242"/>
              <p:cNvSpPr/>
              <p:nvPr/>
            </p:nvSpPr>
            <p:spPr>
              <a:xfrm rot="2700000">
                <a:off x="7418413" y="1162136"/>
                <a:ext cx="18000" cy="53148"/>
              </a:xfrm>
              <a:custGeom>
                <a:avLst/>
                <a:gdLst>
                  <a:gd name="connsiteX0" fmla="*/ 0 w 18000"/>
                  <a:gd name="connsiteY0" fmla="*/ 0 h 53148"/>
                  <a:gd name="connsiteX1" fmla="*/ 18000 w 18000"/>
                  <a:gd name="connsiteY1" fmla="*/ 0 h 53148"/>
                  <a:gd name="connsiteX2" fmla="*/ 18000 w 18000"/>
                  <a:gd name="connsiteY2" fmla="*/ 53148 h 53148"/>
                  <a:gd name="connsiteX3" fmla="*/ 0 w 18000"/>
                  <a:gd name="connsiteY3" fmla="*/ 35148 h 53148"/>
                  <a:gd name="connsiteX4" fmla="*/ 0 w 18000"/>
                  <a:gd name="connsiteY4" fmla="*/ 0 h 5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314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53148"/>
                    </a:lnTo>
                    <a:lnTo>
                      <a:pt x="0" y="351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任意多边形: 形状 243"/>
              <p:cNvSpPr/>
              <p:nvPr/>
            </p:nvSpPr>
            <p:spPr>
              <a:xfrm rot="2700000">
                <a:off x="7442700" y="1200650"/>
                <a:ext cx="18000" cy="121843"/>
              </a:xfrm>
              <a:custGeom>
                <a:avLst/>
                <a:gdLst>
                  <a:gd name="connsiteX0" fmla="*/ 0 w 18000"/>
                  <a:gd name="connsiteY0" fmla="*/ 0 h 121843"/>
                  <a:gd name="connsiteX1" fmla="*/ 18000 w 18000"/>
                  <a:gd name="connsiteY1" fmla="*/ 0 h 121843"/>
                  <a:gd name="connsiteX2" fmla="*/ 18000 w 18000"/>
                  <a:gd name="connsiteY2" fmla="*/ 121843 h 121843"/>
                  <a:gd name="connsiteX3" fmla="*/ 0 w 18000"/>
                  <a:gd name="connsiteY3" fmla="*/ 103843 h 121843"/>
                  <a:gd name="connsiteX4" fmla="*/ 0 w 18000"/>
                  <a:gd name="connsiteY4" fmla="*/ 0 h 121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2184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21843"/>
                    </a:lnTo>
                    <a:lnTo>
                      <a:pt x="0" y="1038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任意多边形: 形状 244"/>
              <p:cNvSpPr/>
              <p:nvPr/>
            </p:nvSpPr>
            <p:spPr>
              <a:xfrm rot="2700000">
                <a:off x="7466986" y="1239163"/>
                <a:ext cx="18000" cy="190538"/>
              </a:xfrm>
              <a:custGeom>
                <a:avLst/>
                <a:gdLst>
                  <a:gd name="connsiteX0" fmla="*/ 0 w 18000"/>
                  <a:gd name="connsiteY0" fmla="*/ 0 h 190538"/>
                  <a:gd name="connsiteX1" fmla="*/ 18000 w 18000"/>
                  <a:gd name="connsiteY1" fmla="*/ 0 h 190538"/>
                  <a:gd name="connsiteX2" fmla="*/ 18000 w 18000"/>
                  <a:gd name="connsiteY2" fmla="*/ 190538 h 190538"/>
                  <a:gd name="connsiteX3" fmla="*/ 0 w 18000"/>
                  <a:gd name="connsiteY3" fmla="*/ 172538 h 190538"/>
                  <a:gd name="connsiteX4" fmla="*/ 0 w 18000"/>
                  <a:gd name="connsiteY4" fmla="*/ 0 h 19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9053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90538"/>
                    </a:lnTo>
                    <a:lnTo>
                      <a:pt x="0" y="1725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任意多边形: 形状 245"/>
              <p:cNvSpPr/>
              <p:nvPr/>
            </p:nvSpPr>
            <p:spPr>
              <a:xfrm rot="2700000">
                <a:off x="7491274" y="1277678"/>
                <a:ext cx="18000" cy="259233"/>
              </a:xfrm>
              <a:custGeom>
                <a:avLst/>
                <a:gdLst>
                  <a:gd name="connsiteX0" fmla="*/ 0 w 18000"/>
                  <a:gd name="connsiteY0" fmla="*/ 0 h 259233"/>
                  <a:gd name="connsiteX1" fmla="*/ 18000 w 18000"/>
                  <a:gd name="connsiteY1" fmla="*/ 0 h 259233"/>
                  <a:gd name="connsiteX2" fmla="*/ 18000 w 18000"/>
                  <a:gd name="connsiteY2" fmla="*/ 259233 h 259233"/>
                  <a:gd name="connsiteX3" fmla="*/ 0 w 18000"/>
                  <a:gd name="connsiteY3" fmla="*/ 241233 h 259233"/>
                  <a:gd name="connsiteX4" fmla="*/ 0 w 18000"/>
                  <a:gd name="connsiteY4" fmla="*/ 0 h 25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923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59233"/>
                    </a:lnTo>
                    <a:lnTo>
                      <a:pt x="0" y="2412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任意多边形: 形状 246"/>
              <p:cNvSpPr/>
              <p:nvPr/>
            </p:nvSpPr>
            <p:spPr>
              <a:xfrm rot="2700000">
                <a:off x="7515563" y="1316194"/>
                <a:ext cx="18001" cy="327929"/>
              </a:xfrm>
              <a:custGeom>
                <a:avLst/>
                <a:gdLst>
                  <a:gd name="connsiteX0" fmla="*/ 0 w 18001"/>
                  <a:gd name="connsiteY0" fmla="*/ 0 h 327929"/>
                  <a:gd name="connsiteX1" fmla="*/ 18000 w 18001"/>
                  <a:gd name="connsiteY1" fmla="*/ 0 h 327929"/>
                  <a:gd name="connsiteX2" fmla="*/ 18001 w 18001"/>
                  <a:gd name="connsiteY2" fmla="*/ 327929 h 327929"/>
                  <a:gd name="connsiteX3" fmla="*/ 0 w 18001"/>
                  <a:gd name="connsiteY3" fmla="*/ 309929 h 327929"/>
                  <a:gd name="connsiteX4" fmla="*/ 0 w 18001"/>
                  <a:gd name="connsiteY4" fmla="*/ 0 h 32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1" h="327929">
                    <a:moveTo>
                      <a:pt x="0" y="0"/>
                    </a:moveTo>
                    <a:lnTo>
                      <a:pt x="18000" y="0"/>
                    </a:lnTo>
                    <a:lnTo>
                      <a:pt x="18001" y="327929"/>
                    </a:lnTo>
                    <a:lnTo>
                      <a:pt x="0" y="3099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任意多边形: 形状 247"/>
              <p:cNvSpPr/>
              <p:nvPr/>
            </p:nvSpPr>
            <p:spPr>
              <a:xfrm rot="2700000">
                <a:off x="7539850" y="1354708"/>
                <a:ext cx="17999" cy="396623"/>
              </a:xfrm>
              <a:custGeom>
                <a:avLst/>
                <a:gdLst>
                  <a:gd name="connsiteX0" fmla="*/ 0 w 17999"/>
                  <a:gd name="connsiteY0" fmla="*/ 0 h 396623"/>
                  <a:gd name="connsiteX1" fmla="*/ 17999 w 17999"/>
                  <a:gd name="connsiteY1" fmla="*/ 0 h 396623"/>
                  <a:gd name="connsiteX2" fmla="*/ 17999 w 17999"/>
                  <a:gd name="connsiteY2" fmla="*/ 396623 h 396623"/>
                  <a:gd name="connsiteX3" fmla="*/ 0 w 17999"/>
                  <a:gd name="connsiteY3" fmla="*/ 378623 h 396623"/>
                  <a:gd name="connsiteX4" fmla="*/ 0 w 17999"/>
                  <a:gd name="connsiteY4" fmla="*/ 0 h 39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6623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96623"/>
                    </a:lnTo>
                    <a:lnTo>
                      <a:pt x="0" y="3786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任意多边形: 形状 248"/>
              <p:cNvSpPr/>
              <p:nvPr/>
            </p:nvSpPr>
            <p:spPr>
              <a:xfrm rot="2700000">
                <a:off x="7589534" y="1403742"/>
                <a:ext cx="17999" cy="393487"/>
              </a:xfrm>
              <a:custGeom>
                <a:avLst/>
                <a:gdLst>
                  <a:gd name="connsiteX0" fmla="*/ 0 w 17999"/>
                  <a:gd name="connsiteY0" fmla="*/ 0 h 393487"/>
                  <a:gd name="connsiteX1" fmla="*/ 17999 w 17999"/>
                  <a:gd name="connsiteY1" fmla="*/ 0 h 393487"/>
                  <a:gd name="connsiteX2" fmla="*/ 17999 w 17999"/>
                  <a:gd name="connsiteY2" fmla="*/ 375487 h 393487"/>
                  <a:gd name="connsiteX3" fmla="*/ 0 w 17999"/>
                  <a:gd name="connsiteY3" fmla="*/ 393487 h 393487"/>
                  <a:gd name="connsiteX4" fmla="*/ 0 w 17999"/>
                  <a:gd name="connsiteY4" fmla="*/ 0 h 393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3487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75487"/>
                    </a:lnTo>
                    <a:lnTo>
                      <a:pt x="0" y="3934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任意多边形: 形状 249"/>
              <p:cNvSpPr/>
              <p:nvPr/>
            </p:nvSpPr>
            <p:spPr>
              <a:xfrm rot="2700000">
                <a:off x="7662395" y="1462376"/>
                <a:ext cx="18000" cy="324792"/>
              </a:xfrm>
              <a:custGeom>
                <a:avLst/>
                <a:gdLst>
                  <a:gd name="connsiteX0" fmla="*/ 0 w 18000"/>
                  <a:gd name="connsiteY0" fmla="*/ 0 h 324792"/>
                  <a:gd name="connsiteX1" fmla="*/ 18000 w 18000"/>
                  <a:gd name="connsiteY1" fmla="*/ 0 h 324792"/>
                  <a:gd name="connsiteX2" fmla="*/ 18000 w 18000"/>
                  <a:gd name="connsiteY2" fmla="*/ 306792 h 324792"/>
                  <a:gd name="connsiteX3" fmla="*/ 0 w 18000"/>
                  <a:gd name="connsiteY3" fmla="*/ 324792 h 324792"/>
                  <a:gd name="connsiteX4" fmla="*/ 0 w 18000"/>
                  <a:gd name="connsiteY4" fmla="*/ 0 h 32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4792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06792"/>
                    </a:lnTo>
                    <a:lnTo>
                      <a:pt x="0" y="324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任意多边形: 形状 250"/>
              <p:cNvSpPr/>
              <p:nvPr/>
            </p:nvSpPr>
            <p:spPr>
              <a:xfrm rot="2700000">
                <a:off x="7735256" y="1521010"/>
                <a:ext cx="18000" cy="256098"/>
              </a:xfrm>
              <a:custGeom>
                <a:avLst/>
                <a:gdLst>
                  <a:gd name="connsiteX0" fmla="*/ 0 w 18000"/>
                  <a:gd name="connsiteY0" fmla="*/ 0 h 256098"/>
                  <a:gd name="connsiteX1" fmla="*/ 18000 w 18000"/>
                  <a:gd name="connsiteY1" fmla="*/ 0 h 256098"/>
                  <a:gd name="connsiteX2" fmla="*/ 18000 w 18000"/>
                  <a:gd name="connsiteY2" fmla="*/ 238098 h 256098"/>
                  <a:gd name="connsiteX3" fmla="*/ 0 w 18000"/>
                  <a:gd name="connsiteY3" fmla="*/ 256098 h 256098"/>
                  <a:gd name="connsiteX4" fmla="*/ 0 w 18000"/>
                  <a:gd name="connsiteY4" fmla="*/ 0 h 2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609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38098"/>
                    </a:lnTo>
                    <a:lnTo>
                      <a:pt x="0" y="2560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任意多边形: 形状 251"/>
              <p:cNvSpPr/>
              <p:nvPr/>
            </p:nvSpPr>
            <p:spPr>
              <a:xfrm rot="2700000">
                <a:off x="7808120" y="1579647"/>
                <a:ext cx="17999" cy="187402"/>
              </a:xfrm>
              <a:custGeom>
                <a:avLst/>
                <a:gdLst>
                  <a:gd name="connsiteX0" fmla="*/ 0 w 17999"/>
                  <a:gd name="connsiteY0" fmla="*/ 0 h 187402"/>
                  <a:gd name="connsiteX1" fmla="*/ 17999 w 17999"/>
                  <a:gd name="connsiteY1" fmla="*/ 0 h 187402"/>
                  <a:gd name="connsiteX2" fmla="*/ 17999 w 17999"/>
                  <a:gd name="connsiteY2" fmla="*/ 169402 h 187402"/>
                  <a:gd name="connsiteX3" fmla="*/ 0 w 17999"/>
                  <a:gd name="connsiteY3" fmla="*/ 187402 h 187402"/>
                  <a:gd name="connsiteX4" fmla="*/ 0 w 17999"/>
                  <a:gd name="connsiteY4" fmla="*/ 0 h 18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187402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169402"/>
                    </a:lnTo>
                    <a:lnTo>
                      <a:pt x="0" y="187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任意多边形: 形状 252"/>
              <p:cNvSpPr/>
              <p:nvPr/>
            </p:nvSpPr>
            <p:spPr>
              <a:xfrm rot="2700000">
                <a:off x="7880981" y="1638282"/>
                <a:ext cx="18000" cy="118707"/>
              </a:xfrm>
              <a:custGeom>
                <a:avLst/>
                <a:gdLst>
                  <a:gd name="connsiteX0" fmla="*/ 0 w 18000"/>
                  <a:gd name="connsiteY0" fmla="*/ 0 h 118707"/>
                  <a:gd name="connsiteX1" fmla="*/ 18000 w 18000"/>
                  <a:gd name="connsiteY1" fmla="*/ 0 h 118707"/>
                  <a:gd name="connsiteX2" fmla="*/ 18000 w 18000"/>
                  <a:gd name="connsiteY2" fmla="*/ 100707 h 118707"/>
                  <a:gd name="connsiteX3" fmla="*/ 0 w 18000"/>
                  <a:gd name="connsiteY3" fmla="*/ 118707 h 118707"/>
                  <a:gd name="connsiteX4" fmla="*/ 0 w 18000"/>
                  <a:gd name="connsiteY4" fmla="*/ 0 h 11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8707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00707"/>
                    </a:lnTo>
                    <a:lnTo>
                      <a:pt x="0" y="1187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任意多边形: 形状 253"/>
              <p:cNvSpPr/>
              <p:nvPr/>
            </p:nvSpPr>
            <p:spPr>
              <a:xfrm rot="2700000">
                <a:off x="7953842" y="1696916"/>
                <a:ext cx="18000" cy="50013"/>
              </a:xfrm>
              <a:custGeom>
                <a:avLst/>
                <a:gdLst>
                  <a:gd name="connsiteX0" fmla="*/ 0 w 18000"/>
                  <a:gd name="connsiteY0" fmla="*/ 0 h 50013"/>
                  <a:gd name="connsiteX1" fmla="*/ 18000 w 18000"/>
                  <a:gd name="connsiteY1" fmla="*/ 0 h 50013"/>
                  <a:gd name="connsiteX2" fmla="*/ 18000 w 18000"/>
                  <a:gd name="connsiteY2" fmla="*/ 32013 h 50013"/>
                  <a:gd name="connsiteX3" fmla="*/ 0 w 18000"/>
                  <a:gd name="connsiteY3" fmla="*/ 50013 h 50013"/>
                  <a:gd name="connsiteX4" fmla="*/ 0 w 18000"/>
                  <a:gd name="connsiteY4" fmla="*/ 0 h 5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01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2013"/>
                    </a:lnTo>
                    <a:lnTo>
                      <a:pt x="0" y="500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5" name="组合 254"/>
            <p:cNvGrpSpPr/>
            <p:nvPr/>
          </p:nvGrpSpPr>
          <p:grpSpPr>
            <a:xfrm>
              <a:off x="12980546" y="945917"/>
              <a:ext cx="346446" cy="299643"/>
              <a:chOff x="7350538" y="1179710"/>
              <a:chExt cx="637310" cy="551213"/>
            </a:xfrm>
            <a:solidFill>
              <a:schemeClr val="accent1"/>
            </a:solidFill>
          </p:grpSpPr>
          <p:sp>
            <p:nvSpPr>
              <p:cNvPr id="256" name="任意多边形: 形状 255"/>
              <p:cNvSpPr/>
              <p:nvPr/>
            </p:nvSpPr>
            <p:spPr>
              <a:xfrm rot="2700000">
                <a:off x="7418413" y="1162136"/>
                <a:ext cx="18000" cy="53148"/>
              </a:xfrm>
              <a:custGeom>
                <a:avLst/>
                <a:gdLst>
                  <a:gd name="connsiteX0" fmla="*/ 0 w 18000"/>
                  <a:gd name="connsiteY0" fmla="*/ 0 h 53148"/>
                  <a:gd name="connsiteX1" fmla="*/ 18000 w 18000"/>
                  <a:gd name="connsiteY1" fmla="*/ 0 h 53148"/>
                  <a:gd name="connsiteX2" fmla="*/ 18000 w 18000"/>
                  <a:gd name="connsiteY2" fmla="*/ 53148 h 53148"/>
                  <a:gd name="connsiteX3" fmla="*/ 0 w 18000"/>
                  <a:gd name="connsiteY3" fmla="*/ 35148 h 53148"/>
                  <a:gd name="connsiteX4" fmla="*/ 0 w 18000"/>
                  <a:gd name="connsiteY4" fmla="*/ 0 h 5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314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53148"/>
                    </a:lnTo>
                    <a:lnTo>
                      <a:pt x="0" y="351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任意多边形: 形状 256"/>
              <p:cNvSpPr/>
              <p:nvPr/>
            </p:nvSpPr>
            <p:spPr>
              <a:xfrm rot="2700000">
                <a:off x="7442700" y="1200650"/>
                <a:ext cx="18000" cy="121843"/>
              </a:xfrm>
              <a:custGeom>
                <a:avLst/>
                <a:gdLst>
                  <a:gd name="connsiteX0" fmla="*/ 0 w 18000"/>
                  <a:gd name="connsiteY0" fmla="*/ 0 h 121843"/>
                  <a:gd name="connsiteX1" fmla="*/ 18000 w 18000"/>
                  <a:gd name="connsiteY1" fmla="*/ 0 h 121843"/>
                  <a:gd name="connsiteX2" fmla="*/ 18000 w 18000"/>
                  <a:gd name="connsiteY2" fmla="*/ 121843 h 121843"/>
                  <a:gd name="connsiteX3" fmla="*/ 0 w 18000"/>
                  <a:gd name="connsiteY3" fmla="*/ 103843 h 121843"/>
                  <a:gd name="connsiteX4" fmla="*/ 0 w 18000"/>
                  <a:gd name="connsiteY4" fmla="*/ 0 h 121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2184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21843"/>
                    </a:lnTo>
                    <a:lnTo>
                      <a:pt x="0" y="1038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任意多边形: 形状 257"/>
              <p:cNvSpPr/>
              <p:nvPr/>
            </p:nvSpPr>
            <p:spPr>
              <a:xfrm rot="2700000">
                <a:off x="7466986" y="1239163"/>
                <a:ext cx="18000" cy="190538"/>
              </a:xfrm>
              <a:custGeom>
                <a:avLst/>
                <a:gdLst>
                  <a:gd name="connsiteX0" fmla="*/ 0 w 18000"/>
                  <a:gd name="connsiteY0" fmla="*/ 0 h 190538"/>
                  <a:gd name="connsiteX1" fmla="*/ 18000 w 18000"/>
                  <a:gd name="connsiteY1" fmla="*/ 0 h 190538"/>
                  <a:gd name="connsiteX2" fmla="*/ 18000 w 18000"/>
                  <a:gd name="connsiteY2" fmla="*/ 190538 h 190538"/>
                  <a:gd name="connsiteX3" fmla="*/ 0 w 18000"/>
                  <a:gd name="connsiteY3" fmla="*/ 172538 h 190538"/>
                  <a:gd name="connsiteX4" fmla="*/ 0 w 18000"/>
                  <a:gd name="connsiteY4" fmla="*/ 0 h 19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9053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90538"/>
                    </a:lnTo>
                    <a:lnTo>
                      <a:pt x="0" y="1725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 rot="2700000">
                <a:off x="7491274" y="1277678"/>
                <a:ext cx="18000" cy="259233"/>
              </a:xfrm>
              <a:custGeom>
                <a:avLst/>
                <a:gdLst>
                  <a:gd name="connsiteX0" fmla="*/ 0 w 18000"/>
                  <a:gd name="connsiteY0" fmla="*/ 0 h 259233"/>
                  <a:gd name="connsiteX1" fmla="*/ 18000 w 18000"/>
                  <a:gd name="connsiteY1" fmla="*/ 0 h 259233"/>
                  <a:gd name="connsiteX2" fmla="*/ 18000 w 18000"/>
                  <a:gd name="connsiteY2" fmla="*/ 259233 h 259233"/>
                  <a:gd name="connsiteX3" fmla="*/ 0 w 18000"/>
                  <a:gd name="connsiteY3" fmla="*/ 241233 h 259233"/>
                  <a:gd name="connsiteX4" fmla="*/ 0 w 18000"/>
                  <a:gd name="connsiteY4" fmla="*/ 0 h 25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923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59233"/>
                    </a:lnTo>
                    <a:lnTo>
                      <a:pt x="0" y="2412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任意多边形: 形状 259"/>
              <p:cNvSpPr/>
              <p:nvPr/>
            </p:nvSpPr>
            <p:spPr>
              <a:xfrm rot="2700000">
                <a:off x="7515563" y="1316194"/>
                <a:ext cx="18001" cy="327929"/>
              </a:xfrm>
              <a:custGeom>
                <a:avLst/>
                <a:gdLst>
                  <a:gd name="connsiteX0" fmla="*/ 0 w 18001"/>
                  <a:gd name="connsiteY0" fmla="*/ 0 h 327929"/>
                  <a:gd name="connsiteX1" fmla="*/ 18000 w 18001"/>
                  <a:gd name="connsiteY1" fmla="*/ 0 h 327929"/>
                  <a:gd name="connsiteX2" fmla="*/ 18001 w 18001"/>
                  <a:gd name="connsiteY2" fmla="*/ 327929 h 327929"/>
                  <a:gd name="connsiteX3" fmla="*/ 0 w 18001"/>
                  <a:gd name="connsiteY3" fmla="*/ 309929 h 327929"/>
                  <a:gd name="connsiteX4" fmla="*/ 0 w 18001"/>
                  <a:gd name="connsiteY4" fmla="*/ 0 h 32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1" h="327929">
                    <a:moveTo>
                      <a:pt x="0" y="0"/>
                    </a:moveTo>
                    <a:lnTo>
                      <a:pt x="18000" y="0"/>
                    </a:lnTo>
                    <a:lnTo>
                      <a:pt x="18001" y="327929"/>
                    </a:lnTo>
                    <a:lnTo>
                      <a:pt x="0" y="3099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任意多边形: 形状 260"/>
              <p:cNvSpPr/>
              <p:nvPr/>
            </p:nvSpPr>
            <p:spPr>
              <a:xfrm rot="2700000">
                <a:off x="7539850" y="1354708"/>
                <a:ext cx="17999" cy="396623"/>
              </a:xfrm>
              <a:custGeom>
                <a:avLst/>
                <a:gdLst>
                  <a:gd name="connsiteX0" fmla="*/ 0 w 17999"/>
                  <a:gd name="connsiteY0" fmla="*/ 0 h 396623"/>
                  <a:gd name="connsiteX1" fmla="*/ 17999 w 17999"/>
                  <a:gd name="connsiteY1" fmla="*/ 0 h 396623"/>
                  <a:gd name="connsiteX2" fmla="*/ 17999 w 17999"/>
                  <a:gd name="connsiteY2" fmla="*/ 396623 h 396623"/>
                  <a:gd name="connsiteX3" fmla="*/ 0 w 17999"/>
                  <a:gd name="connsiteY3" fmla="*/ 378623 h 396623"/>
                  <a:gd name="connsiteX4" fmla="*/ 0 w 17999"/>
                  <a:gd name="connsiteY4" fmla="*/ 0 h 39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6623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96623"/>
                    </a:lnTo>
                    <a:lnTo>
                      <a:pt x="0" y="3786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 rot="2700000">
                <a:off x="7589534" y="1403742"/>
                <a:ext cx="17999" cy="393487"/>
              </a:xfrm>
              <a:custGeom>
                <a:avLst/>
                <a:gdLst>
                  <a:gd name="connsiteX0" fmla="*/ 0 w 17999"/>
                  <a:gd name="connsiteY0" fmla="*/ 0 h 393487"/>
                  <a:gd name="connsiteX1" fmla="*/ 17999 w 17999"/>
                  <a:gd name="connsiteY1" fmla="*/ 0 h 393487"/>
                  <a:gd name="connsiteX2" fmla="*/ 17999 w 17999"/>
                  <a:gd name="connsiteY2" fmla="*/ 375487 h 393487"/>
                  <a:gd name="connsiteX3" fmla="*/ 0 w 17999"/>
                  <a:gd name="connsiteY3" fmla="*/ 393487 h 393487"/>
                  <a:gd name="connsiteX4" fmla="*/ 0 w 17999"/>
                  <a:gd name="connsiteY4" fmla="*/ 0 h 393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3487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75487"/>
                    </a:lnTo>
                    <a:lnTo>
                      <a:pt x="0" y="3934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任意多边形: 形状 262"/>
              <p:cNvSpPr/>
              <p:nvPr/>
            </p:nvSpPr>
            <p:spPr>
              <a:xfrm rot="2700000">
                <a:off x="7662395" y="1462376"/>
                <a:ext cx="18000" cy="324792"/>
              </a:xfrm>
              <a:custGeom>
                <a:avLst/>
                <a:gdLst>
                  <a:gd name="connsiteX0" fmla="*/ 0 w 18000"/>
                  <a:gd name="connsiteY0" fmla="*/ 0 h 324792"/>
                  <a:gd name="connsiteX1" fmla="*/ 18000 w 18000"/>
                  <a:gd name="connsiteY1" fmla="*/ 0 h 324792"/>
                  <a:gd name="connsiteX2" fmla="*/ 18000 w 18000"/>
                  <a:gd name="connsiteY2" fmla="*/ 306792 h 324792"/>
                  <a:gd name="connsiteX3" fmla="*/ 0 w 18000"/>
                  <a:gd name="connsiteY3" fmla="*/ 324792 h 324792"/>
                  <a:gd name="connsiteX4" fmla="*/ 0 w 18000"/>
                  <a:gd name="connsiteY4" fmla="*/ 0 h 32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4792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06792"/>
                    </a:lnTo>
                    <a:lnTo>
                      <a:pt x="0" y="324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任意多边形: 形状 263"/>
              <p:cNvSpPr/>
              <p:nvPr/>
            </p:nvSpPr>
            <p:spPr>
              <a:xfrm rot="2700000">
                <a:off x="7735256" y="1521010"/>
                <a:ext cx="18000" cy="256098"/>
              </a:xfrm>
              <a:custGeom>
                <a:avLst/>
                <a:gdLst>
                  <a:gd name="connsiteX0" fmla="*/ 0 w 18000"/>
                  <a:gd name="connsiteY0" fmla="*/ 0 h 256098"/>
                  <a:gd name="connsiteX1" fmla="*/ 18000 w 18000"/>
                  <a:gd name="connsiteY1" fmla="*/ 0 h 256098"/>
                  <a:gd name="connsiteX2" fmla="*/ 18000 w 18000"/>
                  <a:gd name="connsiteY2" fmla="*/ 238098 h 256098"/>
                  <a:gd name="connsiteX3" fmla="*/ 0 w 18000"/>
                  <a:gd name="connsiteY3" fmla="*/ 256098 h 256098"/>
                  <a:gd name="connsiteX4" fmla="*/ 0 w 18000"/>
                  <a:gd name="connsiteY4" fmla="*/ 0 h 2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609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38098"/>
                    </a:lnTo>
                    <a:lnTo>
                      <a:pt x="0" y="2560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任意多边形: 形状 264"/>
              <p:cNvSpPr/>
              <p:nvPr/>
            </p:nvSpPr>
            <p:spPr>
              <a:xfrm rot="2700000">
                <a:off x="7808120" y="1579647"/>
                <a:ext cx="17999" cy="187402"/>
              </a:xfrm>
              <a:custGeom>
                <a:avLst/>
                <a:gdLst>
                  <a:gd name="connsiteX0" fmla="*/ 0 w 17999"/>
                  <a:gd name="connsiteY0" fmla="*/ 0 h 187402"/>
                  <a:gd name="connsiteX1" fmla="*/ 17999 w 17999"/>
                  <a:gd name="connsiteY1" fmla="*/ 0 h 187402"/>
                  <a:gd name="connsiteX2" fmla="*/ 17999 w 17999"/>
                  <a:gd name="connsiteY2" fmla="*/ 169402 h 187402"/>
                  <a:gd name="connsiteX3" fmla="*/ 0 w 17999"/>
                  <a:gd name="connsiteY3" fmla="*/ 187402 h 187402"/>
                  <a:gd name="connsiteX4" fmla="*/ 0 w 17999"/>
                  <a:gd name="connsiteY4" fmla="*/ 0 h 18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187402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169402"/>
                    </a:lnTo>
                    <a:lnTo>
                      <a:pt x="0" y="187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任意多边形: 形状 265"/>
              <p:cNvSpPr/>
              <p:nvPr/>
            </p:nvSpPr>
            <p:spPr>
              <a:xfrm rot="2700000">
                <a:off x="7880981" y="1638282"/>
                <a:ext cx="18000" cy="118707"/>
              </a:xfrm>
              <a:custGeom>
                <a:avLst/>
                <a:gdLst>
                  <a:gd name="connsiteX0" fmla="*/ 0 w 18000"/>
                  <a:gd name="connsiteY0" fmla="*/ 0 h 118707"/>
                  <a:gd name="connsiteX1" fmla="*/ 18000 w 18000"/>
                  <a:gd name="connsiteY1" fmla="*/ 0 h 118707"/>
                  <a:gd name="connsiteX2" fmla="*/ 18000 w 18000"/>
                  <a:gd name="connsiteY2" fmla="*/ 100707 h 118707"/>
                  <a:gd name="connsiteX3" fmla="*/ 0 w 18000"/>
                  <a:gd name="connsiteY3" fmla="*/ 118707 h 118707"/>
                  <a:gd name="connsiteX4" fmla="*/ 0 w 18000"/>
                  <a:gd name="connsiteY4" fmla="*/ 0 h 11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8707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00707"/>
                    </a:lnTo>
                    <a:lnTo>
                      <a:pt x="0" y="1187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任意多边形: 形状 266"/>
              <p:cNvSpPr/>
              <p:nvPr/>
            </p:nvSpPr>
            <p:spPr>
              <a:xfrm rot="2700000">
                <a:off x="7953842" y="1696916"/>
                <a:ext cx="18000" cy="50013"/>
              </a:xfrm>
              <a:custGeom>
                <a:avLst/>
                <a:gdLst>
                  <a:gd name="connsiteX0" fmla="*/ 0 w 18000"/>
                  <a:gd name="connsiteY0" fmla="*/ 0 h 50013"/>
                  <a:gd name="connsiteX1" fmla="*/ 18000 w 18000"/>
                  <a:gd name="connsiteY1" fmla="*/ 0 h 50013"/>
                  <a:gd name="connsiteX2" fmla="*/ 18000 w 18000"/>
                  <a:gd name="connsiteY2" fmla="*/ 32013 h 50013"/>
                  <a:gd name="connsiteX3" fmla="*/ 0 w 18000"/>
                  <a:gd name="connsiteY3" fmla="*/ 50013 h 50013"/>
                  <a:gd name="connsiteX4" fmla="*/ 0 w 18000"/>
                  <a:gd name="connsiteY4" fmla="*/ 0 h 5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01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2013"/>
                    </a:lnTo>
                    <a:lnTo>
                      <a:pt x="0" y="500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8" name="组合 267"/>
            <p:cNvGrpSpPr/>
            <p:nvPr/>
          </p:nvGrpSpPr>
          <p:grpSpPr>
            <a:xfrm flipH="1" flipV="1">
              <a:off x="13439759" y="484873"/>
              <a:ext cx="346446" cy="299643"/>
              <a:chOff x="7350538" y="1179710"/>
              <a:chExt cx="637310" cy="551213"/>
            </a:xfrm>
            <a:solidFill>
              <a:schemeClr val="accent1"/>
            </a:solidFill>
          </p:grpSpPr>
          <p:sp>
            <p:nvSpPr>
              <p:cNvPr id="269" name="任意多边形: 形状 268"/>
              <p:cNvSpPr/>
              <p:nvPr/>
            </p:nvSpPr>
            <p:spPr>
              <a:xfrm rot="2700000">
                <a:off x="7418413" y="1162136"/>
                <a:ext cx="18000" cy="53148"/>
              </a:xfrm>
              <a:custGeom>
                <a:avLst/>
                <a:gdLst>
                  <a:gd name="connsiteX0" fmla="*/ 0 w 18000"/>
                  <a:gd name="connsiteY0" fmla="*/ 0 h 53148"/>
                  <a:gd name="connsiteX1" fmla="*/ 18000 w 18000"/>
                  <a:gd name="connsiteY1" fmla="*/ 0 h 53148"/>
                  <a:gd name="connsiteX2" fmla="*/ 18000 w 18000"/>
                  <a:gd name="connsiteY2" fmla="*/ 53148 h 53148"/>
                  <a:gd name="connsiteX3" fmla="*/ 0 w 18000"/>
                  <a:gd name="connsiteY3" fmla="*/ 35148 h 53148"/>
                  <a:gd name="connsiteX4" fmla="*/ 0 w 18000"/>
                  <a:gd name="connsiteY4" fmla="*/ 0 h 5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314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53148"/>
                    </a:lnTo>
                    <a:lnTo>
                      <a:pt x="0" y="351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任意多边形: 形状 269"/>
              <p:cNvSpPr/>
              <p:nvPr/>
            </p:nvSpPr>
            <p:spPr>
              <a:xfrm rot="2700000">
                <a:off x="7442700" y="1200650"/>
                <a:ext cx="18000" cy="121843"/>
              </a:xfrm>
              <a:custGeom>
                <a:avLst/>
                <a:gdLst>
                  <a:gd name="connsiteX0" fmla="*/ 0 w 18000"/>
                  <a:gd name="connsiteY0" fmla="*/ 0 h 121843"/>
                  <a:gd name="connsiteX1" fmla="*/ 18000 w 18000"/>
                  <a:gd name="connsiteY1" fmla="*/ 0 h 121843"/>
                  <a:gd name="connsiteX2" fmla="*/ 18000 w 18000"/>
                  <a:gd name="connsiteY2" fmla="*/ 121843 h 121843"/>
                  <a:gd name="connsiteX3" fmla="*/ 0 w 18000"/>
                  <a:gd name="connsiteY3" fmla="*/ 103843 h 121843"/>
                  <a:gd name="connsiteX4" fmla="*/ 0 w 18000"/>
                  <a:gd name="connsiteY4" fmla="*/ 0 h 121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2184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21843"/>
                    </a:lnTo>
                    <a:lnTo>
                      <a:pt x="0" y="1038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任意多边形: 形状 270"/>
              <p:cNvSpPr/>
              <p:nvPr/>
            </p:nvSpPr>
            <p:spPr>
              <a:xfrm rot="2700000">
                <a:off x="7466986" y="1239163"/>
                <a:ext cx="18000" cy="190538"/>
              </a:xfrm>
              <a:custGeom>
                <a:avLst/>
                <a:gdLst>
                  <a:gd name="connsiteX0" fmla="*/ 0 w 18000"/>
                  <a:gd name="connsiteY0" fmla="*/ 0 h 190538"/>
                  <a:gd name="connsiteX1" fmla="*/ 18000 w 18000"/>
                  <a:gd name="connsiteY1" fmla="*/ 0 h 190538"/>
                  <a:gd name="connsiteX2" fmla="*/ 18000 w 18000"/>
                  <a:gd name="connsiteY2" fmla="*/ 190538 h 190538"/>
                  <a:gd name="connsiteX3" fmla="*/ 0 w 18000"/>
                  <a:gd name="connsiteY3" fmla="*/ 172538 h 190538"/>
                  <a:gd name="connsiteX4" fmla="*/ 0 w 18000"/>
                  <a:gd name="connsiteY4" fmla="*/ 0 h 19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9053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90538"/>
                    </a:lnTo>
                    <a:lnTo>
                      <a:pt x="0" y="1725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任意多边形: 形状 271"/>
              <p:cNvSpPr/>
              <p:nvPr/>
            </p:nvSpPr>
            <p:spPr>
              <a:xfrm rot="2700000">
                <a:off x="7491274" y="1277678"/>
                <a:ext cx="18000" cy="259233"/>
              </a:xfrm>
              <a:custGeom>
                <a:avLst/>
                <a:gdLst>
                  <a:gd name="connsiteX0" fmla="*/ 0 w 18000"/>
                  <a:gd name="connsiteY0" fmla="*/ 0 h 259233"/>
                  <a:gd name="connsiteX1" fmla="*/ 18000 w 18000"/>
                  <a:gd name="connsiteY1" fmla="*/ 0 h 259233"/>
                  <a:gd name="connsiteX2" fmla="*/ 18000 w 18000"/>
                  <a:gd name="connsiteY2" fmla="*/ 259233 h 259233"/>
                  <a:gd name="connsiteX3" fmla="*/ 0 w 18000"/>
                  <a:gd name="connsiteY3" fmla="*/ 241233 h 259233"/>
                  <a:gd name="connsiteX4" fmla="*/ 0 w 18000"/>
                  <a:gd name="connsiteY4" fmla="*/ 0 h 25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923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59233"/>
                    </a:lnTo>
                    <a:lnTo>
                      <a:pt x="0" y="2412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任意多边形: 形状 272"/>
              <p:cNvSpPr/>
              <p:nvPr/>
            </p:nvSpPr>
            <p:spPr>
              <a:xfrm rot="2700000">
                <a:off x="7515563" y="1316194"/>
                <a:ext cx="18001" cy="327929"/>
              </a:xfrm>
              <a:custGeom>
                <a:avLst/>
                <a:gdLst>
                  <a:gd name="connsiteX0" fmla="*/ 0 w 18001"/>
                  <a:gd name="connsiteY0" fmla="*/ 0 h 327929"/>
                  <a:gd name="connsiteX1" fmla="*/ 18000 w 18001"/>
                  <a:gd name="connsiteY1" fmla="*/ 0 h 327929"/>
                  <a:gd name="connsiteX2" fmla="*/ 18001 w 18001"/>
                  <a:gd name="connsiteY2" fmla="*/ 327929 h 327929"/>
                  <a:gd name="connsiteX3" fmla="*/ 0 w 18001"/>
                  <a:gd name="connsiteY3" fmla="*/ 309929 h 327929"/>
                  <a:gd name="connsiteX4" fmla="*/ 0 w 18001"/>
                  <a:gd name="connsiteY4" fmla="*/ 0 h 32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1" h="327929">
                    <a:moveTo>
                      <a:pt x="0" y="0"/>
                    </a:moveTo>
                    <a:lnTo>
                      <a:pt x="18000" y="0"/>
                    </a:lnTo>
                    <a:lnTo>
                      <a:pt x="18001" y="327929"/>
                    </a:lnTo>
                    <a:lnTo>
                      <a:pt x="0" y="3099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任意多边形: 形状 273"/>
              <p:cNvSpPr/>
              <p:nvPr/>
            </p:nvSpPr>
            <p:spPr>
              <a:xfrm rot="2700000">
                <a:off x="7539850" y="1354708"/>
                <a:ext cx="17999" cy="396623"/>
              </a:xfrm>
              <a:custGeom>
                <a:avLst/>
                <a:gdLst>
                  <a:gd name="connsiteX0" fmla="*/ 0 w 17999"/>
                  <a:gd name="connsiteY0" fmla="*/ 0 h 396623"/>
                  <a:gd name="connsiteX1" fmla="*/ 17999 w 17999"/>
                  <a:gd name="connsiteY1" fmla="*/ 0 h 396623"/>
                  <a:gd name="connsiteX2" fmla="*/ 17999 w 17999"/>
                  <a:gd name="connsiteY2" fmla="*/ 396623 h 396623"/>
                  <a:gd name="connsiteX3" fmla="*/ 0 w 17999"/>
                  <a:gd name="connsiteY3" fmla="*/ 378623 h 396623"/>
                  <a:gd name="connsiteX4" fmla="*/ 0 w 17999"/>
                  <a:gd name="connsiteY4" fmla="*/ 0 h 39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6623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96623"/>
                    </a:lnTo>
                    <a:lnTo>
                      <a:pt x="0" y="3786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任意多边形: 形状 274"/>
              <p:cNvSpPr/>
              <p:nvPr/>
            </p:nvSpPr>
            <p:spPr>
              <a:xfrm rot="2700000">
                <a:off x="7589534" y="1403742"/>
                <a:ext cx="17999" cy="393487"/>
              </a:xfrm>
              <a:custGeom>
                <a:avLst/>
                <a:gdLst>
                  <a:gd name="connsiteX0" fmla="*/ 0 w 17999"/>
                  <a:gd name="connsiteY0" fmla="*/ 0 h 393487"/>
                  <a:gd name="connsiteX1" fmla="*/ 17999 w 17999"/>
                  <a:gd name="connsiteY1" fmla="*/ 0 h 393487"/>
                  <a:gd name="connsiteX2" fmla="*/ 17999 w 17999"/>
                  <a:gd name="connsiteY2" fmla="*/ 375487 h 393487"/>
                  <a:gd name="connsiteX3" fmla="*/ 0 w 17999"/>
                  <a:gd name="connsiteY3" fmla="*/ 393487 h 393487"/>
                  <a:gd name="connsiteX4" fmla="*/ 0 w 17999"/>
                  <a:gd name="connsiteY4" fmla="*/ 0 h 393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3487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75487"/>
                    </a:lnTo>
                    <a:lnTo>
                      <a:pt x="0" y="3934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任意多边形: 形状 275"/>
              <p:cNvSpPr/>
              <p:nvPr/>
            </p:nvSpPr>
            <p:spPr>
              <a:xfrm rot="2700000">
                <a:off x="7662395" y="1462376"/>
                <a:ext cx="18000" cy="324792"/>
              </a:xfrm>
              <a:custGeom>
                <a:avLst/>
                <a:gdLst>
                  <a:gd name="connsiteX0" fmla="*/ 0 w 18000"/>
                  <a:gd name="connsiteY0" fmla="*/ 0 h 324792"/>
                  <a:gd name="connsiteX1" fmla="*/ 18000 w 18000"/>
                  <a:gd name="connsiteY1" fmla="*/ 0 h 324792"/>
                  <a:gd name="connsiteX2" fmla="*/ 18000 w 18000"/>
                  <a:gd name="connsiteY2" fmla="*/ 306792 h 324792"/>
                  <a:gd name="connsiteX3" fmla="*/ 0 w 18000"/>
                  <a:gd name="connsiteY3" fmla="*/ 324792 h 324792"/>
                  <a:gd name="connsiteX4" fmla="*/ 0 w 18000"/>
                  <a:gd name="connsiteY4" fmla="*/ 0 h 32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4792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06792"/>
                    </a:lnTo>
                    <a:lnTo>
                      <a:pt x="0" y="324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任意多边形: 形状 276"/>
              <p:cNvSpPr/>
              <p:nvPr/>
            </p:nvSpPr>
            <p:spPr>
              <a:xfrm rot="2700000">
                <a:off x="7735256" y="1521010"/>
                <a:ext cx="18000" cy="256098"/>
              </a:xfrm>
              <a:custGeom>
                <a:avLst/>
                <a:gdLst>
                  <a:gd name="connsiteX0" fmla="*/ 0 w 18000"/>
                  <a:gd name="connsiteY0" fmla="*/ 0 h 256098"/>
                  <a:gd name="connsiteX1" fmla="*/ 18000 w 18000"/>
                  <a:gd name="connsiteY1" fmla="*/ 0 h 256098"/>
                  <a:gd name="connsiteX2" fmla="*/ 18000 w 18000"/>
                  <a:gd name="connsiteY2" fmla="*/ 238098 h 256098"/>
                  <a:gd name="connsiteX3" fmla="*/ 0 w 18000"/>
                  <a:gd name="connsiteY3" fmla="*/ 256098 h 256098"/>
                  <a:gd name="connsiteX4" fmla="*/ 0 w 18000"/>
                  <a:gd name="connsiteY4" fmla="*/ 0 h 2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609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38098"/>
                    </a:lnTo>
                    <a:lnTo>
                      <a:pt x="0" y="2560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任意多边形: 形状 277"/>
              <p:cNvSpPr/>
              <p:nvPr/>
            </p:nvSpPr>
            <p:spPr>
              <a:xfrm rot="2700000">
                <a:off x="7808120" y="1579647"/>
                <a:ext cx="17999" cy="187402"/>
              </a:xfrm>
              <a:custGeom>
                <a:avLst/>
                <a:gdLst>
                  <a:gd name="connsiteX0" fmla="*/ 0 w 17999"/>
                  <a:gd name="connsiteY0" fmla="*/ 0 h 187402"/>
                  <a:gd name="connsiteX1" fmla="*/ 17999 w 17999"/>
                  <a:gd name="connsiteY1" fmla="*/ 0 h 187402"/>
                  <a:gd name="connsiteX2" fmla="*/ 17999 w 17999"/>
                  <a:gd name="connsiteY2" fmla="*/ 169402 h 187402"/>
                  <a:gd name="connsiteX3" fmla="*/ 0 w 17999"/>
                  <a:gd name="connsiteY3" fmla="*/ 187402 h 187402"/>
                  <a:gd name="connsiteX4" fmla="*/ 0 w 17999"/>
                  <a:gd name="connsiteY4" fmla="*/ 0 h 18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187402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169402"/>
                    </a:lnTo>
                    <a:lnTo>
                      <a:pt x="0" y="187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任意多边形: 形状 278"/>
              <p:cNvSpPr/>
              <p:nvPr/>
            </p:nvSpPr>
            <p:spPr>
              <a:xfrm rot="2700000">
                <a:off x="7880981" y="1638282"/>
                <a:ext cx="18000" cy="118707"/>
              </a:xfrm>
              <a:custGeom>
                <a:avLst/>
                <a:gdLst>
                  <a:gd name="connsiteX0" fmla="*/ 0 w 18000"/>
                  <a:gd name="connsiteY0" fmla="*/ 0 h 118707"/>
                  <a:gd name="connsiteX1" fmla="*/ 18000 w 18000"/>
                  <a:gd name="connsiteY1" fmla="*/ 0 h 118707"/>
                  <a:gd name="connsiteX2" fmla="*/ 18000 w 18000"/>
                  <a:gd name="connsiteY2" fmla="*/ 100707 h 118707"/>
                  <a:gd name="connsiteX3" fmla="*/ 0 w 18000"/>
                  <a:gd name="connsiteY3" fmla="*/ 118707 h 118707"/>
                  <a:gd name="connsiteX4" fmla="*/ 0 w 18000"/>
                  <a:gd name="connsiteY4" fmla="*/ 0 h 11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8707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00707"/>
                    </a:lnTo>
                    <a:lnTo>
                      <a:pt x="0" y="1187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任意多边形: 形状 279"/>
              <p:cNvSpPr/>
              <p:nvPr/>
            </p:nvSpPr>
            <p:spPr>
              <a:xfrm rot="2700000">
                <a:off x="7953842" y="1696916"/>
                <a:ext cx="18000" cy="50013"/>
              </a:xfrm>
              <a:custGeom>
                <a:avLst/>
                <a:gdLst>
                  <a:gd name="connsiteX0" fmla="*/ 0 w 18000"/>
                  <a:gd name="connsiteY0" fmla="*/ 0 h 50013"/>
                  <a:gd name="connsiteX1" fmla="*/ 18000 w 18000"/>
                  <a:gd name="connsiteY1" fmla="*/ 0 h 50013"/>
                  <a:gd name="connsiteX2" fmla="*/ 18000 w 18000"/>
                  <a:gd name="connsiteY2" fmla="*/ 32013 h 50013"/>
                  <a:gd name="connsiteX3" fmla="*/ 0 w 18000"/>
                  <a:gd name="connsiteY3" fmla="*/ 50013 h 50013"/>
                  <a:gd name="connsiteX4" fmla="*/ 0 w 18000"/>
                  <a:gd name="connsiteY4" fmla="*/ 0 h 5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01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2013"/>
                    </a:lnTo>
                    <a:lnTo>
                      <a:pt x="0" y="500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1" name="组合 280"/>
            <p:cNvGrpSpPr/>
            <p:nvPr/>
          </p:nvGrpSpPr>
          <p:grpSpPr>
            <a:xfrm>
              <a:off x="12091877" y="26756"/>
              <a:ext cx="346446" cy="299643"/>
              <a:chOff x="7350538" y="1179710"/>
              <a:chExt cx="637310" cy="551213"/>
            </a:xfrm>
            <a:solidFill>
              <a:schemeClr val="accent1"/>
            </a:solidFill>
          </p:grpSpPr>
          <p:sp>
            <p:nvSpPr>
              <p:cNvPr id="282" name="任意多边形: 形状 281"/>
              <p:cNvSpPr/>
              <p:nvPr/>
            </p:nvSpPr>
            <p:spPr>
              <a:xfrm rot="2700000">
                <a:off x="7418413" y="1162136"/>
                <a:ext cx="18000" cy="53148"/>
              </a:xfrm>
              <a:custGeom>
                <a:avLst/>
                <a:gdLst>
                  <a:gd name="connsiteX0" fmla="*/ 0 w 18000"/>
                  <a:gd name="connsiteY0" fmla="*/ 0 h 53148"/>
                  <a:gd name="connsiteX1" fmla="*/ 18000 w 18000"/>
                  <a:gd name="connsiteY1" fmla="*/ 0 h 53148"/>
                  <a:gd name="connsiteX2" fmla="*/ 18000 w 18000"/>
                  <a:gd name="connsiteY2" fmla="*/ 53148 h 53148"/>
                  <a:gd name="connsiteX3" fmla="*/ 0 w 18000"/>
                  <a:gd name="connsiteY3" fmla="*/ 35148 h 53148"/>
                  <a:gd name="connsiteX4" fmla="*/ 0 w 18000"/>
                  <a:gd name="connsiteY4" fmla="*/ 0 h 5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314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53148"/>
                    </a:lnTo>
                    <a:lnTo>
                      <a:pt x="0" y="351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任意多边形: 形状 282"/>
              <p:cNvSpPr/>
              <p:nvPr/>
            </p:nvSpPr>
            <p:spPr>
              <a:xfrm rot="2700000">
                <a:off x="7442700" y="1200650"/>
                <a:ext cx="18000" cy="121843"/>
              </a:xfrm>
              <a:custGeom>
                <a:avLst/>
                <a:gdLst>
                  <a:gd name="connsiteX0" fmla="*/ 0 w 18000"/>
                  <a:gd name="connsiteY0" fmla="*/ 0 h 121843"/>
                  <a:gd name="connsiteX1" fmla="*/ 18000 w 18000"/>
                  <a:gd name="connsiteY1" fmla="*/ 0 h 121843"/>
                  <a:gd name="connsiteX2" fmla="*/ 18000 w 18000"/>
                  <a:gd name="connsiteY2" fmla="*/ 121843 h 121843"/>
                  <a:gd name="connsiteX3" fmla="*/ 0 w 18000"/>
                  <a:gd name="connsiteY3" fmla="*/ 103843 h 121843"/>
                  <a:gd name="connsiteX4" fmla="*/ 0 w 18000"/>
                  <a:gd name="connsiteY4" fmla="*/ 0 h 121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2184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21843"/>
                    </a:lnTo>
                    <a:lnTo>
                      <a:pt x="0" y="1038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任意多边形: 形状 283"/>
              <p:cNvSpPr/>
              <p:nvPr/>
            </p:nvSpPr>
            <p:spPr>
              <a:xfrm rot="2700000">
                <a:off x="7466986" y="1239163"/>
                <a:ext cx="18000" cy="190538"/>
              </a:xfrm>
              <a:custGeom>
                <a:avLst/>
                <a:gdLst>
                  <a:gd name="connsiteX0" fmla="*/ 0 w 18000"/>
                  <a:gd name="connsiteY0" fmla="*/ 0 h 190538"/>
                  <a:gd name="connsiteX1" fmla="*/ 18000 w 18000"/>
                  <a:gd name="connsiteY1" fmla="*/ 0 h 190538"/>
                  <a:gd name="connsiteX2" fmla="*/ 18000 w 18000"/>
                  <a:gd name="connsiteY2" fmla="*/ 190538 h 190538"/>
                  <a:gd name="connsiteX3" fmla="*/ 0 w 18000"/>
                  <a:gd name="connsiteY3" fmla="*/ 172538 h 190538"/>
                  <a:gd name="connsiteX4" fmla="*/ 0 w 18000"/>
                  <a:gd name="connsiteY4" fmla="*/ 0 h 19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9053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90538"/>
                    </a:lnTo>
                    <a:lnTo>
                      <a:pt x="0" y="1725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" name="任意多边形: 形状 284"/>
              <p:cNvSpPr/>
              <p:nvPr/>
            </p:nvSpPr>
            <p:spPr>
              <a:xfrm rot="2700000">
                <a:off x="7491274" y="1277678"/>
                <a:ext cx="18000" cy="259233"/>
              </a:xfrm>
              <a:custGeom>
                <a:avLst/>
                <a:gdLst>
                  <a:gd name="connsiteX0" fmla="*/ 0 w 18000"/>
                  <a:gd name="connsiteY0" fmla="*/ 0 h 259233"/>
                  <a:gd name="connsiteX1" fmla="*/ 18000 w 18000"/>
                  <a:gd name="connsiteY1" fmla="*/ 0 h 259233"/>
                  <a:gd name="connsiteX2" fmla="*/ 18000 w 18000"/>
                  <a:gd name="connsiteY2" fmla="*/ 259233 h 259233"/>
                  <a:gd name="connsiteX3" fmla="*/ 0 w 18000"/>
                  <a:gd name="connsiteY3" fmla="*/ 241233 h 259233"/>
                  <a:gd name="connsiteX4" fmla="*/ 0 w 18000"/>
                  <a:gd name="connsiteY4" fmla="*/ 0 h 25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923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59233"/>
                    </a:lnTo>
                    <a:lnTo>
                      <a:pt x="0" y="2412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6" name="任意多边形: 形状 285"/>
              <p:cNvSpPr/>
              <p:nvPr/>
            </p:nvSpPr>
            <p:spPr>
              <a:xfrm rot="2700000">
                <a:off x="7515563" y="1316194"/>
                <a:ext cx="18001" cy="327929"/>
              </a:xfrm>
              <a:custGeom>
                <a:avLst/>
                <a:gdLst>
                  <a:gd name="connsiteX0" fmla="*/ 0 w 18001"/>
                  <a:gd name="connsiteY0" fmla="*/ 0 h 327929"/>
                  <a:gd name="connsiteX1" fmla="*/ 18000 w 18001"/>
                  <a:gd name="connsiteY1" fmla="*/ 0 h 327929"/>
                  <a:gd name="connsiteX2" fmla="*/ 18001 w 18001"/>
                  <a:gd name="connsiteY2" fmla="*/ 327929 h 327929"/>
                  <a:gd name="connsiteX3" fmla="*/ 0 w 18001"/>
                  <a:gd name="connsiteY3" fmla="*/ 309929 h 327929"/>
                  <a:gd name="connsiteX4" fmla="*/ 0 w 18001"/>
                  <a:gd name="connsiteY4" fmla="*/ 0 h 32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1" h="327929">
                    <a:moveTo>
                      <a:pt x="0" y="0"/>
                    </a:moveTo>
                    <a:lnTo>
                      <a:pt x="18000" y="0"/>
                    </a:lnTo>
                    <a:lnTo>
                      <a:pt x="18001" y="327929"/>
                    </a:lnTo>
                    <a:lnTo>
                      <a:pt x="0" y="3099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7" name="任意多边形: 形状 286"/>
              <p:cNvSpPr/>
              <p:nvPr/>
            </p:nvSpPr>
            <p:spPr>
              <a:xfrm rot="2700000">
                <a:off x="7539850" y="1354708"/>
                <a:ext cx="17999" cy="396623"/>
              </a:xfrm>
              <a:custGeom>
                <a:avLst/>
                <a:gdLst>
                  <a:gd name="connsiteX0" fmla="*/ 0 w 17999"/>
                  <a:gd name="connsiteY0" fmla="*/ 0 h 396623"/>
                  <a:gd name="connsiteX1" fmla="*/ 17999 w 17999"/>
                  <a:gd name="connsiteY1" fmla="*/ 0 h 396623"/>
                  <a:gd name="connsiteX2" fmla="*/ 17999 w 17999"/>
                  <a:gd name="connsiteY2" fmla="*/ 396623 h 396623"/>
                  <a:gd name="connsiteX3" fmla="*/ 0 w 17999"/>
                  <a:gd name="connsiteY3" fmla="*/ 378623 h 396623"/>
                  <a:gd name="connsiteX4" fmla="*/ 0 w 17999"/>
                  <a:gd name="connsiteY4" fmla="*/ 0 h 39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6623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96623"/>
                    </a:lnTo>
                    <a:lnTo>
                      <a:pt x="0" y="3786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8" name="任意多边形: 形状 287"/>
              <p:cNvSpPr/>
              <p:nvPr/>
            </p:nvSpPr>
            <p:spPr>
              <a:xfrm rot="2700000">
                <a:off x="7589534" y="1403742"/>
                <a:ext cx="17999" cy="393487"/>
              </a:xfrm>
              <a:custGeom>
                <a:avLst/>
                <a:gdLst>
                  <a:gd name="connsiteX0" fmla="*/ 0 w 17999"/>
                  <a:gd name="connsiteY0" fmla="*/ 0 h 393487"/>
                  <a:gd name="connsiteX1" fmla="*/ 17999 w 17999"/>
                  <a:gd name="connsiteY1" fmla="*/ 0 h 393487"/>
                  <a:gd name="connsiteX2" fmla="*/ 17999 w 17999"/>
                  <a:gd name="connsiteY2" fmla="*/ 375487 h 393487"/>
                  <a:gd name="connsiteX3" fmla="*/ 0 w 17999"/>
                  <a:gd name="connsiteY3" fmla="*/ 393487 h 393487"/>
                  <a:gd name="connsiteX4" fmla="*/ 0 w 17999"/>
                  <a:gd name="connsiteY4" fmla="*/ 0 h 393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3487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75487"/>
                    </a:lnTo>
                    <a:lnTo>
                      <a:pt x="0" y="3934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任意多边形: 形状 288"/>
              <p:cNvSpPr/>
              <p:nvPr/>
            </p:nvSpPr>
            <p:spPr>
              <a:xfrm rot="2700000">
                <a:off x="7662395" y="1462376"/>
                <a:ext cx="18000" cy="324792"/>
              </a:xfrm>
              <a:custGeom>
                <a:avLst/>
                <a:gdLst>
                  <a:gd name="connsiteX0" fmla="*/ 0 w 18000"/>
                  <a:gd name="connsiteY0" fmla="*/ 0 h 324792"/>
                  <a:gd name="connsiteX1" fmla="*/ 18000 w 18000"/>
                  <a:gd name="connsiteY1" fmla="*/ 0 h 324792"/>
                  <a:gd name="connsiteX2" fmla="*/ 18000 w 18000"/>
                  <a:gd name="connsiteY2" fmla="*/ 306792 h 324792"/>
                  <a:gd name="connsiteX3" fmla="*/ 0 w 18000"/>
                  <a:gd name="connsiteY3" fmla="*/ 324792 h 324792"/>
                  <a:gd name="connsiteX4" fmla="*/ 0 w 18000"/>
                  <a:gd name="connsiteY4" fmla="*/ 0 h 32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4792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06792"/>
                    </a:lnTo>
                    <a:lnTo>
                      <a:pt x="0" y="324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任意多边形: 形状 289"/>
              <p:cNvSpPr/>
              <p:nvPr/>
            </p:nvSpPr>
            <p:spPr>
              <a:xfrm rot="2700000">
                <a:off x="7735256" y="1521010"/>
                <a:ext cx="18000" cy="256098"/>
              </a:xfrm>
              <a:custGeom>
                <a:avLst/>
                <a:gdLst>
                  <a:gd name="connsiteX0" fmla="*/ 0 w 18000"/>
                  <a:gd name="connsiteY0" fmla="*/ 0 h 256098"/>
                  <a:gd name="connsiteX1" fmla="*/ 18000 w 18000"/>
                  <a:gd name="connsiteY1" fmla="*/ 0 h 256098"/>
                  <a:gd name="connsiteX2" fmla="*/ 18000 w 18000"/>
                  <a:gd name="connsiteY2" fmla="*/ 238098 h 256098"/>
                  <a:gd name="connsiteX3" fmla="*/ 0 w 18000"/>
                  <a:gd name="connsiteY3" fmla="*/ 256098 h 256098"/>
                  <a:gd name="connsiteX4" fmla="*/ 0 w 18000"/>
                  <a:gd name="connsiteY4" fmla="*/ 0 h 2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609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38098"/>
                    </a:lnTo>
                    <a:lnTo>
                      <a:pt x="0" y="2560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1" name="任意多边形: 形状 290"/>
              <p:cNvSpPr/>
              <p:nvPr/>
            </p:nvSpPr>
            <p:spPr>
              <a:xfrm rot="2700000">
                <a:off x="7808120" y="1579647"/>
                <a:ext cx="17999" cy="187402"/>
              </a:xfrm>
              <a:custGeom>
                <a:avLst/>
                <a:gdLst>
                  <a:gd name="connsiteX0" fmla="*/ 0 w 17999"/>
                  <a:gd name="connsiteY0" fmla="*/ 0 h 187402"/>
                  <a:gd name="connsiteX1" fmla="*/ 17999 w 17999"/>
                  <a:gd name="connsiteY1" fmla="*/ 0 h 187402"/>
                  <a:gd name="connsiteX2" fmla="*/ 17999 w 17999"/>
                  <a:gd name="connsiteY2" fmla="*/ 169402 h 187402"/>
                  <a:gd name="connsiteX3" fmla="*/ 0 w 17999"/>
                  <a:gd name="connsiteY3" fmla="*/ 187402 h 187402"/>
                  <a:gd name="connsiteX4" fmla="*/ 0 w 17999"/>
                  <a:gd name="connsiteY4" fmla="*/ 0 h 18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187402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169402"/>
                    </a:lnTo>
                    <a:lnTo>
                      <a:pt x="0" y="187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任意多边形: 形状 291"/>
              <p:cNvSpPr/>
              <p:nvPr/>
            </p:nvSpPr>
            <p:spPr>
              <a:xfrm rot="2700000">
                <a:off x="7880981" y="1638282"/>
                <a:ext cx="18000" cy="118707"/>
              </a:xfrm>
              <a:custGeom>
                <a:avLst/>
                <a:gdLst>
                  <a:gd name="connsiteX0" fmla="*/ 0 w 18000"/>
                  <a:gd name="connsiteY0" fmla="*/ 0 h 118707"/>
                  <a:gd name="connsiteX1" fmla="*/ 18000 w 18000"/>
                  <a:gd name="connsiteY1" fmla="*/ 0 h 118707"/>
                  <a:gd name="connsiteX2" fmla="*/ 18000 w 18000"/>
                  <a:gd name="connsiteY2" fmla="*/ 100707 h 118707"/>
                  <a:gd name="connsiteX3" fmla="*/ 0 w 18000"/>
                  <a:gd name="connsiteY3" fmla="*/ 118707 h 118707"/>
                  <a:gd name="connsiteX4" fmla="*/ 0 w 18000"/>
                  <a:gd name="connsiteY4" fmla="*/ 0 h 11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8707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00707"/>
                    </a:lnTo>
                    <a:lnTo>
                      <a:pt x="0" y="1187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3" name="任意多边形: 形状 292"/>
              <p:cNvSpPr/>
              <p:nvPr/>
            </p:nvSpPr>
            <p:spPr>
              <a:xfrm rot="2700000">
                <a:off x="7953842" y="1696916"/>
                <a:ext cx="18000" cy="50013"/>
              </a:xfrm>
              <a:custGeom>
                <a:avLst/>
                <a:gdLst>
                  <a:gd name="connsiteX0" fmla="*/ 0 w 18000"/>
                  <a:gd name="connsiteY0" fmla="*/ 0 h 50013"/>
                  <a:gd name="connsiteX1" fmla="*/ 18000 w 18000"/>
                  <a:gd name="connsiteY1" fmla="*/ 0 h 50013"/>
                  <a:gd name="connsiteX2" fmla="*/ 18000 w 18000"/>
                  <a:gd name="connsiteY2" fmla="*/ 32013 h 50013"/>
                  <a:gd name="connsiteX3" fmla="*/ 0 w 18000"/>
                  <a:gd name="connsiteY3" fmla="*/ 50013 h 50013"/>
                  <a:gd name="connsiteX4" fmla="*/ 0 w 18000"/>
                  <a:gd name="connsiteY4" fmla="*/ 0 h 5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01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2013"/>
                    </a:lnTo>
                    <a:lnTo>
                      <a:pt x="0" y="500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4" name="组合 293"/>
            <p:cNvGrpSpPr/>
            <p:nvPr/>
          </p:nvGrpSpPr>
          <p:grpSpPr>
            <a:xfrm>
              <a:off x="11193287" y="26756"/>
              <a:ext cx="346446" cy="299643"/>
              <a:chOff x="7350538" y="1179710"/>
              <a:chExt cx="637310" cy="551213"/>
            </a:xfrm>
            <a:solidFill>
              <a:schemeClr val="accent1"/>
            </a:solidFill>
          </p:grpSpPr>
          <p:sp>
            <p:nvSpPr>
              <p:cNvPr id="295" name="任意多边形: 形状 294"/>
              <p:cNvSpPr/>
              <p:nvPr/>
            </p:nvSpPr>
            <p:spPr>
              <a:xfrm rot="2700000">
                <a:off x="7418413" y="1162136"/>
                <a:ext cx="18000" cy="53148"/>
              </a:xfrm>
              <a:custGeom>
                <a:avLst/>
                <a:gdLst>
                  <a:gd name="connsiteX0" fmla="*/ 0 w 18000"/>
                  <a:gd name="connsiteY0" fmla="*/ 0 h 53148"/>
                  <a:gd name="connsiteX1" fmla="*/ 18000 w 18000"/>
                  <a:gd name="connsiteY1" fmla="*/ 0 h 53148"/>
                  <a:gd name="connsiteX2" fmla="*/ 18000 w 18000"/>
                  <a:gd name="connsiteY2" fmla="*/ 53148 h 53148"/>
                  <a:gd name="connsiteX3" fmla="*/ 0 w 18000"/>
                  <a:gd name="connsiteY3" fmla="*/ 35148 h 53148"/>
                  <a:gd name="connsiteX4" fmla="*/ 0 w 18000"/>
                  <a:gd name="connsiteY4" fmla="*/ 0 h 5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314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53148"/>
                    </a:lnTo>
                    <a:lnTo>
                      <a:pt x="0" y="351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任意多边形: 形状 295"/>
              <p:cNvSpPr/>
              <p:nvPr/>
            </p:nvSpPr>
            <p:spPr>
              <a:xfrm rot="2700000">
                <a:off x="7442700" y="1200650"/>
                <a:ext cx="18000" cy="121843"/>
              </a:xfrm>
              <a:custGeom>
                <a:avLst/>
                <a:gdLst>
                  <a:gd name="connsiteX0" fmla="*/ 0 w 18000"/>
                  <a:gd name="connsiteY0" fmla="*/ 0 h 121843"/>
                  <a:gd name="connsiteX1" fmla="*/ 18000 w 18000"/>
                  <a:gd name="connsiteY1" fmla="*/ 0 h 121843"/>
                  <a:gd name="connsiteX2" fmla="*/ 18000 w 18000"/>
                  <a:gd name="connsiteY2" fmla="*/ 121843 h 121843"/>
                  <a:gd name="connsiteX3" fmla="*/ 0 w 18000"/>
                  <a:gd name="connsiteY3" fmla="*/ 103843 h 121843"/>
                  <a:gd name="connsiteX4" fmla="*/ 0 w 18000"/>
                  <a:gd name="connsiteY4" fmla="*/ 0 h 121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2184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21843"/>
                    </a:lnTo>
                    <a:lnTo>
                      <a:pt x="0" y="1038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任意多边形: 形状 296"/>
              <p:cNvSpPr/>
              <p:nvPr/>
            </p:nvSpPr>
            <p:spPr>
              <a:xfrm rot="2700000">
                <a:off x="7466986" y="1239163"/>
                <a:ext cx="18000" cy="190538"/>
              </a:xfrm>
              <a:custGeom>
                <a:avLst/>
                <a:gdLst>
                  <a:gd name="connsiteX0" fmla="*/ 0 w 18000"/>
                  <a:gd name="connsiteY0" fmla="*/ 0 h 190538"/>
                  <a:gd name="connsiteX1" fmla="*/ 18000 w 18000"/>
                  <a:gd name="connsiteY1" fmla="*/ 0 h 190538"/>
                  <a:gd name="connsiteX2" fmla="*/ 18000 w 18000"/>
                  <a:gd name="connsiteY2" fmla="*/ 190538 h 190538"/>
                  <a:gd name="connsiteX3" fmla="*/ 0 w 18000"/>
                  <a:gd name="connsiteY3" fmla="*/ 172538 h 190538"/>
                  <a:gd name="connsiteX4" fmla="*/ 0 w 18000"/>
                  <a:gd name="connsiteY4" fmla="*/ 0 h 19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9053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90538"/>
                    </a:lnTo>
                    <a:lnTo>
                      <a:pt x="0" y="1725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任意多边形: 形状 297"/>
              <p:cNvSpPr/>
              <p:nvPr/>
            </p:nvSpPr>
            <p:spPr>
              <a:xfrm rot="2700000">
                <a:off x="7491274" y="1277678"/>
                <a:ext cx="18000" cy="259233"/>
              </a:xfrm>
              <a:custGeom>
                <a:avLst/>
                <a:gdLst>
                  <a:gd name="connsiteX0" fmla="*/ 0 w 18000"/>
                  <a:gd name="connsiteY0" fmla="*/ 0 h 259233"/>
                  <a:gd name="connsiteX1" fmla="*/ 18000 w 18000"/>
                  <a:gd name="connsiteY1" fmla="*/ 0 h 259233"/>
                  <a:gd name="connsiteX2" fmla="*/ 18000 w 18000"/>
                  <a:gd name="connsiteY2" fmla="*/ 259233 h 259233"/>
                  <a:gd name="connsiteX3" fmla="*/ 0 w 18000"/>
                  <a:gd name="connsiteY3" fmla="*/ 241233 h 259233"/>
                  <a:gd name="connsiteX4" fmla="*/ 0 w 18000"/>
                  <a:gd name="connsiteY4" fmla="*/ 0 h 25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923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59233"/>
                    </a:lnTo>
                    <a:lnTo>
                      <a:pt x="0" y="2412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 rot="2700000">
                <a:off x="7515563" y="1316194"/>
                <a:ext cx="18001" cy="327929"/>
              </a:xfrm>
              <a:custGeom>
                <a:avLst/>
                <a:gdLst>
                  <a:gd name="connsiteX0" fmla="*/ 0 w 18001"/>
                  <a:gd name="connsiteY0" fmla="*/ 0 h 327929"/>
                  <a:gd name="connsiteX1" fmla="*/ 18000 w 18001"/>
                  <a:gd name="connsiteY1" fmla="*/ 0 h 327929"/>
                  <a:gd name="connsiteX2" fmla="*/ 18001 w 18001"/>
                  <a:gd name="connsiteY2" fmla="*/ 327929 h 327929"/>
                  <a:gd name="connsiteX3" fmla="*/ 0 w 18001"/>
                  <a:gd name="connsiteY3" fmla="*/ 309929 h 327929"/>
                  <a:gd name="connsiteX4" fmla="*/ 0 w 18001"/>
                  <a:gd name="connsiteY4" fmla="*/ 0 h 32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1" h="327929">
                    <a:moveTo>
                      <a:pt x="0" y="0"/>
                    </a:moveTo>
                    <a:lnTo>
                      <a:pt x="18000" y="0"/>
                    </a:lnTo>
                    <a:lnTo>
                      <a:pt x="18001" y="327929"/>
                    </a:lnTo>
                    <a:lnTo>
                      <a:pt x="0" y="3099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 rot="2700000">
                <a:off x="7539850" y="1354708"/>
                <a:ext cx="17999" cy="396623"/>
              </a:xfrm>
              <a:custGeom>
                <a:avLst/>
                <a:gdLst>
                  <a:gd name="connsiteX0" fmla="*/ 0 w 17999"/>
                  <a:gd name="connsiteY0" fmla="*/ 0 h 396623"/>
                  <a:gd name="connsiteX1" fmla="*/ 17999 w 17999"/>
                  <a:gd name="connsiteY1" fmla="*/ 0 h 396623"/>
                  <a:gd name="connsiteX2" fmla="*/ 17999 w 17999"/>
                  <a:gd name="connsiteY2" fmla="*/ 396623 h 396623"/>
                  <a:gd name="connsiteX3" fmla="*/ 0 w 17999"/>
                  <a:gd name="connsiteY3" fmla="*/ 378623 h 396623"/>
                  <a:gd name="connsiteX4" fmla="*/ 0 w 17999"/>
                  <a:gd name="connsiteY4" fmla="*/ 0 h 39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6623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96623"/>
                    </a:lnTo>
                    <a:lnTo>
                      <a:pt x="0" y="3786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 rot="2700000">
                <a:off x="7589534" y="1403742"/>
                <a:ext cx="17999" cy="393487"/>
              </a:xfrm>
              <a:custGeom>
                <a:avLst/>
                <a:gdLst>
                  <a:gd name="connsiteX0" fmla="*/ 0 w 17999"/>
                  <a:gd name="connsiteY0" fmla="*/ 0 h 393487"/>
                  <a:gd name="connsiteX1" fmla="*/ 17999 w 17999"/>
                  <a:gd name="connsiteY1" fmla="*/ 0 h 393487"/>
                  <a:gd name="connsiteX2" fmla="*/ 17999 w 17999"/>
                  <a:gd name="connsiteY2" fmla="*/ 375487 h 393487"/>
                  <a:gd name="connsiteX3" fmla="*/ 0 w 17999"/>
                  <a:gd name="connsiteY3" fmla="*/ 393487 h 393487"/>
                  <a:gd name="connsiteX4" fmla="*/ 0 w 17999"/>
                  <a:gd name="connsiteY4" fmla="*/ 0 h 393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3487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75487"/>
                    </a:lnTo>
                    <a:lnTo>
                      <a:pt x="0" y="3934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 rot="2700000">
                <a:off x="7662395" y="1462376"/>
                <a:ext cx="18000" cy="324792"/>
              </a:xfrm>
              <a:custGeom>
                <a:avLst/>
                <a:gdLst>
                  <a:gd name="connsiteX0" fmla="*/ 0 w 18000"/>
                  <a:gd name="connsiteY0" fmla="*/ 0 h 324792"/>
                  <a:gd name="connsiteX1" fmla="*/ 18000 w 18000"/>
                  <a:gd name="connsiteY1" fmla="*/ 0 h 324792"/>
                  <a:gd name="connsiteX2" fmla="*/ 18000 w 18000"/>
                  <a:gd name="connsiteY2" fmla="*/ 306792 h 324792"/>
                  <a:gd name="connsiteX3" fmla="*/ 0 w 18000"/>
                  <a:gd name="connsiteY3" fmla="*/ 324792 h 324792"/>
                  <a:gd name="connsiteX4" fmla="*/ 0 w 18000"/>
                  <a:gd name="connsiteY4" fmla="*/ 0 h 32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4792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06792"/>
                    </a:lnTo>
                    <a:lnTo>
                      <a:pt x="0" y="324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 rot="2700000">
                <a:off x="7735256" y="1521010"/>
                <a:ext cx="18000" cy="256098"/>
              </a:xfrm>
              <a:custGeom>
                <a:avLst/>
                <a:gdLst>
                  <a:gd name="connsiteX0" fmla="*/ 0 w 18000"/>
                  <a:gd name="connsiteY0" fmla="*/ 0 h 256098"/>
                  <a:gd name="connsiteX1" fmla="*/ 18000 w 18000"/>
                  <a:gd name="connsiteY1" fmla="*/ 0 h 256098"/>
                  <a:gd name="connsiteX2" fmla="*/ 18000 w 18000"/>
                  <a:gd name="connsiteY2" fmla="*/ 238098 h 256098"/>
                  <a:gd name="connsiteX3" fmla="*/ 0 w 18000"/>
                  <a:gd name="connsiteY3" fmla="*/ 256098 h 256098"/>
                  <a:gd name="connsiteX4" fmla="*/ 0 w 18000"/>
                  <a:gd name="connsiteY4" fmla="*/ 0 h 2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609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38098"/>
                    </a:lnTo>
                    <a:lnTo>
                      <a:pt x="0" y="2560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 rot="2700000">
                <a:off x="7808120" y="1579647"/>
                <a:ext cx="17999" cy="187402"/>
              </a:xfrm>
              <a:custGeom>
                <a:avLst/>
                <a:gdLst>
                  <a:gd name="connsiteX0" fmla="*/ 0 w 17999"/>
                  <a:gd name="connsiteY0" fmla="*/ 0 h 187402"/>
                  <a:gd name="connsiteX1" fmla="*/ 17999 w 17999"/>
                  <a:gd name="connsiteY1" fmla="*/ 0 h 187402"/>
                  <a:gd name="connsiteX2" fmla="*/ 17999 w 17999"/>
                  <a:gd name="connsiteY2" fmla="*/ 169402 h 187402"/>
                  <a:gd name="connsiteX3" fmla="*/ 0 w 17999"/>
                  <a:gd name="connsiteY3" fmla="*/ 187402 h 187402"/>
                  <a:gd name="connsiteX4" fmla="*/ 0 w 17999"/>
                  <a:gd name="connsiteY4" fmla="*/ 0 h 18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187402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169402"/>
                    </a:lnTo>
                    <a:lnTo>
                      <a:pt x="0" y="187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 rot="2700000">
                <a:off x="7880981" y="1638282"/>
                <a:ext cx="18000" cy="118707"/>
              </a:xfrm>
              <a:custGeom>
                <a:avLst/>
                <a:gdLst>
                  <a:gd name="connsiteX0" fmla="*/ 0 w 18000"/>
                  <a:gd name="connsiteY0" fmla="*/ 0 h 118707"/>
                  <a:gd name="connsiteX1" fmla="*/ 18000 w 18000"/>
                  <a:gd name="connsiteY1" fmla="*/ 0 h 118707"/>
                  <a:gd name="connsiteX2" fmla="*/ 18000 w 18000"/>
                  <a:gd name="connsiteY2" fmla="*/ 100707 h 118707"/>
                  <a:gd name="connsiteX3" fmla="*/ 0 w 18000"/>
                  <a:gd name="connsiteY3" fmla="*/ 118707 h 118707"/>
                  <a:gd name="connsiteX4" fmla="*/ 0 w 18000"/>
                  <a:gd name="connsiteY4" fmla="*/ 0 h 11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8707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00707"/>
                    </a:lnTo>
                    <a:lnTo>
                      <a:pt x="0" y="1187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任意多边形: 形状 305"/>
              <p:cNvSpPr/>
              <p:nvPr/>
            </p:nvSpPr>
            <p:spPr>
              <a:xfrm rot="2700000">
                <a:off x="7953842" y="1696916"/>
                <a:ext cx="18000" cy="50013"/>
              </a:xfrm>
              <a:custGeom>
                <a:avLst/>
                <a:gdLst>
                  <a:gd name="connsiteX0" fmla="*/ 0 w 18000"/>
                  <a:gd name="connsiteY0" fmla="*/ 0 h 50013"/>
                  <a:gd name="connsiteX1" fmla="*/ 18000 w 18000"/>
                  <a:gd name="connsiteY1" fmla="*/ 0 h 50013"/>
                  <a:gd name="connsiteX2" fmla="*/ 18000 w 18000"/>
                  <a:gd name="connsiteY2" fmla="*/ 32013 h 50013"/>
                  <a:gd name="connsiteX3" fmla="*/ 0 w 18000"/>
                  <a:gd name="connsiteY3" fmla="*/ 50013 h 50013"/>
                  <a:gd name="connsiteX4" fmla="*/ 0 w 18000"/>
                  <a:gd name="connsiteY4" fmla="*/ 0 h 5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01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2013"/>
                    </a:lnTo>
                    <a:lnTo>
                      <a:pt x="0" y="500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7" name="组合 306"/>
            <p:cNvGrpSpPr/>
            <p:nvPr/>
          </p:nvGrpSpPr>
          <p:grpSpPr>
            <a:xfrm flipH="1" flipV="1">
              <a:off x="12544375" y="484873"/>
              <a:ext cx="346446" cy="299643"/>
              <a:chOff x="7350538" y="1179710"/>
              <a:chExt cx="637310" cy="551213"/>
            </a:xfrm>
            <a:solidFill>
              <a:schemeClr val="accent1"/>
            </a:solidFill>
          </p:grpSpPr>
          <p:sp>
            <p:nvSpPr>
              <p:cNvPr id="308" name="任意多边形: 形状 307"/>
              <p:cNvSpPr/>
              <p:nvPr/>
            </p:nvSpPr>
            <p:spPr>
              <a:xfrm rot="2700000">
                <a:off x="7418413" y="1162136"/>
                <a:ext cx="18000" cy="53148"/>
              </a:xfrm>
              <a:custGeom>
                <a:avLst/>
                <a:gdLst>
                  <a:gd name="connsiteX0" fmla="*/ 0 w 18000"/>
                  <a:gd name="connsiteY0" fmla="*/ 0 h 53148"/>
                  <a:gd name="connsiteX1" fmla="*/ 18000 w 18000"/>
                  <a:gd name="connsiteY1" fmla="*/ 0 h 53148"/>
                  <a:gd name="connsiteX2" fmla="*/ 18000 w 18000"/>
                  <a:gd name="connsiteY2" fmla="*/ 53148 h 53148"/>
                  <a:gd name="connsiteX3" fmla="*/ 0 w 18000"/>
                  <a:gd name="connsiteY3" fmla="*/ 35148 h 53148"/>
                  <a:gd name="connsiteX4" fmla="*/ 0 w 18000"/>
                  <a:gd name="connsiteY4" fmla="*/ 0 h 5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314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53148"/>
                    </a:lnTo>
                    <a:lnTo>
                      <a:pt x="0" y="351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任意多边形: 形状 308"/>
              <p:cNvSpPr/>
              <p:nvPr/>
            </p:nvSpPr>
            <p:spPr>
              <a:xfrm rot="2700000">
                <a:off x="7442700" y="1200650"/>
                <a:ext cx="18000" cy="121843"/>
              </a:xfrm>
              <a:custGeom>
                <a:avLst/>
                <a:gdLst>
                  <a:gd name="connsiteX0" fmla="*/ 0 w 18000"/>
                  <a:gd name="connsiteY0" fmla="*/ 0 h 121843"/>
                  <a:gd name="connsiteX1" fmla="*/ 18000 w 18000"/>
                  <a:gd name="connsiteY1" fmla="*/ 0 h 121843"/>
                  <a:gd name="connsiteX2" fmla="*/ 18000 w 18000"/>
                  <a:gd name="connsiteY2" fmla="*/ 121843 h 121843"/>
                  <a:gd name="connsiteX3" fmla="*/ 0 w 18000"/>
                  <a:gd name="connsiteY3" fmla="*/ 103843 h 121843"/>
                  <a:gd name="connsiteX4" fmla="*/ 0 w 18000"/>
                  <a:gd name="connsiteY4" fmla="*/ 0 h 121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2184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21843"/>
                    </a:lnTo>
                    <a:lnTo>
                      <a:pt x="0" y="1038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任意多边形: 形状 309"/>
              <p:cNvSpPr/>
              <p:nvPr/>
            </p:nvSpPr>
            <p:spPr>
              <a:xfrm rot="2700000">
                <a:off x="7466986" y="1239163"/>
                <a:ext cx="18000" cy="190538"/>
              </a:xfrm>
              <a:custGeom>
                <a:avLst/>
                <a:gdLst>
                  <a:gd name="connsiteX0" fmla="*/ 0 w 18000"/>
                  <a:gd name="connsiteY0" fmla="*/ 0 h 190538"/>
                  <a:gd name="connsiteX1" fmla="*/ 18000 w 18000"/>
                  <a:gd name="connsiteY1" fmla="*/ 0 h 190538"/>
                  <a:gd name="connsiteX2" fmla="*/ 18000 w 18000"/>
                  <a:gd name="connsiteY2" fmla="*/ 190538 h 190538"/>
                  <a:gd name="connsiteX3" fmla="*/ 0 w 18000"/>
                  <a:gd name="connsiteY3" fmla="*/ 172538 h 190538"/>
                  <a:gd name="connsiteX4" fmla="*/ 0 w 18000"/>
                  <a:gd name="connsiteY4" fmla="*/ 0 h 19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9053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90538"/>
                    </a:lnTo>
                    <a:lnTo>
                      <a:pt x="0" y="1725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任意多边形: 形状 310"/>
              <p:cNvSpPr/>
              <p:nvPr/>
            </p:nvSpPr>
            <p:spPr>
              <a:xfrm rot="2700000">
                <a:off x="7491274" y="1277678"/>
                <a:ext cx="18000" cy="259233"/>
              </a:xfrm>
              <a:custGeom>
                <a:avLst/>
                <a:gdLst>
                  <a:gd name="connsiteX0" fmla="*/ 0 w 18000"/>
                  <a:gd name="connsiteY0" fmla="*/ 0 h 259233"/>
                  <a:gd name="connsiteX1" fmla="*/ 18000 w 18000"/>
                  <a:gd name="connsiteY1" fmla="*/ 0 h 259233"/>
                  <a:gd name="connsiteX2" fmla="*/ 18000 w 18000"/>
                  <a:gd name="connsiteY2" fmla="*/ 259233 h 259233"/>
                  <a:gd name="connsiteX3" fmla="*/ 0 w 18000"/>
                  <a:gd name="connsiteY3" fmla="*/ 241233 h 259233"/>
                  <a:gd name="connsiteX4" fmla="*/ 0 w 18000"/>
                  <a:gd name="connsiteY4" fmla="*/ 0 h 25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923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59233"/>
                    </a:lnTo>
                    <a:lnTo>
                      <a:pt x="0" y="2412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任意多边形: 形状 311"/>
              <p:cNvSpPr/>
              <p:nvPr/>
            </p:nvSpPr>
            <p:spPr>
              <a:xfrm rot="2700000">
                <a:off x="7515563" y="1316194"/>
                <a:ext cx="18001" cy="327929"/>
              </a:xfrm>
              <a:custGeom>
                <a:avLst/>
                <a:gdLst>
                  <a:gd name="connsiteX0" fmla="*/ 0 w 18001"/>
                  <a:gd name="connsiteY0" fmla="*/ 0 h 327929"/>
                  <a:gd name="connsiteX1" fmla="*/ 18000 w 18001"/>
                  <a:gd name="connsiteY1" fmla="*/ 0 h 327929"/>
                  <a:gd name="connsiteX2" fmla="*/ 18001 w 18001"/>
                  <a:gd name="connsiteY2" fmla="*/ 327929 h 327929"/>
                  <a:gd name="connsiteX3" fmla="*/ 0 w 18001"/>
                  <a:gd name="connsiteY3" fmla="*/ 309929 h 327929"/>
                  <a:gd name="connsiteX4" fmla="*/ 0 w 18001"/>
                  <a:gd name="connsiteY4" fmla="*/ 0 h 32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1" h="327929">
                    <a:moveTo>
                      <a:pt x="0" y="0"/>
                    </a:moveTo>
                    <a:lnTo>
                      <a:pt x="18000" y="0"/>
                    </a:lnTo>
                    <a:lnTo>
                      <a:pt x="18001" y="327929"/>
                    </a:lnTo>
                    <a:lnTo>
                      <a:pt x="0" y="3099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任意多边形: 形状 312"/>
              <p:cNvSpPr/>
              <p:nvPr/>
            </p:nvSpPr>
            <p:spPr>
              <a:xfrm rot="2700000">
                <a:off x="7539850" y="1354708"/>
                <a:ext cx="17999" cy="396623"/>
              </a:xfrm>
              <a:custGeom>
                <a:avLst/>
                <a:gdLst>
                  <a:gd name="connsiteX0" fmla="*/ 0 w 17999"/>
                  <a:gd name="connsiteY0" fmla="*/ 0 h 396623"/>
                  <a:gd name="connsiteX1" fmla="*/ 17999 w 17999"/>
                  <a:gd name="connsiteY1" fmla="*/ 0 h 396623"/>
                  <a:gd name="connsiteX2" fmla="*/ 17999 w 17999"/>
                  <a:gd name="connsiteY2" fmla="*/ 396623 h 396623"/>
                  <a:gd name="connsiteX3" fmla="*/ 0 w 17999"/>
                  <a:gd name="connsiteY3" fmla="*/ 378623 h 396623"/>
                  <a:gd name="connsiteX4" fmla="*/ 0 w 17999"/>
                  <a:gd name="connsiteY4" fmla="*/ 0 h 39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6623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96623"/>
                    </a:lnTo>
                    <a:lnTo>
                      <a:pt x="0" y="3786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任意多边形: 形状 313"/>
              <p:cNvSpPr/>
              <p:nvPr/>
            </p:nvSpPr>
            <p:spPr>
              <a:xfrm rot="2700000">
                <a:off x="7589534" y="1403742"/>
                <a:ext cx="17999" cy="393487"/>
              </a:xfrm>
              <a:custGeom>
                <a:avLst/>
                <a:gdLst>
                  <a:gd name="connsiteX0" fmla="*/ 0 w 17999"/>
                  <a:gd name="connsiteY0" fmla="*/ 0 h 393487"/>
                  <a:gd name="connsiteX1" fmla="*/ 17999 w 17999"/>
                  <a:gd name="connsiteY1" fmla="*/ 0 h 393487"/>
                  <a:gd name="connsiteX2" fmla="*/ 17999 w 17999"/>
                  <a:gd name="connsiteY2" fmla="*/ 375487 h 393487"/>
                  <a:gd name="connsiteX3" fmla="*/ 0 w 17999"/>
                  <a:gd name="connsiteY3" fmla="*/ 393487 h 393487"/>
                  <a:gd name="connsiteX4" fmla="*/ 0 w 17999"/>
                  <a:gd name="connsiteY4" fmla="*/ 0 h 393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3487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75487"/>
                    </a:lnTo>
                    <a:lnTo>
                      <a:pt x="0" y="3934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任意多边形: 形状 314"/>
              <p:cNvSpPr/>
              <p:nvPr/>
            </p:nvSpPr>
            <p:spPr>
              <a:xfrm rot="2700000">
                <a:off x="7662395" y="1462376"/>
                <a:ext cx="18000" cy="324792"/>
              </a:xfrm>
              <a:custGeom>
                <a:avLst/>
                <a:gdLst>
                  <a:gd name="connsiteX0" fmla="*/ 0 w 18000"/>
                  <a:gd name="connsiteY0" fmla="*/ 0 h 324792"/>
                  <a:gd name="connsiteX1" fmla="*/ 18000 w 18000"/>
                  <a:gd name="connsiteY1" fmla="*/ 0 h 324792"/>
                  <a:gd name="connsiteX2" fmla="*/ 18000 w 18000"/>
                  <a:gd name="connsiteY2" fmla="*/ 306792 h 324792"/>
                  <a:gd name="connsiteX3" fmla="*/ 0 w 18000"/>
                  <a:gd name="connsiteY3" fmla="*/ 324792 h 324792"/>
                  <a:gd name="connsiteX4" fmla="*/ 0 w 18000"/>
                  <a:gd name="connsiteY4" fmla="*/ 0 h 32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4792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06792"/>
                    </a:lnTo>
                    <a:lnTo>
                      <a:pt x="0" y="324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任意多边形: 形状 315"/>
              <p:cNvSpPr/>
              <p:nvPr/>
            </p:nvSpPr>
            <p:spPr>
              <a:xfrm rot="2700000">
                <a:off x="7735256" y="1521010"/>
                <a:ext cx="18000" cy="256098"/>
              </a:xfrm>
              <a:custGeom>
                <a:avLst/>
                <a:gdLst>
                  <a:gd name="connsiteX0" fmla="*/ 0 w 18000"/>
                  <a:gd name="connsiteY0" fmla="*/ 0 h 256098"/>
                  <a:gd name="connsiteX1" fmla="*/ 18000 w 18000"/>
                  <a:gd name="connsiteY1" fmla="*/ 0 h 256098"/>
                  <a:gd name="connsiteX2" fmla="*/ 18000 w 18000"/>
                  <a:gd name="connsiteY2" fmla="*/ 238098 h 256098"/>
                  <a:gd name="connsiteX3" fmla="*/ 0 w 18000"/>
                  <a:gd name="connsiteY3" fmla="*/ 256098 h 256098"/>
                  <a:gd name="connsiteX4" fmla="*/ 0 w 18000"/>
                  <a:gd name="connsiteY4" fmla="*/ 0 h 2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609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38098"/>
                    </a:lnTo>
                    <a:lnTo>
                      <a:pt x="0" y="2560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任意多边形: 形状 316"/>
              <p:cNvSpPr/>
              <p:nvPr/>
            </p:nvSpPr>
            <p:spPr>
              <a:xfrm rot="2700000">
                <a:off x="7808120" y="1579647"/>
                <a:ext cx="17999" cy="187402"/>
              </a:xfrm>
              <a:custGeom>
                <a:avLst/>
                <a:gdLst>
                  <a:gd name="connsiteX0" fmla="*/ 0 w 17999"/>
                  <a:gd name="connsiteY0" fmla="*/ 0 h 187402"/>
                  <a:gd name="connsiteX1" fmla="*/ 17999 w 17999"/>
                  <a:gd name="connsiteY1" fmla="*/ 0 h 187402"/>
                  <a:gd name="connsiteX2" fmla="*/ 17999 w 17999"/>
                  <a:gd name="connsiteY2" fmla="*/ 169402 h 187402"/>
                  <a:gd name="connsiteX3" fmla="*/ 0 w 17999"/>
                  <a:gd name="connsiteY3" fmla="*/ 187402 h 187402"/>
                  <a:gd name="connsiteX4" fmla="*/ 0 w 17999"/>
                  <a:gd name="connsiteY4" fmla="*/ 0 h 18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187402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169402"/>
                    </a:lnTo>
                    <a:lnTo>
                      <a:pt x="0" y="187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任意多边形: 形状 317"/>
              <p:cNvSpPr/>
              <p:nvPr/>
            </p:nvSpPr>
            <p:spPr>
              <a:xfrm rot="2700000">
                <a:off x="7880981" y="1638282"/>
                <a:ext cx="18000" cy="118707"/>
              </a:xfrm>
              <a:custGeom>
                <a:avLst/>
                <a:gdLst>
                  <a:gd name="connsiteX0" fmla="*/ 0 w 18000"/>
                  <a:gd name="connsiteY0" fmla="*/ 0 h 118707"/>
                  <a:gd name="connsiteX1" fmla="*/ 18000 w 18000"/>
                  <a:gd name="connsiteY1" fmla="*/ 0 h 118707"/>
                  <a:gd name="connsiteX2" fmla="*/ 18000 w 18000"/>
                  <a:gd name="connsiteY2" fmla="*/ 100707 h 118707"/>
                  <a:gd name="connsiteX3" fmla="*/ 0 w 18000"/>
                  <a:gd name="connsiteY3" fmla="*/ 118707 h 118707"/>
                  <a:gd name="connsiteX4" fmla="*/ 0 w 18000"/>
                  <a:gd name="connsiteY4" fmla="*/ 0 h 11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8707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00707"/>
                    </a:lnTo>
                    <a:lnTo>
                      <a:pt x="0" y="1187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任意多边形: 形状 318"/>
              <p:cNvSpPr/>
              <p:nvPr/>
            </p:nvSpPr>
            <p:spPr>
              <a:xfrm rot="2700000">
                <a:off x="7953842" y="1696916"/>
                <a:ext cx="18000" cy="50013"/>
              </a:xfrm>
              <a:custGeom>
                <a:avLst/>
                <a:gdLst>
                  <a:gd name="connsiteX0" fmla="*/ 0 w 18000"/>
                  <a:gd name="connsiteY0" fmla="*/ 0 h 50013"/>
                  <a:gd name="connsiteX1" fmla="*/ 18000 w 18000"/>
                  <a:gd name="connsiteY1" fmla="*/ 0 h 50013"/>
                  <a:gd name="connsiteX2" fmla="*/ 18000 w 18000"/>
                  <a:gd name="connsiteY2" fmla="*/ 32013 h 50013"/>
                  <a:gd name="connsiteX3" fmla="*/ 0 w 18000"/>
                  <a:gd name="connsiteY3" fmla="*/ 50013 h 50013"/>
                  <a:gd name="connsiteX4" fmla="*/ 0 w 18000"/>
                  <a:gd name="connsiteY4" fmla="*/ 0 h 5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01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2013"/>
                    </a:lnTo>
                    <a:lnTo>
                      <a:pt x="0" y="500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0" name="组合 319"/>
            <p:cNvGrpSpPr/>
            <p:nvPr/>
          </p:nvGrpSpPr>
          <p:grpSpPr>
            <a:xfrm flipH="1" flipV="1">
              <a:off x="11648991" y="484873"/>
              <a:ext cx="346446" cy="299643"/>
              <a:chOff x="7350538" y="1179710"/>
              <a:chExt cx="637310" cy="551213"/>
            </a:xfrm>
            <a:solidFill>
              <a:schemeClr val="accent1"/>
            </a:solidFill>
          </p:grpSpPr>
          <p:sp>
            <p:nvSpPr>
              <p:cNvPr id="321" name="任意多边形: 形状 320"/>
              <p:cNvSpPr/>
              <p:nvPr/>
            </p:nvSpPr>
            <p:spPr>
              <a:xfrm rot="2700000">
                <a:off x="7418413" y="1162136"/>
                <a:ext cx="18000" cy="53148"/>
              </a:xfrm>
              <a:custGeom>
                <a:avLst/>
                <a:gdLst>
                  <a:gd name="connsiteX0" fmla="*/ 0 w 18000"/>
                  <a:gd name="connsiteY0" fmla="*/ 0 h 53148"/>
                  <a:gd name="connsiteX1" fmla="*/ 18000 w 18000"/>
                  <a:gd name="connsiteY1" fmla="*/ 0 h 53148"/>
                  <a:gd name="connsiteX2" fmla="*/ 18000 w 18000"/>
                  <a:gd name="connsiteY2" fmla="*/ 53148 h 53148"/>
                  <a:gd name="connsiteX3" fmla="*/ 0 w 18000"/>
                  <a:gd name="connsiteY3" fmla="*/ 35148 h 53148"/>
                  <a:gd name="connsiteX4" fmla="*/ 0 w 18000"/>
                  <a:gd name="connsiteY4" fmla="*/ 0 h 5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314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53148"/>
                    </a:lnTo>
                    <a:lnTo>
                      <a:pt x="0" y="351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任意多边形: 形状 321"/>
              <p:cNvSpPr/>
              <p:nvPr/>
            </p:nvSpPr>
            <p:spPr>
              <a:xfrm rot="2700000">
                <a:off x="7442700" y="1200650"/>
                <a:ext cx="18000" cy="121843"/>
              </a:xfrm>
              <a:custGeom>
                <a:avLst/>
                <a:gdLst>
                  <a:gd name="connsiteX0" fmla="*/ 0 w 18000"/>
                  <a:gd name="connsiteY0" fmla="*/ 0 h 121843"/>
                  <a:gd name="connsiteX1" fmla="*/ 18000 w 18000"/>
                  <a:gd name="connsiteY1" fmla="*/ 0 h 121843"/>
                  <a:gd name="connsiteX2" fmla="*/ 18000 w 18000"/>
                  <a:gd name="connsiteY2" fmla="*/ 121843 h 121843"/>
                  <a:gd name="connsiteX3" fmla="*/ 0 w 18000"/>
                  <a:gd name="connsiteY3" fmla="*/ 103843 h 121843"/>
                  <a:gd name="connsiteX4" fmla="*/ 0 w 18000"/>
                  <a:gd name="connsiteY4" fmla="*/ 0 h 121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2184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21843"/>
                    </a:lnTo>
                    <a:lnTo>
                      <a:pt x="0" y="1038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任意多边形: 形状 322"/>
              <p:cNvSpPr/>
              <p:nvPr/>
            </p:nvSpPr>
            <p:spPr>
              <a:xfrm rot="2700000">
                <a:off x="7466986" y="1239163"/>
                <a:ext cx="18000" cy="190538"/>
              </a:xfrm>
              <a:custGeom>
                <a:avLst/>
                <a:gdLst>
                  <a:gd name="connsiteX0" fmla="*/ 0 w 18000"/>
                  <a:gd name="connsiteY0" fmla="*/ 0 h 190538"/>
                  <a:gd name="connsiteX1" fmla="*/ 18000 w 18000"/>
                  <a:gd name="connsiteY1" fmla="*/ 0 h 190538"/>
                  <a:gd name="connsiteX2" fmla="*/ 18000 w 18000"/>
                  <a:gd name="connsiteY2" fmla="*/ 190538 h 190538"/>
                  <a:gd name="connsiteX3" fmla="*/ 0 w 18000"/>
                  <a:gd name="connsiteY3" fmla="*/ 172538 h 190538"/>
                  <a:gd name="connsiteX4" fmla="*/ 0 w 18000"/>
                  <a:gd name="connsiteY4" fmla="*/ 0 h 19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9053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90538"/>
                    </a:lnTo>
                    <a:lnTo>
                      <a:pt x="0" y="1725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任意多边形: 形状 323"/>
              <p:cNvSpPr/>
              <p:nvPr/>
            </p:nvSpPr>
            <p:spPr>
              <a:xfrm rot="2700000">
                <a:off x="7491274" y="1277678"/>
                <a:ext cx="18000" cy="259233"/>
              </a:xfrm>
              <a:custGeom>
                <a:avLst/>
                <a:gdLst>
                  <a:gd name="connsiteX0" fmla="*/ 0 w 18000"/>
                  <a:gd name="connsiteY0" fmla="*/ 0 h 259233"/>
                  <a:gd name="connsiteX1" fmla="*/ 18000 w 18000"/>
                  <a:gd name="connsiteY1" fmla="*/ 0 h 259233"/>
                  <a:gd name="connsiteX2" fmla="*/ 18000 w 18000"/>
                  <a:gd name="connsiteY2" fmla="*/ 259233 h 259233"/>
                  <a:gd name="connsiteX3" fmla="*/ 0 w 18000"/>
                  <a:gd name="connsiteY3" fmla="*/ 241233 h 259233"/>
                  <a:gd name="connsiteX4" fmla="*/ 0 w 18000"/>
                  <a:gd name="connsiteY4" fmla="*/ 0 h 25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923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59233"/>
                    </a:lnTo>
                    <a:lnTo>
                      <a:pt x="0" y="2412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任意多边形: 形状 324"/>
              <p:cNvSpPr/>
              <p:nvPr/>
            </p:nvSpPr>
            <p:spPr>
              <a:xfrm rot="2700000">
                <a:off x="7515563" y="1316194"/>
                <a:ext cx="18001" cy="327929"/>
              </a:xfrm>
              <a:custGeom>
                <a:avLst/>
                <a:gdLst>
                  <a:gd name="connsiteX0" fmla="*/ 0 w 18001"/>
                  <a:gd name="connsiteY0" fmla="*/ 0 h 327929"/>
                  <a:gd name="connsiteX1" fmla="*/ 18000 w 18001"/>
                  <a:gd name="connsiteY1" fmla="*/ 0 h 327929"/>
                  <a:gd name="connsiteX2" fmla="*/ 18001 w 18001"/>
                  <a:gd name="connsiteY2" fmla="*/ 327929 h 327929"/>
                  <a:gd name="connsiteX3" fmla="*/ 0 w 18001"/>
                  <a:gd name="connsiteY3" fmla="*/ 309929 h 327929"/>
                  <a:gd name="connsiteX4" fmla="*/ 0 w 18001"/>
                  <a:gd name="connsiteY4" fmla="*/ 0 h 32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1" h="327929">
                    <a:moveTo>
                      <a:pt x="0" y="0"/>
                    </a:moveTo>
                    <a:lnTo>
                      <a:pt x="18000" y="0"/>
                    </a:lnTo>
                    <a:lnTo>
                      <a:pt x="18001" y="327929"/>
                    </a:lnTo>
                    <a:lnTo>
                      <a:pt x="0" y="3099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任意多边形: 形状 325"/>
              <p:cNvSpPr/>
              <p:nvPr/>
            </p:nvSpPr>
            <p:spPr>
              <a:xfrm rot="2700000">
                <a:off x="7539850" y="1354708"/>
                <a:ext cx="17999" cy="396623"/>
              </a:xfrm>
              <a:custGeom>
                <a:avLst/>
                <a:gdLst>
                  <a:gd name="connsiteX0" fmla="*/ 0 w 17999"/>
                  <a:gd name="connsiteY0" fmla="*/ 0 h 396623"/>
                  <a:gd name="connsiteX1" fmla="*/ 17999 w 17999"/>
                  <a:gd name="connsiteY1" fmla="*/ 0 h 396623"/>
                  <a:gd name="connsiteX2" fmla="*/ 17999 w 17999"/>
                  <a:gd name="connsiteY2" fmla="*/ 396623 h 396623"/>
                  <a:gd name="connsiteX3" fmla="*/ 0 w 17999"/>
                  <a:gd name="connsiteY3" fmla="*/ 378623 h 396623"/>
                  <a:gd name="connsiteX4" fmla="*/ 0 w 17999"/>
                  <a:gd name="connsiteY4" fmla="*/ 0 h 39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6623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96623"/>
                    </a:lnTo>
                    <a:lnTo>
                      <a:pt x="0" y="3786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任意多边形: 形状 326"/>
              <p:cNvSpPr/>
              <p:nvPr/>
            </p:nvSpPr>
            <p:spPr>
              <a:xfrm rot="2700000">
                <a:off x="7589534" y="1403742"/>
                <a:ext cx="17999" cy="393487"/>
              </a:xfrm>
              <a:custGeom>
                <a:avLst/>
                <a:gdLst>
                  <a:gd name="connsiteX0" fmla="*/ 0 w 17999"/>
                  <a:gd name="connsiteY0" fmla="*/ 0 h 393487"/>
                  <a:gd name="connsiteX1" fmla="*/ 17999 w 17999"/>
                  <a:gd name="connsiteY1" fmla="*/ 0 h 393487"/>
                  <a:gd name="connsiteX2" fmla="*/ 17999 w 17999"/>
                  <a:gd name="connsiteY2" fmla="*/ 375487 h 393487"/>
                  <a:gd name="connsiteX3" fmla="*/ 0 w 17999"/>
                  <a:gd name="connsiteY3" fmla="*/ 393487 h 393487"/>
                  <a:gd name="connsiteX4" fmla="*/ 0 w 17999"/>
                  <a:gd name="connsiteY4" fmla="*/ 0 h 393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3487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75487"/>
                    </a:lnTo>
                    <a:lnTo>
                      <a:pt x="0" y="3934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任意多边形: 形状 327"/>
              <p:cNvSpPr/>
              <p:nvPr/>
            </p:nvSpPr>
            <p:spPr>
              <a:xfrm rot="2700000">
                <a:off x="7662395" y="1462376"/>
                <a:ext cx="18000" cy="324792"/>
              </a:xfrm>
              <a:custGeom>
                <a:avLst/>
                <a:gdLst>
                  <a:gd name="connsiteX0" fmla="*/ 0 w 18000"/>
                  <a:gd name="connsiteY0" fmla="*/ 0 h 324792"/>
                  <a:gd name="connsiteX1" fmla="*/ 18000 w 18000"/>
                  <a:gd name="connsiteY1" fmla="*/ 0 h 324792"/>
                  <a:gd name="connsiteX2" fmla="*/ 18000 w 18000"/>
                  <a:gd name="connsiteY2" fmla="*/ 306792 h 324792"/>
                  <a:gd name="connsiteX3" fmla="*/ 0 w 18000"/>
                  <a:gd name="connsiteY3" fmla="*/ 324792 h 324792"/>
                  <a:gd name="connsiteX4" fmla="*/ 0 w 18000"/>
                  <a:gd name="connsiteY4" fmla="*/ 0 h 32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4792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06792"/>
                    </a:lnTo>
                    <a:lnTo>
                      <a:pt x="0" y="324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任意多边形: 形状 328"/>
              <p:cNvSpPr/>
              <p:nvPr/>
            </p:nvSpPr>
            <p:spPr>
              <a:xfrm rot="2700000">
                <a:off x="7735256" y="1521010"/>
                <a:ext cx="18000" cy="256098"/>
              </a:xfrm>
              <a:custGeom>
                <a:avLst/>
                <a:gdLst>
                  <a:gd name="connsiteX0" fmla="*/ 0 w 18000"/>
                  <a:gd name="connsiteY0" fmla="*/ 0 h 256098"/>
                  <a:gd name="connsiteX1" fmla="*/ 18000 w 18000"/>
                  <a:gd name="connsiteY1" fmla="*/ 0 h 256098"/>
                  <a:gd name="connsiteX2" fmla="*/ 18000 w 18000"/>
                  <a:gd name="connsiteY2" fmla="*/ 238098 h 256098"/>
                  <a:gd name="connsiteX3" fmla="*/ 0 w 18000"/>
                  <a:gd name="connsiteY3" fmla="*/ 256098 h 256098"/>
                  <a:gd name="connsiteX4" fmla="*/ 0 w 18000"/>
                  <a:gd name="connsiteY4" fmla="*/ 0 h 2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609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38098"/>
                    </a:lnTo>
                    <a:lnTo>
                      <a:pt x="0" y="2560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任意多边形: 形状 329"/>
              <p:cNvSpPr/>
              <p:nvPr/>
            </p:nvSpPr>
            <p:spPr>
              <a:xfrm rot="2700000">
                <a:off x="7808120" y="1579647"/>
                <a:ext cx="17999" cy="187402"/>
              </a:xfrm>
              <a:custGeom>
                <a:avLst/>
                <a:gdLst>
                  <a:gd name="connsiteX0" fmla="*/ 0 w 17999"/>
                  <a:gd name="connsiteY0" fmla="*/ 0 h 187402"/>
                  <a:gd name="connsiteX1" fmla="*/ 17999 w 17999"/>
                  <a:gd name="connsiteY1" fmla="*/ 0 h 187402"/>
                  <a:gd name="connsiteX2" fmla="*/ 17999 w 17999"/>
                  <a:gd name="connsiteY2" fmla="*/ 169402 h 187402"/>
                  <a:gd name="connsiteX3" fmla="*/ 0 w 17999"/>
                  <a:gd name="connsiteY3" fmla="*/ 187402 h 187402"/>
                  <a:gd name="connsiteX4" fmla="*/ 0 w 17999"/>
                  <a:gd name="connsiteY4" fmla="*/ 0 h 18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187402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169402"/>
                    </a:lnTo>
                    <a:lnTo>
                      <a:pt x="0" y="187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任意多边形: 形状 330"/>
              <p:cNvSpPr/>
              <p:nvPr/>
            </p:nvSpPr>
            <p:spPr>
              <a:xfrm rot="2700000">
                <a:off x="7880981" y="1638282"/>
                <a:ext cx="18000" cy="118707"/>
              </a:xfrm>
              <a:custGeom>
                <a:avLst/>
                <a:gdLst>
                  <a:gd name="connsiteX0" fmla="*/ 0 w 18000"/>
                  <a:gd name="connsiteY0" fmla="*/ 0 h 118707"/>
                  <a:gd name="connsiteX1" fmla="*/ 18000 w 18000"/>
                  <a:gd name="connsiteY1" fmla="*/ 0 h 118707"/>
                  <a:gd name="connsiteX2" fmla="*/ 18000 w 18000"/>
                  <a:gd name="connsiteY2" fmla="*/ 100707 h 118707"/>
                  <a:gd name="connsiteX3" fmla="*/ 0 w 18000"/>
                  <a:gd name="connsiteY3" fmla="*/ 118707 h 118707"/>
                  <a:gd name="connsiteX4" fmla="*/ 0 w 18000"/>
                  <a:gd name="connsiteY4" fmla="*/ 0 h 11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8707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00707"/>
                    </a:lnTo>
                    <a:lnTo>
                      <a:pt x="0" y="1187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任意多边形: 形状 331"/>
              <p:cNvSpPr/>
              <p:nvPr/>
            </p:nvSpPr>
            <p:spPr>
              <a:xfrm rot="2700000">
                <a:off x="7953842" y="1696916"/>
                <a:ext cx="18000" cy="50013"/>
              </a:xfrm>
              <a:custGeom>
                <a:avLst/>
                <a:gdLst>
                  <a:gd name="connsiteX0" fmla="*/ 0 w 18000"/>
                  <a:gd name="connsiteY0" fmla="*/ 0 h 50013"/>
                  <a:gd name="connsiteX1" fmla="*/ 18000 w 18000"/>
                  <a:gd name="connsiteY1" fmla="*/ 0 h 50013"/>
                  <a:gd name="connsiteX2" fmla="*/ 18000 w 18000"/>
                  <a:gd name="connsiteY2" fmla="*/ 32013 h 50013"/>
                  <a:gd name="connsiteX3" fmla="*/ 0 w 18000"/>
                  <a:gd name="connsiteY3" fmla="*/ 50013 h 50013"/>
                  <a:gd name="connsiteX4" fmla="*/ 0 w 18000"/>
                  <a:gd name="connsiteY4" fmla="*/ 0 h 5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01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2013"/>
                    </a:lnTo>
                    <a:lnTo>
                      <a:pt x="0" y="500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3" name="组合 332"/>
            <p:cNvGrpSpPr/>
            <p:nvPr/>
          </p:nvGrpSpPr>
          <p:grpSpPr>
            <a:xfrm flipH="1" flipV="1">
              <a:off x="10753607" y="484873"/>
              <a:ext cx="346446" cy="299643"/>
              <a:chOff x="7350538" y="1179710"/>
              <a:chExt cx="637310" cy="551213"/>
            </a:xfrm>
            <a:solidFill>
              <a:schemeClr val="accent1"/>
            </a:solidFill>
          </p:grpSpPr>
          <p:sp>
            <p:nvSpPr>
              <p:cNvPr id="334" name="任意多边形: 形状 333"/>
              <p:cNvSpPr/>
              <p:nvPr/>
            </p:nvSpPr>
            <p:spPr>
              <a:xfrm rot="2700000">
                <a:off x="7418413" y="1162136"/>
                <a:ext cx="18000" cy="53148"/>
              </a:xfrm>
              <a:custGeom>
                <a:avLst/>
                <a:gdLst>
                  <a:gd name="connsiteX0" fmla="*/ 0 w 18000"/>
                  <a:gd name="connsiteY0" fmla="*/ 0 h 53148"/>
                  <a:gd name="connsiteX1" fmla="*/ 18000 w 18000"/>
                  <a:gd name="connsiteY1" fmla="*/ 0 h 53148"/>
                  <a:gd name="connsiteX2" fmla="*/ 18000 w 18000"/>
                  <a:gd name="connsiteY2" fmla="*/ 53148 h 53148"/>
                  <a:gd name="connsiteX3" fmla="*/ 0 w 18000"/>
                  <a:gd name="connsiteY3" fmla="*/ 35148 h 53148"/>
                  <a:gd name="connsiteX4" fmla="*/ 0 w 18000"/>
                  <a:gd name="connsiteY4" fmla="*/ 0 h 5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314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53148"/>
                    </a:lnTo>
                    <a:lnTo>
                      <a:pt x="0" y="351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任意多边形: 形状 334"/>
              <p:cNvSpPr/>
              <p:nvPr/>
            </p:nvSpPr>
            <p:spPr>
              <a:xfrm rot="2700000">
                <a:off x="7442700" y="1200650"/>
                <a:ext cx="18000" cy="121843"/>
              </a:xfrm>
              <a:custGeom>
                <a:avLst/>
                <a:gdLst>
                  <a:gd name="connsiteX0" fmla="*/ 0 w 18000"/>
                  <a:gd name="connsiteY0" fmla="*/ 0 h 121843"/>
                  <a:gd name="connsiteX1" fmla="*/ 18000 w 18000"/>
                  <a:gd name="connsiteY1" fmla="*/ 0 h 121843"/>
                  <a:gd name="connsiteX2" fmla="*/ 18000 w 18000"/>
                  <a:gd name="connsiteY2" fmla="*/ 121843 h 121843"/>
                  <a:gd name="connsiteX3" fmla="*/ 0 w 18000"/>
                  <a:gd name="connsiteY3" fmla="*/ 103843 h 121843"/>
                  <a:gd name="connsiteX4" fmla="*/ 0 w 18000"/>
                  <a:gd name="connsiteY4" fmla="*/ 0 h 121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2184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21843"/>
                    </a:lnTo>
                    <a:lnTo>
                      <a:pt x="0" y="1038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任意多边形: 形状 335"/>
              <p:cNvSpPr/>
              <p:nvPr/>
            </p:nvSpPr>
            <p:spPr>
              <a:xfrm rot="2700000">
                <a:off x="7466986" y="1239163"/>
                <a:ext cx="18000" cy="190538"/>
              </a:xfrm>
              <a:custGeom>
                <a:avLst/>
                <a:gdLst>
                  <a:gd name="connsiteX0" fmla="*/ 0 w 18000"/>
                  <a:gd name="connsiteY0" fmla="*/ 0 h 190538"/>
                  <a:gd name="connsiteX1" fmla="*/ 18000 w 18000"/>
                  <a:gd name="connsiteY1" fmla="*/ 0 h 190538"/>
                  <a:gd name="connsiteX2" fmla="*/ 18000 w 18000"/>
                  <a:gd name="connsiteY2" fmla="*/ 190538 h 190538"/>
                  <a:gd name="connsiteX3" fmla="*/ 0 w 18000"/>
                  <a:gd name="connsiteY3" fmla="*/ 172538 h 190538"/>
                  <a:gd name="connsiteX4" fmla="*/ 0 w 18000"/>
                  <a:gd name="connsiteY4" fmla="*/ 0 h 19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9053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90538"/>
                    </a:lnTo>
                    <a:lnTo>
                      <a:pt x="0" y="1725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任意多边形: 形状 336"/>
              <p:cNvSpPr/>
              <p:nvPr/>
            </p:nvSpPr>
            <p:spPr>
              <a:xfrm rot="2700000">
                <a:off x="7491274" y="1277678"/>
                <a:ext cx="18000" cy="259233"/>
              </a:xfrm>
              <a:custGeom>
                <a:avLst/>
                <a:gdLst>
                  <a:gd name="connsiteX0" fmla="*/ 0 w 18000"/>
                  <a:gd name="connsiteY0" fmla="*/ 0 h 259233"/>
                  <a:gd name="connsiteX1" fmla="*/ 18000 w 18000"/>
                  <a:gd name="connsiteY1" fmla="*/ 0 h 259233"/>
                  <a:gd name="connsiteX2" fmla="*/ 18000 w 18000"/>
                  <a:gd name="connsiteY2" fmla="*/ 259233 h 259233"/>
                  <a:gd name="connsiteX3" fmla="*/ 0 w 18000"/>
                  <a:gd name="connsiteY3" fmla="*/ 241233 h 259233"/>
                  <a:gd name="connsiteX4" fmla="*/ 0 w 18000"/>
                  <a:gd name="connsiteY4" fmla="*/ 0 h 25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923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59233"/>
                    </a:lnTo>
                    <a:lnTo>
                      <a:pt x="0" y="2412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任意多边形: 形状 337"/>
              <p:cNvSpPr/>
              <p:nvPr/>
            </p:nvSpPr>
            <p:spPr>
              <a:xfrm rot="2700000">
                <a:off x="7515563" y="1316194"/>
                <a:ext cx="18001" cy="327929"/>
              </a:xfrm>
              <a:custGeom>
                <a:avLst/>
                <a:gdLst>
                  <a:gd name="connsiteX0" fmla="*/ 0 w 18001"/>
                  <a:gd name="connsiteY0" fmla="*/ 0 h 327929"/>
                  <a:gd name="connsiteX1" fmla="*/ 18000 w 18001"/>
                  <a:gd name="connsiteY1" fmla="*/ 0 h 327929"/>
                  <a:gd name="connsiteX2" fmla="*/ 18001 w 18001"/>
                  <a:gd name="connsiteY2" fmla="*/ 327929 h 327929"/>
                  <a:gd name="connsiteX3" fmla="*/ 0 w 18001"/>
                  <a:gd name="connsiteY3" fmla="*/ 309929 h 327929"/>
                  <a:gd name="connsiteX4" fmla="*/ 0 w 18001"/>
                  <a:gd name="connsiteY4" fmla="*/ 0 h 32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1" h="327929">
                    <a:moveTo>
                      <a:pt x="0" y="0"/>
                    </a:moveTo>
                    <a:lnTo>
                      <a:pt x="18000" y="0"/>
                    </a:lnTo>
                    <a:lnTo>
                      <a:pt x="18001" y="327929"/>
                    </a:lnTo>
                    <a:lnTo>
                      <a:pt x="0" y="3099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任意多边形: 形状 338"/>
              <p:cNvSpPr/>
              <p:nvPr/>
            </p:nvSpPr>
            <p:spPr>
              <a:xfrm rot="2700000">
                <a:off x="7539850" y="1354708"/>
                <a:ext cx="17999" cy="396623"/>
              </a:xfrm>
              <a:custGeom>
                <a:avLst/>
                <a:gdLst>
                  <a:gd name="connsiteX0" fmla="*/ 0 w 17999"/>
                  <a:gd name="connsiteY0" fmla="*/ 0 h 396623"/>
                  <a:gd name="connsiteX1" fmla="*/ 17999 w 17999"/>
                  <a:gd name="connsiteY1" fmla="*/ 0 h 396623"/>
                  <a:gd name="connsiteX2" fmla="*/ 17999 w 17999"/>
                  <a:gd name="connsiteY2" fmla="*/ 396623 h 396623"/>
                  <a:gd name="connsiteX3" fmla="*/ 0 w 17999"/>
                  <a:gd name="connsiteY3" fmla="*/ 378623 h 396623"/>
                  <a:gd name="connsiteX4" fmla="*/ 0 w 17999"/>
                  <a:gd name="connsiteY4" fmla="*/ 0 h 39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6623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96623"/>
                    </a:lnTo>
                    <a:lnTo>
                      <a:pt x="0" y="3786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任意多边形: 形状 339"/>
              <p:cNvSpPr/>
              <p:nvPr/>
            </p:nvSpPr>
            <p:spPr>
              <a:xfrm rot="2700000">
                <a:off x="7589534" y="1403742"/>
                <a:ext cx="17999" cy="393487"/>
              </a:xfrm>
              <a:custGeom>
                <a:avLst/>
                <a:gdLst>
                  <a:gd name="connsiteX0" fmla="*/ 0 w 17999"/>
                  <a:gd name="connsiteY0" fmla="*/ 0 h 393487"/>
                  <a:gd name="connsiteX1" fmla="*/ 17999 w 17999"/>
                  <a:gd name="connsiteY1" fmla="*/ 0 h 393487"/>
                  <a:gd name="connsiteX2" fmla="*/ 17999 w 17999"/>
                  <a:gd name="connsiteY2" fmla="*/ 375487 h 393487"/>
                  <a:gd name="connsiteX3" fmla="*/ 0 w 17999"/>
                  <a:gd name="connsiteY3" fmla="*/ 393487 h 393487"/>
                  <a:gd name="connsiteX4" fmla="*/ 0 w 17999"/>
                  <a:gd name="connsiteY4" fmla="*/ 0 h 393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3487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75487"/>
                    </a:lnTo>
                    <a:lnTo>
                      <a:pt x="0" y="3934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任意多边形: 形状 340"/>
              <p:cNvSpPr/>
              <p:nvPr/>
            </p:nvSpPr>
            <p:spPr>
              <a:xfrm rot="2700000">
                <a:off x="7662395" y="1462376"/>
                <a:ext cx="18000" cy="324792"/>
              </a:xfrm>
              <a:custGeom>
                <a:avLst/>
                <a:gdLst>
                  <a:gd name="connsiteX0" fmla="*/ 0 w 18000"/>
                  <a:gd name="connsiteY0" fmla="*/ 0 h 324792"/>
                  <a:gd name="connsiteX1" fmla="*/ 18000 w 18000"/>
                  <a:gd name="connsiteY1" fmla="*/ 0 h 324792"/>
                  <a:gd name="connsiteX2" fmla="*/ 18000 w 18000"/>
                  <a:gd name="connsiteY2" fmla="*/ 306792 h 324792"/>
                  <a:gd name="connsiteX3" fmla="*/ 0 w 18000"/>
                  <a:gd name="connsiteY3" fmla="*/ 324792 h 324792"/>
                  <a:gd name="connsiteX4" fmla="*/ 0 w 18000"/>
                  <a:gd name="connsiteY4" fmla="*/ 0 h 32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4792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06792"/>
                    </a:lnTo>
                    <a:lnTo>
                      <a:pt x="0" y="324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任意多边形: 形状 341"/>
              <p:cNvSpPr/>
              <p:nvPr/>
            </p:nvSpPr>
            <p:spPr>
              <a:xfrm rot="2700000">
                <a:off x="7735256" y="1521010"/>
                <a:ext cx="18000" cy="256098"/>
              </a:xfrm>
              <a:custGeom>
                <a:avLst/>
                <a:gdLst>
                  <a:gd name="connsiteX0" fmla="*/ 0 w 18000"/>
                  <a:gd name="connsiteY0" fmla="*/ 0 h 256098"/>
                  <a:gd name="connsiteX1" fmla="*/ 18000 w 18000"/>
                  <a:gd name="connsiteY1" fmla="*/ 0 h 256098"/>
                  <a:gd name="connsiteX2" fmla="*/ 18000 w 18000"/>
                  <a:gd name="connsiteY2" fmla="*/ 238098 h 256098"/>
                  <a:gd name="connsiteX3" fmla="*/ 0 w 18000"/>
                  <a:gd name="connsiteY3" fmla="*/ 256098 h 256098"/>
                  <a:gd name="connsiteX4" fmla="*/ 0 w 18000"/>
                  <a:gd name="connsiteY4" fmla="*/ 0 h 2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609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38098"/>
                    </a:lnTo>
                    <a:lnTo>
                      <a:pt x="0" y="2560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任意多边形: 形状 342"/>
              <p:cNvSpPr/>
              <p:nvPr/>
            </p:nvSpPr>
            <p:spPr>
              <a:xfrm rot="2700000">
                <a:off x="7808120" y="1579647"/>
                <a:ext cx="17999" cy="187402"/>
              </a:xfrm>
              <a:custGeom>
                <a:avLst/>
                <a:gdLst>
                  <a:gd name="connsiteX0" fmla="*/ 0 w 17999"/>
                  <a:gd name="connsiteY0" fmla="*/ 0 h 187402"/>
                  <a:gd name="connsiteX1" fmla="*/ 17999 w 17999"/>
                  <a:gd name="connsiteY1" fmla="*/ 0 h 187402"/>
                  <a:gd name="connsiteX2" fmla="*/ 17999 w 17999"/>
                  <a:gd name="connsiteY2" fmla="*/ 169402 h 187402"/>
                  <a:gd name="connsiteX3" fmla="*/ 0 w 17999"/>
                  <a:gd name="connsiteY3" fmla="*/ 187402 h 187402"/>
                  <a:gd name="connsiteX4" fmla="*/ 0 w 17999"/>
                  <a:gd name="connsiteY4" fmla="*/ 0 h 18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187402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169402"/>
                    </a:lnTo>
                    <a:lnTo>
                      <a:pt x="0" y="187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任意多边形: 形状 343"/>
              <p:cNvSpPr/>
              <p:nvPr/>
            </p:nvSpPr>
            <p:spPr>
              <a:xfrm rot="2700000">
                <a:off x="7880981" y="1638282"/>
                <a:ext cx="18000" cy="118707"/>
              </a:xfrm>
              <a:custGeom>
                <a:avLst/>
                <a:gdLst>
                  <a:gd name="connsiteX0" fmla="*/ 0 w 18000"/>
                  <a:gd name="connsiteY0" fmla="*/ 0 h 118707"/>
                  <a:gd name="connsiteX1" fmla="*/ 18000 w 18000"/>
                  <a:gd name="connsiteY1" fmla="*/ 0 h 118707"/>
                  <a:gd name="connsiteX2" fmla="*/ 18000 w 18000"/>
                  <a:gd name="connsiteY2" fmla="*/ 100707 h 118707"/>
                  <a:gd name="connsiteX3" fmla="*/ 0 w 18000"/>
                  <a:gd name="connsiteY3" fmla="*/ 118707 h 118707"/>
                  <a:gd name="connsiteX4" fmla="*/ 0 w 18000"/>
                  <a:gd name="connsiteY4" fmla="*/ 0 h 11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8707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00707"/>
                    </a:lnTo>
                    <a:lnTo>
                      <a:pt x="0" y="1187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5" name="任意多边形: 形状 344"/>
              <p:cNvSpPr/>
              <p:nvPr/>
            </p:nvSpPr>
            <p:spPr>
              <a:xfrm rot="2700000">
                <a:off x="7953842" y="1696916"/>
                <a:ext cx="18000" cy="50013"/>
              </a:xfrm>
              <a:custGeom>
                <a:avLst/>
                <a:gdLst>
                  <a:gd name="connsiteX0" fmla="*/ 0 w 18000"/>
                  <a:gd name="connsiteY0" fmla="*/ 0 h 50013"/>
                  <a:gd name="connsiteX1" fmla="*/ 18000 w 18000"/>
                  <a:gd name="connsiteY1" fmla="*/ 0 h 50013"/>
                  <a:gd name="connsiteX2" fmla="*/ 18000 w 18000"/>
                  <a:gd name="connsiteY2" fmla="*/ 32013 h 50013"/>
                  <a:gd name="connsiteX3" fmla="*/ 0 w 18000"/>
                  <a:gd name="connsiteY3" fmla="*/ 50013 h 50013"/>
                  <a:gd name="connsiteX4" fmla="*/ 0 w 18000"/>
                  <a:gd name="connsiteY4" fmla="*/ 0 h 5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01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2013"/>
                    </a:lnTo>
                    <a:lnTo>
                      <a:pt x="0" y="500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6" name="组合 345"/>
            <p:cNvGrpSpPr/>
            <p:nvPr/>
          </p:nvGrpSpPr>
          <p:grpSpPr>
            <a:xfrm>
              <a:off x="12085263" y="945917"/>
              <a:ext cx="346446" cy="299643"/>
              <a:chOff x="7350538" y="1179710"/>
              <a:chExt cx="637310" cy="551213"/>
            </a:xfrm>
            <a:solidFill>
              <a:schemeClr val="accent1"/>
            </a:solidFill>
          </p:grpSpPr>
          <p:sp>
            <p:nvSpPr>
              <p:cNvPr id="347" name="任意多边形: 形状 346"/>
              <p:cNvSpPr/>
              <p:nvPr/>
            </p:nvSpPr>
            <p:spPr>
              <a:xfrm rot="2700000">
                <a:off x="7418413" y="1162136"/>
                <a:ext cx="18000" cy="53148"/>
              </a:xfrm>
              <a:custGeom>
                <a:avLst/>
                <a:gdLst>
                  <a:gd name="connsiteX0" fmla="*/ 0 w 18000"/>
                  <a:gd name="connsiteY0" fmla="*/ 0 h 53148"/>
                  <a:gd name="connsiteX1" fmla="*/ 18000 w 18000"/>
                  <a:gd name="connsiteY1" fmla="*/ 0 h 53148"/>
                  <a:gd name="connsiteX2" fmla="*/ 18000 w 18000"/>
                  <a:gd name="connsiteY2" fmla="*/ 53148 h 53148"/>
                  <a:gd name="connsiteX3" fmla="*/ 0 w 18000"/>
                  <a:gd name="connsiteY3" fmla="*/ 35148 h 53148"/>
                  <a:gd name="connsiteX4" fmla="*/ 0 w 18000"/>
                  <a:gd name="connsiteY4" fmla="*/ 0 h 5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314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53148"/>
                    </a:lnTo>
                    <a:lnTo>
                      <a:pt x="0" y="351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任意多边形: 形状 347"/>
              <p:cNvSpPr/>
              <p:nvPr/>
            </p:nvSpPr>
            <p:spPr>
              <a:xfrm rot="2700000">
                <a:off x="7442700" y="1200650"/>
                <a:ext cx="18000" cy="121843"/>
              </a:xfrm>
              <a:custGeom>
                <a:avLst/>
                <a:gdLst>
                  <a:gd name="connsiteX0" fmla="*/ 0 w 18000"/>
                  <a:gd name="connsiteY0" fmla="*/ 0 h 121843"/>
                  <a:gd name="connsiteX1" fmla="*/ 18000 w 18000"/>
                  <a:gd name="connsiteY1" fmla="*/ 0 h 121843"/>
                  <a:gd name="connsiteX2" fmla="*/ 18000 w 18000"/>
                  <a:gd name="connsiteY2" fmla="*/ 121843 h 121843"/>
                  <a:gd name="connsiteX3" fmla="*/ 0 w 18000"/>
                  <a:gd name="connsiteY3" fmla="*/ 103843 h 121843"/>
                  <a:gd name="connsiteX4" fmla="*/ 0 w 18000"/>
                  <a:gd name="connsiteY4" fmla="*/ 0 h 121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2184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21843"/>
                    </a:lnTo>
                    <a:lnTo>
                      <a:pt x="0" y="1038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任意多边形: 形状 348"/>
              <p:cNvSpPr/>
              <p:nvPr/>
            </p:nvSpPr>
            <p:spPr>
              <a:xfrm rot="2700000">
                <a:off x="7466986" y="1239163"/>
                <a:ext cx="18000" cy="190538"/>
              </a:xfrm>
              <a:custGeom>
                <a:avLst/>
                <a:gdLst>
                  <a:gd name="connsiteX0" fmla="*/ 0 w 18000"/>
                  <a:gd name="connsiteY0" fmla="*/ 0 h 190538"/>
                  <a:gd name="connsiteX1" fmla="*/ 18000 w 18000"/>
                  <a:gd name="connsiteY1" fmla="*/ 0 h 190538"/>
                  <a:gd name="connsiteX2" fmla="*/ 18000 w 18000"/>
                  <a:gd name="connsiteY2" fmla="*/ 190538 h 190538"/>
                  <a:gd name="connsiteX3" fmla="*/ 0 w 18000"/>
                  <a:gd name="connsiteY3" fmla="*/ 172538 h 190538"/>
                  <a:gd name="connsiteX4" fmla="*/ 0 w 18000"/>
                  <a:gd name="connsiteY4" fmla="*/ 0 h 19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9053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90538"/>
                    </a:lnTo>
                    <a:lnTo>
                      <a:pt x="0" y="1725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任意多边形: 形状 349"/>
              <p:cNvSpPr/>
              <p:nvPr/>
            </p:nvSpPr>
            <p:spPr>
              <a:xfrm rot="2700000">
                <a:off x="7491274" y="1277678"/>
                <a:ext cx="18000" cy="259233"/>
              </a:xfrm>
              <a:custGeom>
                <a:avLst/>
                <a:gdLst>
                  <a:gd name="connsiteX0" fmla="*/ 0 w 18000"/>
                  <a:gd name="connsiteY0" fmla="*/ 0 h 259233"/>
                  <a:gd name="connsiteX1" fmla="*/ 18000 w 18000"/>
                  <a:gd name="connsiteY1" fmla="*/ 0 h 259233"/>
                  <a:gd name="connsiteX2" fmla="*/ 18000 w 18000"/>
                  <a:gd name="connsiteY2" fmla="*/ 259233 h 259233"/>
                  <a:gd name="connsiteX3" fmla="*/ 0 w 18000"/>
                  <a:gd name="connsiteY3" fmla="*/ 241233 h 259233"/>
                  <a:gd name="connsiteX4" fmla="*/ 0 w 18000"/>
                  <a:gd name="connsiteY4" fmla="*/ 0 h 25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923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59233"/>
                    </a:lnTo>
                    <a:lnTo>
                      <a:pt x="0" y="2412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任意多边形: 形状 350"/>
              <p:cNvSpPr/>
              <p:nvPr/>
            </p:nvSpPr>
            <p:spPr>
              <a:xfrm rot="2700000">
                <a:off x="7515563" y="1316194"/>
                <a:ext cx="18001" cy="327929"/>
              </a:xfrm>
              <a:custGeom>
                <a:avLst/>
                <a:gdLst>
                  <a:gd name="connsiteX0" fmla="*/ 0 w 18001"/>
                  <a:gd name="connsiteY0" fmla="*/ 0 h 327929"/>
                  <a:gd name="connsiteX1" fmla="*/ 18000 w 18001"/>
                  <a:gd name="connsiteY1" fmla="*/ 0 h 327929"/>
                  <a:gd name="connsiteX2" fmla="*/ 18001 w 18001"/>
                  <a:gd name="connsiteY2" fmla="*/ 327929 h 327929"/>
                  <a:gd name="connsiteX3" fmla="*/ 0 w 18001"/>
                  <a:gd name="connsiteY3" fmla="*/ 309929 h 327929"/>
                  <a:gd name="connsiteX4" fmla="*/ 0 w 18001"/>
                  <a:gd name="connsiteY4" fmla="*/ 0 h 32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1" h="327929">
                    <a:moveTo>
                      <a:pt x="0" y="0"/>
                    </a:moveTo>
                    <a:lnTo>
                      <a:pt x="18000" y="0"/>
                    </a:lnTo>
                    <a:lnTo>
                      <a:pt x="18001" y="327929"/>
                    </a:lnTo>
                    <a:lnTo>
                      <a:pt x="0" y="3099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2" name="任意多边形: 形状 351"/>
              <p:cNvSpPr/>
              <p:nvPr/>
            </p:nvSpPr>
            <p:spPr>
              <a:xfrm rot="2700000">
                <a:off x="7539850" y="1354708"/>
                <a:ext cx="17999" cy="396623"/>
              </a:xfrm>
              <a:custGeom>
                <a:avLst/>
                <a:gdLst>
                  <a:gd name="connsiteX0" fmla="*/ 0 w 17999"/>
                  <a:gd name="connsiteY0" fmla="*/ 0 h 396623"/>
                  <a:gd name="connsiteX1" fmla="*/ 17999 w 17999"/>
                  <a:gd name="connsiteY1" fmla="*/ 0 h 396623"/>
                  <a:gd name="connsiteX2" fmla="*/ 17999 w 17999"/>
                  <a:gd name="connsiteY2" fmla="*/ 396623 h 396623"/>
                  <a:gd name="connsiteX3" fmla="*/ 0 w 17999"/>
                  <a:gd name="connsiteY3" fmla="*/ 378623 h 396623"/>
                  <a:gd name="connsiteX4" fmla="*/ 0 w 17999"/>
                  <a:gd name="connsiteY4" fmla="*/ 0 h 39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6623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96623"/>
                    </a:lnTo>
                    <a:lnTo>
                      <a:pt x="0" y="3786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" name="任意多边形: 形状 352"/>
              <p:cNvSpPr/>
              <p:nvPr/>
            </p:nvSpPr>
            <p:spPr>
              <a:xfrm rot="2700000">
                <a:off x="7589534" y="1403742"/>
                <a:ext cx="17999" cy="393487"/>
              </a:xfrm>
              <a:custGeom>
                <a:avLst/>
                <a:gdLst>
                  <a:gd name="connsiteX0" fmla="*/ 0 w 17999"/>
                  <a:gd name="connsiteY0" fmla="*/ 0 h 393487"/>
                  <a:gd name="connsiteX1" fmla="*/ 17999 w 17999"/>
                  <a:gd name="connsiteY1" fmla="*/ 0 h 393487"/>
                  <a:gd name="connsiteX2" fmla="*/ 17999 w 17999"/>
                  <a:gd name="connsiteY2" fmla="*/ 375487 h 393487"/>
                  <a:gd name="connsiteX3" fmla="*/ 0 w 17999"/>
                  <a:gd name="connsiteY3" fmla="*/ 393487 h 393487"/>
                  <a:gd name="connsiteX4" fmla="*/ 0 w 17999"/>
                  <a:gd name="connsiteY4" fmla="*/ 0 h 393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3487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75487"/>
                    </a:lnTo>
                    <a:lnTo>
                      <a:pt x="0" y="3934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" name="任意多边形: 形状 353"/>
              <p:cNvSpPr/>
              <p:nvPr/>
            </p:nvSpPr>
            <p:spPr>
              <a:xfrm rot="2700000">
                <a:off x="7662395" y="1462376"/>
                <a:ext cx="18000" cy="324792"/>
              </a:xfrm>
              <a:custGeom>
                <a:avLst/>
                <a:gdLst>
                  <a:gd name="connsiteX0" fmla="*/ 0 w 18000"/>
                  <a:gd name="connsiteY0" fmla="*/ 0 h 324792"/>
                  <a:gd name="connsiteX1" fmla="*/ 18000 w 18000"/>
                  <a:gd name="connsiteY1" fmla="*/ 0 h 324792"/>
                  <a:gd name="connsiteX2" fmla="*/ 18000 w 18000"/>
                  <a:gd name="connsiteY2" fmla="*/ 306792 h 324792"/>
                  <a:gd name="connsiteX3" fmla="*/ 0 w 18000"/>
                  <a:gd name="connsiteY3" fmla="*/ 324792 h 324792"/>
                  <a:gd name="connsiteX4" fmla="*/ 0 w 18000"/>
                  <a:gd name="connsiteY4" fmla="*/ 0 h 32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4792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06792"/>
                    </a:lnTo>
                    <a:lnTo>
                      <a:pt x="0" y="324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任意多边形: 形状 354"/>
              <p:cNvSpPr/>
              <p:nvPr/>
            </p:nvSpPr>
            <p:spPr>
              <a:xfrm rot="2700000">
                <a:off x="7735256" y="1521010"/>
                <a:ext cx="18000" cy="256098"/>
              </a:xfrm>
              <a:custGeom>
                <a:avLst/>
                <a:gdLst>
                  <a:gd name="connsiteX0" fmla="*/ 0 w 18000"/>
                  <a:gd name="connsiteY0" fmla="*/ 0 h 256098"/>
                  <a:gd name="connsiteX1" fmla="*/ 18000 w 18000"/>
                  <a:gd name="connsiteY1" fmla="*/ 0 h 256098"/>
                  <a:gd name="connsiteX2" fmla="*/ 18000 w 18000"/>
                  <a:gd name="connsiteY2" fmla="*/ 238098 h 256098"/>
                  <a:gd name="connsiteX3" fmla="*/ 0 w 18000"/>
                  <a:gd name="connsiteY3" fmla="*/ 256098 h 256098"/>
                  <a:gd name="connsiteX4" fmla="*/ 0 w 18000"/>
                  <a:gd name="connsiteY4" fmla="*/ 0 h 2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609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38098"/>
                    </a:lnTo>
                    <a:lnTo>
                      <a:pt x="0" y="2560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任意多边形: 形状 355"/>
              <p:cNvSpPr/>
              <p:nvPr/>
            </p:nvSpPr>
            <p:spPr>
              <a:xfrm rot="2700000">
                <a:off x="7808120" y="1579647"/>
                <a:ext cx="17999" cy="187402"/>
              </a:xfrm>
              <a:custGeom>
                <a:avLst/>
                <a:gdLst>
                  <a:gd name="connsiteX0" fmla="*/ 0 w 17999"/>
                  <a:gd name="connsiteY0" fmla="*/ 0 h 187402"/>
                  <a:gd name="connsiteX1" fmla="*/ 17999 w 17999"/>
                  <a:gd name="connsiteY1" fmla="*/ 0 h 187402"/>
                  <a:gd name="connsiteX2" fmla="*/ 17999 w 17999"/>
                  <a:gd name="connsiteY2" fmla="*/ 169402 h 187402"/>
                  <a:gd name="connsiteX3" fmla="*/ 0 w 17999"/>
                  <a:gd name="connsiteY3" fmla="*/ 187402 h 187402"/>
                  <a:gd name="connsiteX4" fmla="*/ 0 w 17999"/>
                  <a:gd name="connsiteY4" fmla="*/ 0 h 18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187402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169402"/>
                    </a:lnTo>
                    <a:lnTo>
                      <a:pt x="0" y="187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" name="任意多边形: 形状 356"/>
              <p:cNvSpPr/>
              <p:nvPr/>
            </p:nvSpPr>
            <p:spPr>
              <a:xfrm rot="2700000">
                <a:off x="7880981" y="1638282"/>
                <a:ext cx="18000" cy="118707"/>
              </a:xfrm>
              <a:custGeom>
                <a:avLst/>
                <a:gdLst>
                  <a:gd name="connsiteX0" fmla="*/ 0 w 18000"/>
                  <a:gd name="connsiteY0" fmla="*/ 0 h 118707"/>
                  <a:gd name="connsiteX1" fmla="*/ 18000 w 18000"/>
                  <a:gd name="connsiteY1" fmla="*/ 0 h 118707"/>
                  <a:gd name="connsiteX2" fmla="*/ 18000 w 18000"/>
                  <a:gd name="connsiteY2" fmla="*/ 100707 h 118707"/>
                  <a:gd name="connsiteX3" fmla="*/ 0 w 18000"/>
                  <a:gd name="connsiteY3" fmla="*/ 118707 h 118707"/>
                  <a:gd name="connsiteX4" fmla="*/ 0 w 18000"/>
                  <a:gd name="connsiteY4" fmla="*/ 0 h 11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8707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00707"/>
                    </a:lnTo>
                    <a:lnTo>
                      <a:pt x="0" y="1187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" name="任意多边形: 形状 357"/>
              <p:cNvSpPr/>
              <p:nvPr/>
            </p:nvSpPr>
            <p:spPr>
              <a:xfrm rot="2700000">
                <a:off x="7953842" y="1696916"/>
                <a:ext cx="18000" cy="50013"/>
              </a:xfrm>
              <a:custGeom>
                <a:avLst/>
                <a:gdLst>
                  <a:gd name="connsiteX0" fmla="*/ 0 w 18000"/>
                  <a:gd name="connsiteY0" fmla="*/ 0 h 50013"/>
                  <a:gd name="connsiteX1" fmla="*/ 18000 w 18000"/>
                  <a:gd name="connsiteY1" fmla="*/ 0 h 50013"/>
                  <a:gd name="connsiteX2" fmla="*/ 18000 w 18000"/>
                  <a:gd name="connsiteY2" fmla="*/ 32013 h 50013"/>
                  <a:gd name="connsiteX3" fmla="*/ 0 w 18000"/>
                  <a:gd name="connsiteY3" fmla="*/ 50013 h 50013"/>
                  <a:gd name="connsiteX4" fmla="*/ 0 w 18000"/>
                  <a:gd name="connsiteY4" fmla="*/ 0 h 5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01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2013"/>
                    </a:lnTo>
                    <a:lnTo>
                      <a:pt x="0" y="500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9" name="组合 358"/>
            <p:cNvGrpSpPr/>
            <p:nvPr/>
          </p:nvGrpSpPr>
          <p:grpSpPr>
            <a:xfrm>
              <a:off x="11189980" y="945917"/>
              <a:ext cx="346446" cy="299643"/>
              <a:chOff x="7350538" y="1179710"/>
              <a:chExt cx="637310" cy="551213"/>
            </a:xfrm>
            <a:solidFill>
              <a:schemeClr val="accent1"/>
            </a:solidFill>
          </p:grpSpPr>
          <p:sp>
            <p:nvSpPr>
              <p:cNvPr id="360" name="任意多边形: 形状 359"/>
              <p:cNvSpPr/>
              <p:nvPr/>
            </p:nvSpPr>
            <p:spPr>
              <a:xfrm rot="2700000">
                <a:off x="7418413" y="1162136"/>
                <a:ext cx="18000" cy="53148"/>
              </a:xfrm>
              <a:custGeom>
                <a:avLst/>
                <a:gdLst>
                  <a:gd name="connsiteX0" fmla="*/ 0 w 18000"/>
                  <a:gd name="connsiteY0" fmla="*/ 0 h 53148"/>
                  <a:gd name="connsiteX1" fmla="*/ 18000 w 18000"/>
                  <a:gd name="connsiteY1" fmla="*/ 0 h 53148"/>
                  <a:gd name="connsiteX2" fmla="*/ 18000 w 18000"/>
                  <a:gd name="connsiteY2" fmla="*/ 53148 h 53148"/>
                  <a:gd name="connsiteX3" fmla="*/ 0 w 18000"/>
                  <a:gd name="connsiteY3" fmla="*/ 35148 h 53148"/>
                  <a:gd name="connsiteX4" fmla="*/ 0 w 18000"/>
                  <a:gd name="connsiteY4" fmla="*/ 0 h 5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314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53148"/>
                    </a:lnTo>
                    <a:lnTo>
                      <a:pt x="0" y="351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" name="任意多边形: 形状 360"/>
              <p:cNvSpPr/>
              <p:nvPr/>
            </p:nvSpPr>
            <p:spPr>
              <a:xfrm rot="2700000">
                <a:off x="7442700" y="1200650"/>
                <a:ext cx="18000" cy="121843"/>
              </a:xfrm>
              <a:custGeom>
                <a:avLst/>
                <a:gdLst>
                  <a:gd name="connsiteX0" fmla="*/ 0 w 18000"/>
                  <a:gd name="connsiteY0" fmla="*/ 0 h 121843"/>
                  <a:gd name="connsiteX1" fmla="*/ 18000 w 18000"/>
                  <a:gd name="connsiteY1" fmla="*/ 0 h 121843"/>
                  <a:gd name="connsiteX2" fmla="*/ 18000 w 18000"/>
                  <a:gd name="connsiteY2" fmla="*/ 121843 h 121843"/>
                  <a:gd name="connsiteX3" fmla="*/ 0 w 18000"/>
                  <a:gd name="connsiteY3" fmla="*/ 103843 h 121843"/>
                  <a:gd name="connsiteX4" fmla="*/ 0 w 18000"/>
                  <a:gd name="connsiteY4" fmla="*/ 0 h 121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2184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21843"/>
                    </a:lnTo>
                    <a:lnTo>
                      <a:pt x="0" y="1038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" name="任意多边形: 形状 361"/>
              <p:cNvSpPr/>
              <p:nvPr/>
            </p:nvSpPr>
            <p:spPr>
              <a:xfrm rot="2700000">
                <a:off x="7466986" y="1239163"/>
                <a:ext cx="18000" cy="190538"/>
              </a:xfrm>
              <a:custGeom>
                <a:avLst/>
                <a:gdLst>
                  <a:gd name="connsiteX0" fmla="*/ 0 w 18000"/>
                  <a:gd name="connsiteY0" fmla="*/ 0 h 190538"/>
                  <a:gd name="connsiteX1" fmla="*/ 18000 w 18000"/>
                  <a:gd name="connsiteY1" fmla="*/ 0 h 190538"/>
                  <a:gd name="connsiteX2" fmla="*/ 18000 w 18000"/>
                  <a:gd name="connsiteY2" fmla="*/ 190538 h 190538"/>
                  <a:gd name="connsiteX3" fmla="*/ 0 w 18000"/>
                  <a:gd name="connsiteY3" fmla="*/ 172538 h 190538"/>
                  <a:gd name="connsiteX4" fmla="*/ 0 w 18000"/>
                  <a:gd name="connsiteY4" fmla="*/ 0 h 19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9053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90538"/>
                    </a:lnTo>
                    <a:lnTo>
                      <a:pt x="0" y="1725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" name="任意多边形: 形状 362"/>
              <p:cNvSpPr/>
              <p:nvPr/>
            </p:nvSpPr>
            <p:spPr>
              <a:xfrm rot="2700000">
                <a:off x="7491274" y="1277678"/>
                <a:ext cx="18000" cy="259233"/>
              </a:xfrm>
              <a:custGeom>
                <a:avLst/>
                <a:gdLst>
                  <a:gd name="connsiteX0" fmla="*/ 0 w 18000"/>
                  <a:gd name="connsiteY0" fmla="*/ 0 h 259233"/>
                  <a:gd name="connsiteX1" fmla="*/ 18000 w 18000"/>
                  <a:gd name="connsiteY1" fmla="*/ 0 h 259233"/>
                  <a:gd name="connsiteX2" fmla="*/ 18000 w 18000"/>
                  <a:gd name="connsiteY2" fmla="*/ 259233 h 259233"/>
                  <a:gd name="connsiteX3" fmla="*/ 0 w 18000"/>
                  <a:gd name="connsiteY3" fmla="*/ 241233 h 259233"/>
                  <a:gd name="connsiteX4" fmla="*/ 0 w 18000"/>
                  <a:gd name="connsiteY4" fmla="*/ 0 h 25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923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59233"/>
                    </a:lnTo>
                    <a:lnTo>
                      <a:pt x="0" y="2412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" name="任意多边形: 形状 363"/>
              <p:cNvSpPr/>
              <p:nvPr/>
            </p:nvSpPr>
            <p:spPr>
              <a:xfrm rot="2700000">
                <a:off x="7515563" y="1316194"/>
                <a:ext cx="18001" cy="327929"/>
              </a:xfrm>
              <a:custGeom>
                <a:avLst/>
                <a:gdLst>
                  <a:gd name="connsiteX0" fmla="*/ 0 w 18001"/>
                  <a:gd name="connsiteY0" fmla="*/ 0 h 327929"/>
                  <a:gd name="connsiteX1" fmla="*/ 18000 w 18001"/>
                  <a:gd name="connsiteY1" fmla="*/ 0 h 327929"/>
                  <a:gd name="connsiteX2" fmla="*/ 18001 w 18001"/>
                  <a:gd name="connsiteY2" fmla="*/ 327929 h 327929"/>
                  <a:gd name="connsiteX3" fmla="*/ 0 w 18001"/>
                  <a:gd name="connsiteY3" fmla="*/ 309929 h 327929"/>
                  <a:gd name="connsiteX4" fmla="*/ 0 w 18001"/>
                  <a:gd name="connsiteY4" fmla="*/ 0 h 32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1" h="327929">
                    <a:moveTo>
                      <a:pt x="0" y="0"/>
                    </a:moveTo>
                    <a:lnTo>
                      <a:pt x="18000" y="0"/>
                    </a:lnTo>
                    <a:lnTo>
                      <a:pt x="18001" y="327929"/>
                    </a:lnTo>
                    <a:lnTo>
                      <a:pt x="0" y="3099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" name="任意多边形: 形状 364"/>
              <p:cNvSpPr/>
              <p:nvPr/>
            </p:nvSpPr>
            <p:spPr>
              <a:xfrm rot="2700000">
                <a:off x="7539850" y="1354708"/>
                <a:ext cx="17999" cy="396623"/>
              </a:xfrm>
              <a:custGeom>
                <a:avLst/>
                <a:gdLst>
                  <a:gd name="connsiteX0" fmla="*/ 0 w 17999"/>
                  <a:gd name="connsiteY0" fmla="*/ 0 h 396623"/>
                  <a:gd name="connsiteX1" fmla="*/ 17999 w 17999"/>
                  <a:gd name="connsiteY1" fmla="*/ 0 h 396623"/>
                  <a:gd name="connsiteX2" fmla="*/ 17999 w 17999"/>
                  <a:gd name="connsiteY2" fmla="*/ 396623 h 396623"/>
                  <a:gd name="connsiteX3" fmla="*/ 0 w 17999"/>
                  <a:gd name="connsiteY3" fmla="*/ 378623 h 396623"/>
                  <a:gd name="connsiteX4" fmla="*/ 0 w 17999"/>
                  <a:gd name="connsiteY4" fmla="*/ 0 h 39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6623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96623"/>
                    </a:lnTo>
                    <a:lnTo>
                      <a:pt x="0" y="3786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6" name="任意多边形: 形状 365"/>
              <p:cNvSpPr/>
              <p:nvPr/>
            </p:nvSpPr>
            <p:spPr>
              <a:xfrm rot="2700000">
                <a:off x="7589534" y="1403742"/>
                <a:ext cx="17999" cy="393487"/>
              </a:xfrm>
              <a:custGeom>
                <a:avLst/>
                <a:gdLst>
                  <a:gd name="connsiteX0" fmla="*/ 0 w 17999"/>
                  <a:gd name="connsiteY0" fmla="*/ 0 h 393487"/>
                  <a:gd name="connsiteX1" fmla="*/ 17999 w 17999"/>
                  <a:gd name="connsiteY1" fmla="*/ 0 h 393487"/>
                  <a:gd name="connsiteX2" fmla="*/ 17999 w 17999"/>
                  <a:gd name="connsiteY2" fmla="*/ 375487 h 393487"/>
                  <a:gd name="connsiteX3" fmla="*/ 0 w 17999"/>
                  <a:gd name="connsiteY3" fmla="*/ 393487 h 393487"/>
                  <a:gd name="connsiteX4" fmla="*/ 0 w 17999"/>
                  <a:gd name="connsiteY4" fmla="*/ 0 h 393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393487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375487"/>
                    </a:lnTo>
                    <a:lnTo>
                      <a:pt x="0" y="3934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7" name="任意多边形: 形状 366"/>
              <p:cNvSpPr/>
              <p:nvPr/>
            </p:nvSpPr>
            <p:spPr>
              <a:xfrm rot="2700000">
                <a:off x="7662395" y="1462376"/>
                <a:ext cx="18000" cy="324792"/>
              </a:xfrm>
              <a:custGeom>
                <a:avLst/>
                <a:gdLst>
                  <a:gd name="connsiteX0" fmla="*/ 0 w 18000"/>
                  <a:gd name="connsiteY0" fmla="*/ 0 h 324792"/>
                  <a:gd name="connsiteX1" fmla="*/ 18000 w 18000"/>
                  <a:gd name="connsiteY1" fmla="*/ 0 h 324792"/>
                  <a:gd name="connsiteX2" fmla="*/ 18000 w 18000"/>
                  <a:gd name="connsiteY2" fmla="*/ 306792 h 324792"/>
                  <a:gd name="connsiteX3" fmla="*/ 0 w 18000"/>
                  <a:gd name="connsiteY3" fmla="*/ 324792 h 324792"/>
                  <a:gd name="connsiteX4" fmla="*/ 0 w 18000"/>
                  <a:gd name="connsiteY4" fmla="*/ 0 h 324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4792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06792"/>
                    </a:lnTo>
                    <a:lnTo>
                      <a:pt x="0" y="324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任意多边形: 形状 367"/>
              <p:cNvSpPr/>
              <p:nvPr/>
            </p:nvSpPr>
            <p:spPr>
              <a:xfrm rot="2700000">
                <a:off x="7735256" y="1521010"/>
                <a:ext cx="18000" cy="256098"/>
              </a:xfrm>
              <a:custGeom>
                <a:avLst/>
                <a:gdLst>
                  <a:gd name="connsiteX0" fmla="*/ 0 w 18000"/>
                  <a:gd name="connsiteY0" fmla="*/ 0 h 256098"/>
                  <a:gd name="connsiteX1" fmla="*/ 18000 w 18000"/>
                  <a:gd name="connsiteY1" fmla="*/ 0 h 256098"/>
                  <a:gd name="connsiteX2" fmla="*/ 18000 w 18000"/>
                  <a:gd name="connsiteY2" fmla="*/ 238098 h 256098"/>
                  <a:gd name="connsiteX3" fmla="*/ 0 w 18000"/>
                  <a:gd name="connsiteY3" fmla="*/ 256098 h 256098"/>
                  <a:gd name="connsiteX4" fmla="*/ 0 w 18000"/>
                  <a:gd name="connsiteY4" fmla="*/ 0 h 2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56098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38098"/>
                    </a:lnTo>
                    <a:lnTo>
                      <a:pt x="0" y="2560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9" name="任意多边形: 形状 368"/>
              <p:cNvSpPr/>
              <p:nvPr/>
            </p:nvSpPr>
            <p:spPr>
              <a:xfrm rot="2700000">
                <a:off x="7808120" y="1579647"/>
                <a:ext cx="17999" cy="187402"/>
              </a:xfrm>
              <a:custGeom>
                <a:avLst/>
                <a:gdLst>
                  <a:gd name="connsiteX0" fmla="*/ 0 w 17999"/>
                  <a:gd name="connsiteY0" fmla="*/ 0 h 187402"/>
                  <a:gd name="connsiteX1" fmla="*/ 17999 w 17999"/>
                  <a:gd name="connsiteY1" fmla="*/ 0 h 187402"/>
                  <a:gd name="connsiteX2" fmla="*/ 17999 w 17999"/>
                  <a:gd name="connsiteY2" fmla="*/ 169402 h 187402"/>
                  <a:gd name="connsiteX3" fmla="*/ 0 w 17999"/>
                  <a:gd name="connsiteY3" fmla="*/ 187402 h 187402"/>
                  <a:gd name="connsiteX4" fmla="*/ 0 w 17999"/>
                  <a:gd name="connsiteY4" fmla="*/ 0 h 18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9" h="187402">
                    <a:moveTo>
                      <a:pt x="0" y="0"/>
                    </a:moveTo>
                    <a:lnTo>
                      <a:pt x="17999" y="0"/>
                    </a:lnTo>
                    <a:lnTo>
                      <a:pt x="17999" y="169402"/>
                    </a:lnTo>
                    <a:lnTo>
                      <a:pt x="0" y="187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0" name="任意多边形: 形状 369"/>
              <p:cNvSpPr/>
              <p:nvPr/>
            </p:nvSpPr>
            <p:spPr>
              <a:xfrm rot="2700000">
                <a:off x="7880981" y="1638282"/>
                <a:ext cx="18000" cy="118707"/>
              </a:xfrm>
              <a:custGeom>
                <a:avLst/>
                <a:gdLst>
                  <a:gd name="connsiteX0" fmla="*/ 0 w 18000"/>
                  <a:gd name="connsiteY0" fmla="*/ 0 h 118707"/>
                  <a:gd name="connsiteX1" fmla="*/ 18000 w 18000"/>
                  <a:gd name="connsiteY1" fmla="*/ 0 h 118707"/>
                  <a:gd name="connsiteX2" fmla="*/ 18000 w 18000"/>
                  <a:gd name="connsiteY2" fmla="*/ 100707 h 118707"/>
                  <a:gd name="connsiteX3" fmla="*/ 0 w 18000"/>
                  <a:gd name="connsiteY3" fmla="*/ 118707 h 118707"/>
                  <a:gd name="connsiteX4" fmla="*/ 0 w 18000"/>
                  <a:gd name="connsiteY4" fmla="*/ 0 h 11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8707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00707"/>
                    </a:lnTo>
                    <a:lnTo>
                      <a:pt x="0" y="1187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1" name="任意多边形: 形状 370"/>
              <p:cNvSpPr/>
              <p:nvPr/>
            </p:nvSpPr>
            <p:spPr>
              <a:xfrm rot="2700000">
                <a:off x="7953842" y="1696916"/>
                <a:ext cx="18000" cy="50013"/>
              </a:xfrm>
              <a:custGeom>
                <a:avLst/>
                <a:gdLst>
                  <a:gd name="connsiteX0" fmla="*/ 0 w 18000"/>
                  <a:gd name="connsiteY0" fmla="*/ 0 h 50013"/>
                  <a:gd name="connsiteX1" fmla="*/ 18000 w 18000"/>
                  <a:gd name="connsiteY1" fmla="*/ 0 h 50013"/>
                  <a:gd name="connsiteX2" fmla="*/ 18000 w 18000"/>
                  <a:gd name="connsiteY2" fmla="*/ 32013 h 50013"/>
                  <a:gd name="connsiteX3" fmla="*/ 0 w 18000"/>
                  <a:gd name="connsiteY3" fmla="*/ 50013 h 50013"/>
                  <a:gd name="connsiteX4" fmla="*/ 0 w 18000"/>
                  <a:gd name="connsiteY4" fmla="*/ 0 h 5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013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32013"/>
                    </a:lnTo>
                    <a:lnTo>
                      <a:pt x="0" y="500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aphicFrame>
        <p:nvGraphicFramePr>
          <p:cNvPr id="75" name="图表"/>
          <p:cNvGraphicFramePr/>
          <p:nvPr>
            <p:extLst/>
          </p:nvPr>
        </p:nvGraphicFramePr>
        <p:xfrm>
          <a:off x="6816886" y="3442058"/>
          <a:ext cx="4461509" cy="29743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6" name="红色矩形"/>
          <p:cNvSpPr/>
          <p:nvPr/>
        </p:nvSpPr>
        <p:spPr>
          <a:xfrm>
            <a:off x="897447" y="2847885"/>
            <a:ext cx="589417" cy="103599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"/>
          <p:cNvSpPr txBox="1"/>
          <p:nvPr/>
        </p:nvSpPr>
        <p:spPr>
          <a:xfrm>
            <a:off x="803841" y="5111708"/>
            <a:ext cx="397317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2" name="标题"/>
          <p:cNvSpPr txBox="1"/>
          <p:nvPr/>
        </p:nvSpPr>
        <p:spPr>
          <a:xfrm>
            <a:off x="794317" y="3975121"/>
            <a:ext cx="2587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GROUP ADVANTAGE</a:t>
            </a:r>
            <a:endParaRPr lang="zh-CN" altLang="en-US" sz="28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948747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8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5" grpId="0">
        <p:bldAsOne/>
      </p:bldGraphic>
      <p:bldP spid="76" grpId="0" animBg="1"/>
      <p:bldP spid="73" grpId="0"/>
      <p:bldP spid="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图片"/>
          <p:cNvSpPr/>
          <p:nvPr/>
        </p:nvSpPr>
        <p:spPr>
          <a:xfrm>
            <a:off x="1835879" y="0"/>
            <a:ext cx="10356121" cy="6858000"/>
          </a:xfrm>
          <a:prstGeom prst="rect">
            <a:avLst/>
          </a:prstGeom>
          <a:blipFill dpi="0" rotWithShape="1">
            <a:blip r:embed="rId2"/>
            <a:srcRect/>
            <a:tile tx="-508000" ty="2032000" sx="100000" sy="10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数字"/>
          <p:cNvSpPr txBox="1"/>
          <p:nvPr/>
        </p:nvSpPr>
        <p:spPr>
          <a:xfrm>
            <a:off x="8065844" y="-627566"/>
            <a:ext cx="5448300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>
                <a:solidFill>
                  <a:schemeClr val="accent1"/>
                </a:solidFill>
                <a:latin typeface="+mj-lt"/>
              </a:rPr>
              <a:t>4</a:t>
            </a:r>
            <a:endParaRPr lang="zh-CN" altLang="en-US" sz="4130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96" name="装饰元素"/>
          <p:cNvGrpSpPr/>
          <p:nvPr/>
        </p:nvGrpSpPr>
        <p:grpSpPr>
          <a:xfrm>
            <a:off x="-116198" y="6049010"/>
            <a:ext cx="3199049" cy="927273"/>
            <a:chOff x="-116198" y="6049010"/>
            <a:chExt cx="3199049" cy="927273"/>
          </a:xfrm>
        </p:grpSpPr>
        <p:sp>
          <p:nvSpPr>
            <p:cNvPr id="97" name="矩形 96"/>
            <p:cNvSpPr/>
            <p:nvPr/>
          </p:nvSpPr>
          <p:spPr>
            <a:xfrm>
              <a:off x="537064" y="6725319"/>
              <a:ext cx="250966" cy="250964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>
              <a:off x="1190326" y="6725319"/>
              <a:ext cx="250966" cy="250964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1843588" y="6725319"/>
              <a:ext cx="250966" cy="250964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 106"/>
            <p:cNvSpPr/>
            <p:nvPr/>
          </p:nvSpPr>
          <p:spPr>
            <a:xfrm>
              <a:off x="2496850" y="6725319"/>
              <a:ext cx="250966" cy="250964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207631" y="6384045"/>
              <a:ext cx="250966" cy="250964"/>
            </a:xfrm>
            <a:prstGeom prst="rect">
              <a:avLst/>
            </a:pr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537064" y="6049010"/>
              <a:ext cx="250966" cy="250964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/>
            <p:cNvSpPr/>
            <p:nvPr/>
          </p:nvSpPr>
          <p:spPr>
            <a:xfrm>
              <a:off x="863694" y="6384045"/>
              <a:ext cx="250966" cy="250964"/>
            </a:xfrm>
            <a:prstGeom prst="rect">
              <a:avLst/>
            </a:pr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>
              <a:off x="1190326" y="6049010"/>
              <a:ext cx="250966" cy="250964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/>
            <p:cNvSpPr/>
            <p:nvPr/>
          </p:nvSpPr>
          <p:spPr>
            <a:xfrm>
              <a:off x="1519757" y="6384045"/>
              <a:ext cx="250966" cy="250964"/>
            </a:xfrm>
            <a:prstGeom prst="rect">
              <a:avLst/>
            </a:pr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1843588" y="6049010"/>
              <a:ext cx="250966" cy="250964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/>
            <p:cNvSpPr/>
            <p:nvPr/>
          </p:nvSpPr>
          <p:spPr>
            <a:xfrm>
              <a:off x="2175820" y="6384045"/>
              <a:ext cx="250966" cy="250964"/>
            </a:xfrm>
            <a:prstGeom prst="rect">
              <a:avLst/>
            </a:pr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/>
            <p:cNvSpPr/>
            <p:nvPr/>
          </p:nvSpPr>
          <p:spPr>
            <a:xfrm>
              <a:off x="2496850" y="6049010"/>
              <a:ext cx="250966" cy="250964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/>
            <p:cNvSpPr/>
            <p:nvPr/>
          </p:nvSpPr>
          <p:spPr>
            <a:xfrm>
              <a:off x="2831885" y="6384045"/>
              <a:ext cx="250966" cy="250964"/>
            </a:xfrm>
            <a:prstGeom prst="rect">
              <a:avLst/>
            </a:pr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 116"/>
            <p:cNvSpPr/>
            <p:nvPr/>
          </p:nvSpPr>
          <p:spPr>
            <a:xfrm>
              <a:off x="-116198" y="6725319"/>
              <a:ext cx="250966" cy="250964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-116198" y="6049010"/>
              <a:ext cx="250966" cy="250964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红色方块"/>
          <p:cNvSpPr/>
          <p:nvPr/>
        </p:nvSpPr>
        <p:spPr>
          <a:xfrm>
            <a:off x="1492412" y="1823293"/>
            <a:ext cx="675640" cy="675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横线"/>
          <p:cNvCxnSpPr/>
          <p:nvPr/>
        </p:nvCxnSpPr>
        <p:spPr>
          <a:xfrm>
            <a:off x="1481346" y="3159153"/>
            <a:ext cx="976992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"/>
          <p:cNvSpPr txBox="1"/>
          <p:nvPr/>
        </p:nvSpPr>
        <p:spPr>
          <a:xfrm>
            <a:off x="1387465" y="3367863"/>
            <a:ext cx="3619523" cy="550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3" name="标题：PART FOUR"/>
          <p:cNvSpPr txBox="1"/>
          <p:nvPr/>
        </p:nvSpPr>
        <p:spPr>
          <a:xfrm>
            <a:off x="1381743" y="2508933"/>
            <a:ext cx="3508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PART FOUR</a:t>
            </a:r>
            <a:endParaRPr lang="zh-CN" altLang="en-US" sz="28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57339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 animBg="1"/>
      <p:bldP spid="94" grpId="0"/>
      <p:bldP spid="9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装饰元素"/>
          <p:cNvSpPr>
            <a:spLocks noChangeAspect="1"/>
          </p:cNvSpPr>
          <p:nvPr/>
        </p:nvSpPr>
        <p:spPr>
          <a:xfrm rot="1800000">
            <a:off x="8769216" y="-321233"/>
            <a:ext cx="1326220" cy="2880000"/>
          </a:xfrm>
          <a:custGeom>
            <a:avLst/>
            <a:gdLst>
              <a:gd name="connsiteX0" fmla="*/ 0 w 548640"/>
              <a:gd name="connsiteY0" fmla="*/ 621030 h 1242060"/>
              <a:gd name="connsiteX1" fmla="*/ 274320 w 548640"/>
              <a:gd name="connsiteY1" fmla="*/ 0 h 1242060"/>
              <a:gd name="connsiteX2" fmla="*/ 548640 w 548640"/>
              <a:gd name="connsiteY2" fmla="*/ 621030 h 1242060"/>
              <a:gd name="connsiteX3" fmla="*/ 274320 w 548640"/>
              <a:gd name="connsiteY3" fmla="*/ 1242060 h 1242060"/>
              <a:gd name="connsiteX4" fmla="*/ 0 w 548640"/>
              <a:gd name="connsiteY4" fmla="*/ 621030 h 1242060"/>
              <a:gd name="connsiteX0" fmla="*/ 82747 w 714134"/>
              <a:gd name="connsiteY0" fmla="*/ 621030 h 1243283"/>
              <a:gd name="connsiteX1" fmla="*/ 357067 w 714134"/>
              <a:gd name="connsiteY1" fmla="*/ 0 h 1243283"/>
              <a:gd name="connsiteX2" fmla="*/ 631387 w 714134"/>
              <a:gd name="connsiteY2" fmla="*/ 621030 h 1243283"/>
              <a:gd name="connsiteX3" fmla="*/ 357067 w 714134"/>
              <a:gd name="connsiteY3" fmla="*/ 1242060 h 1243283"/>
              <a:gd name="connsiteX4" fmla="*/ 82747 w 714134"/>
              <a:gd name="connsiteY4" fmla="*/ 621030 h 1243283"/>
              <a:gd name="connsiteX0" fmla="*/ 11695 w 572029"/>
              <a:gd name="connsiteY0" fmla="*/ 621030 h 1242209"/>
              <a:gd name="connsiteX1" fmla="*/ 286015 w 572029"/>
              <a:gd name="connsiteY1" fmla="*/ 0 h 1242209"/>
              <a:gd name="connsiteX2" fmla="*/ 560335 w 572029"/>
              <a:gd name="connsiteY2" fmla="*/ 621030 h 1242209"/>
              <a:gd name="connsiteX3" fmla="*/ 286015 w 572029"/>
              <a:gd name="connsiteY3" fmla="*/ 1242060 h 1242209"/>
              <a:gd name="connsiteX4" fmla="*/ 11695 w 572029"/>
              <a:gd name="connsiteY4" fmla="*/ 621030 h 1242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29" h="1242209">
                <a:moveTo>
                  <a:pt x="11695" y="621030"/>
                </a:moveTo>
                <a:cubicBezTo>
                  <a:pt x="11695" y="278045"/>
                  <a:pt x="134512" y="0"/>
                  <a:pt x="286015" y="0"/>
                </a:cubicBezTo>
                <a:cubicBezTo>
                  <a:pt x="437518" y="0"/>
                  <a:pt x="560335" y="278045"/>
                  <a:pt x="560335" y="621030"/>
                </a:cubicBezTo>
                <a:cubicBezTo>
                  <a:pt x="560335" y="964015"/>
                  <a:pt x="658498" y="1234440"/>
                  <a:pt x="286015" y="1242060"/>
                </a:cubicBezTo>
                <a:cubicBezTo>
                  <a:pt x="-86468" y="1249680"/>
                  <a:pt x="11695" y="964015"/>
                  <a:pt x="11695" y="62103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装饰元素"/>
          <p:cNvGrpSpPr/>
          <p:nvPr/>
        </p:nvGrpSpPr>
        <p:grpSpPr>
          <a:xfrm>
            <a:off x="6799898" y="6297083"/>
            <a:ext cx="2281096" cy="696619"/>
            <a:chOff x="6799898" y="6297083"/>
            <a:chExt cx="2281096" cy="696619"/>
          </a:xfrm>
        </p:grpSpPr>
        <p:sp>
          <p:nvSpPr>
            <p:cNvPr id="60" name="椭圆 146_64"/>
            <p:cNvSpPr/>
            <p:nvPr/>
          </p:nvSpPr>
          <p:spPr>
            <a:xfrm rot="2640000">
              <a:off x="6799898" y="6297083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146_64"/>
            <p:cNvSpPr/>
            <p:nvPr/>
          </p:nvSpPr>
          <p:spPr>
            <a:xfrm rot="2640000">
              <a:off x="7214533" y="6297083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146_64"/>
            <p:cNvSpPr/>
            <p:nvPr/>
          </p:nvSpPr>
          <p:spPr>
            <a:xfrm rot="2640000">
              <a:off x="7629168" y="6297084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146_64"/>
            <p:cNvSpPr/>
            <p:nvPr/>
          </p:nvSpPr>
          <p:spPr>
            <a:xfrm rot="2640000">
              <a:off x="8043803" y="6297085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146_64"/>
            <p:cNvSpPr/>
            <p:nvPr/>
          </p:nvSpPr>
          <p:spPr>
            <a:xfrm rot="2640000">
              <a:off x="8458438" y="6297085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146_64"/>
            <p:cNvSpPr/>
            <p:nvPr/>
          </p:nvSpPr>
          <p:spPr>
            <a:xfrm rot="2640000">
              <a:off x="8873075" y="6297085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146_64"/>
            <p:cNvSpPr/>
            <p:nvPr/>
          </p:nvSpPr>
          <p:spPr>
            <a:xfrm rot="2640000">
              <a:off x="6831423" y="6509171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146_64"/>
            <p:cNvSpPr/>
            <p:nvPr/>
          </p:nvSpPr>
          <p:spPr>
            <a:xfrm rot="2640000">
              <a:off x="7246058" y="6509171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146_64"/>
            <p:cNvSpPr/>
            <p:nvPr/>
          </p:nvSpPr>
          <p:spPr>
            <a:xfrm rot="2640000">
              <a:off x="7660693" y="6509172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146_64"/>
            <p:cNvSpPr/>
            <p:nvPr/>
          </p:nvSpPr>
          <p:spPr>
            <a:xfrm rot="2640000">
              <a:off x="8075328" y="6509173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146_64"/>
            <p:cNvSpPr/>
            <p:nvPr/>
          </p:nvSpPr>
          <p:spPr>
            <a:xfrm rot="2640000">
              <a:off x="8489963" y="6509173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146_64"/>
            <p:cNvSpPr/>
            <p:nvPr/>
          </p:nvSpPr>
          <p:spPr>
            <a:xfrm rot="2640000">
              <a:off x="8904600" y="6509173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146_64"/>
            <p:cNvSpPr/>
            <p:nvPr/>
          </p:nvSpPr>
          <p:spPr>
            <a:xfrm rot="2640000">
              <a:off x="6882359" y="6721258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146_64"/>
            <p:cNvSpPr/>
            <p:nvPr/>
          </p:nvSpPr>
          <p:spPr>
            <a:xfrm rot="2640000">
              <a:off x="7296994" y="6721258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146_64"/>
            <p:cNvSpPr/>
            <p:nvPr/>
          </p:nvSpPr>
          <p:spPr>
            <a:xfrm rot="2640000">
              <a:off x="7711629" y="6721259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146_64"/>
            <p:cNvSpPr/>
            <p:nvPr/>
          </p:nvSpPr>
          <p:spPr>
            <a:xfrm rot="2640000">
              <a:off x="8126264" y="6721260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146_64"/>
            <p:cNvSpPr/>
            <p:nvPr/>
          </p:nvSpPr>
          <p:spPr>
            <a:xfrm rot="2640000">
              <a:off x="8540899" y="6721260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146_64"/>
            <p:cNvSpPr/>
            <p:nvPr/>
          </p:nvSpPr>
          <p:spPr>
            <a:xfrm rot="2640000">
              <a:off x="8955536" y="6721260"/>
              <a:ext cx="125458" cy="272442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红色方块"/>
          <p:cNvSpPr/>
          <p:nvPr/>
        </p:nvSpPr>
        <p:spPr>
          <a:xfrm>
            <a:off x="10694989" y="3569975"/>
            <a:ext cx="349200" cy="34980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图片    右"/>
          <p:cNvSpPr/>
          <p:nvPr/>
        </p:nvSpPr>
        <p:spPr>
          <a:xfrm>
            <a:off x="8317026" y="368299"/>
            <a:ext cx="2059328" cy="1844039"/>
          </a:xfrm>
          <a:prstGeom prst="rect">
            <a:avLst/>
          </a:prstGeom>
          <a:blipFill dpi="0" rotWithShape="1">
            <a:blip r:embed="rId4"/>
            <a:srcRect/>
            <a:tile tx="-241300" ty="0" sx="90000" sy="9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图片    左"/>
          <p:cNvSpPr/>
          <p:nvPr/>
        </p:nvSpPr>
        <p:spPr>
          <a:xfrm>
            <a:off x="334962" y="368300"/>
            <a:ext cx="7080023" cy="64897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线框"/>
          <p:cNvSpPr/>
          <p:nvPr/>
        </p:nvSpPr>
        <p:spPr>
          <a:xfrm>
            <a:off x="-216834" y="1437641"/>
            <a:ext cx="6151135" cy="1844040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横线"/>
          <p:cNvCxnSpPr/>
          <p:nvPr/>
        </p:nvCxnSpPr>
        <p:spPr>
          <a:xfrm>
            <a:off x="8278817" y="4089597"/>
            <a:ext cx="782633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竖线"/>
          <p:cNvCxnSpPr/>
          <p:nvPr/>
        </p:nvCxnSpPr>
        <p:spPr>
          <a:xfrm>
            <a:off x="823913" y="918369"/>
            <a:ext cx="1022" cy="278606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    2"/>
          <p:cNvSpPr txBox="1"/>
          <p:nvPr/>
        </p:nvSpPr>
        <p:spPr>
          <a:xfrm>
            <a:off x="8182630" y="4203897"/>
            <a:ext cx="319430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habitant morbi tristique senectus et netus et malesuada fames ac turpis egestas. Proin pharetra nonummy pede. Mauris et orci.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7" name="标题    2"/>
          <p:cNvSpPr txBox="1"/>
          <p:nvPr/>
        </p:nvSpPr>
        <p:spPr>
          <a:xfrm>
            <a:off x="8182630" y="3098904"/>
            <a:ext cx="24209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GROUP INTRODUCE</a:t>
            </a:r>
            <a:endParaRPr lang="zh-CN" altLang="en-US" sz="28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4" name="文本  1"/>
          <p:cNvSpPr txBox="1"/>
          <p:nvPr/>
        </p:nvSpPr>
        <p:spPr>
          <a:xfrm>
            <a:off x="851126" y="1573147"/>
            <a:ext cx="460307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viverra imperdiet enim. Fusce est. Vivamus a 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tellus.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" name="标题  1"/>
          <p:cNvSpPr txBox="1"/>
          <p:nvPr/>
        </p:nvSpPr>
        <p:spPr>
          <a:xfrm>
            <a:off x="851127" y="758211"/>
            <a:ext cx="342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PRESIDENT SPEECH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825943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2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70"/>
                            </p:stCondLst>
                            <p:childTnLst>
                              <p:par>
                                <p:cTn id="1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6" grpId="0" animBg="1"/>
      <p:bldP spid="55" grpId="0" animBg="1"/>
      <p:bldP spid="58" grpId="0"/>
      <p:bldP spid="57" grpId="0"/>
      <p:bldP spid="54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红色方块"/>
          <p:cNvSpPr/>
          <p:nvPr/>
        </p:nvSpPr>
        <p:spPr>
          <a:xfrm>
            <a:off x="6645886" y="1441113"/>
            <a:ext cx="770961" cy="7712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背景填充矩形"/>
          <p:cNvSpPr/>
          <p:nvPr/>
        </p:nvSpPr>
        <p:spPr>
          <a:xfrm>
            <a:off x="0" y="0"/>
            <a:ext cx="766763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图片"/>
          <p:cNvSpPr/>
          <p:nvPr/>
        </p:nvSpPr>
        <p:spPr>
          <a:xfrm>
            <a:off x="334909" y="0"/>
            <a:ext cx="5599339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装饰元素"/>
          <p:cNvGrpSpPr/>
          <p:nvPr/>
        </p:nvGrpSpPr>
        <p:grpSpPr>
          <a:xfrm>
            <a:off x="5121529" y="6049010"/>
            <a:ext cx="3249951" cy="927273"/>
            <a:chOff x="5121529" y="6049010"/>
            <a:chExt cx="3249951" cy="927273"/>
          </a:xfrm>
        </p:grpSpPr>
        <p:sp>
          <p:nvSpPr>
            <p:cNvPr id="113" name="矩形 112"/>
            <p:cNvSpPr/>
            <p:nvPr/>
          </p:nvSpPr>
          <p:spPr>
            <a:xfrm>
              <a:off x="5496260" y="6384045"/>
              <a:ext cx="250966" cy="250964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/>
            <p:cNvSpPr/>
            <p:nvPr/>
          </p:nvSpPr>
          <p:spPr>
            <a:xfrm>
              <a:off x="6152323" y="6384045"/>
              <a:ext cx="250966" cy="250964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 116"/>
            <p:cNvSpPr/>
            <p:nvPr/>
          </p:nvSpPr>
          <p:spPr>
            <a:xfrm>
              <a:off x="6808386" y="6384045"/>
              <a:ext cx="250966" cy="250964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7464449" y="6384045"/>
              <a:ext cx="250966" cy="250964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 120"/>
            <p:cNvSpPr/>
            <p:nvPr/>
          </p:nvSpPr>
          <p:spPr>
            <a:xfrm>
              <a:off x="8120514" y="6384045"/>
              <a:ext cx="250966" cy="250964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734242" y="6049010"/>
              <a:ext cx="352769" cy="250964"/>
              <a:chOff x="9628624" y="5638614"/>
              <a:chExt cx="1190448" cy="846898"/>
            </a:xfrm>
          </p:grpSpPr>
          <p:sp>
            <p:nvSpPr>
              <p:cNvPr id="99" name="任意多边形: 形状 98"/>
              <p:cNvSpPr/>
              <p:nvPr/>
            </p:nvSpPr>
            <p:spPr>
              <a:xfrm rot="2700000">
                <a:off x="10235244" y="5509519"/>
                <a:ext cx="18000" cy="1149656"/>
              </a:xfrm>
              <a:custGeom>
                <a:avLst/>
                <a:gdLst>
                  <a:gd name="connsiteX0" fmla="*/ 0 w 18000"/>
                  <a:gd name="connsiteY0" fmla="*/ 0 h 1149656"/>
                  <a:gd name="connsiteX1" fmla="*/ 18000 w 18000"/>
                  <a:gd name="connsiteY1" fmla="*/ 18000 h 1149656"/>
                  <a:gd name="connsiteX2" fmla="*/ 18000 w 18000"/>
                  <a:gd name="connsiteY2" fmla="*/ 1131656 h 1149656"/>
                  <a:gd name="connsiteX3" fmla="*/ 0 w 18000"/>
                  <a:gd name="connsiteY3" fmla="*/ 1149656 h 1149656"/>
                  <a:gd name="connsiteX4" fmla="*/ 0 w 18000"/>
                  <a:gd name="connsiteY4" fmla="*/ 0 h 11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4965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131656"/>
                    </a:lnTo>
                    <a:lnTo>
                      <a:pt x="0" y="11496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 rot="2700000">
                <a:off x="10186669" y="5468727"/>
                <a:ext cx="18000" cy="1134090"/>
              </a:xfrm>
              <a:custGeom>
                <a:avLst/>
                <a:gdLst>
                  <a:gd name="connsiteX0" fmla="*/ 18000 w 18000"/>
                  <a:gd name="connsiteY0" fmla="*/ 0 h 1134090"/>
                  <a:gd name="connsiteX1" fmla="*/ 18000 w 18000"/>
                  <a:gd name="connsiteY1" fmla="*/ 1134090 h 1134090"/>
                  <a:gd name="connsiteX2" fmla="*/ 0 w 18000"/>
                  <a:gd name="connsiteY2" fmla="*/ 1116090 h 1134090"/>
                  <a:gd name="connsiteX3" fmla="*/ 0 w 18000"/>
                  <a:gd name="connsiteY3" fmla="*/ 18000 h 1134090"/>
                  <a:gd name="connsiteX4" fmla="*/ 18000 w 18000"/>
                  <a:gd name="connsiteY4" fmla="*/ 0 h 11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34090">
                    <a:moveTo>
                      <a:pt x="18000" y="0"/>
                    </a:moveTo>
                    <a:lnTo>
                      <a:pt x="18000" y="1134090"/>
                    </a:lnTo>
                    <a:lnTo>
                      <a:pt x="0" y="111609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 rot="2700000">
                <a:off x="10283819" y="5626789"/>
                <a:ext cx="18000" cy="1012266"/>
              </a:xfrm>
              <a:custGeom>
                <a:avLst/>
                <a:gdLst>
                  <a:gd name="connsiteX0" fmla="*/ 0 w 18000"/>
                  <a:gd name="connsiteY0" fmla="*/ 0 h 1012266"/>
                  <a:gd name="connsiteX1" fmla="*/ 18000 w 18000"/>
                  <a:gd name="connsiteY1" fmla="*/ 18000 h 1012266"/>
                  <a:gd name="connsiteX2" fmla="*/ 18000 w 18000"/>
                  <a:gd name="connsiteY2" fmla="*/ 994266 h 1012266"/>
                  <a:gd name="connsiteX3" fmla="*/ 0 w 18000"/>
                  <a:gd name="connsiteY3" fmla="*/ 1012266 h 1012266"/>
                  <a:gd name="connsiteX4" fmla="*/ 0 w 18000"/>
                  <a:gd name="connsiteY4" fmla="*/ 0 h 101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01226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994266"/>
                    </a:lnTo>
                    <a:lnTo>
                      <a:pt x="0" y="10122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 rot="2700000">
                <a:off x="10138095" y="5488848"/>
                <a:ext cx="18000" cy="996700"/>
              </a:xfrm>
              <a:custGeom>
                <a:avLst/>
                <a:gdLst>
                  <a:gd name="connsiteX0" fmla="*/ 18000 w 18000"/>
                  <a:gd name="connsiteY0" fmla="*/ 0 h 996700"/>
                  <a:gd name="connsiteX1" fmla="*/ 18000 w 18000"/>
                  <a:gd name="connsiteY1" fmla="*/ 996700 h 996700"/>
                  <a:gd name="connsiteX2" fmla="*/ 0 w 18000"/>
                  <a:gd name="connsiteY2" fmla="*/ 978700 h 996700"/>
                  <a:gd name="connsiteX3" fmla="*/ 0 w 18000"/>
                  <a:gd name="connsiteY3" fmla="*/ 18000 h 996700"/>
                  <a:gd name="connsiteX4" fmla="*/ 18000 w 18000"/>
                  <a:gd name="connsiteY4" fmla="*/ 0 h 99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996700">
                    <a:moveTo>
                      <a:pt x="18000" y="0"/>
                    </a:moveTo>
                    <a:lnTo>
                      <a:pt x="18000" y="996700"/>
                    </a:lnTo>
                    <a:lnTo>
                      <a:pt x="0" y="97870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 rot="2700000">
                <a:off x="10332393" y="5744058"/>
                <a:ext cx="18000" cy="874876"/>
              </a:xfrm>
              <a:custGeom>
                <a:avLst/>
                <a:gdLst>
                  <a:gd name="connsiteX0" fmla="*/ 0 w 18000"/>
                  <a:gd name="connsiteY0" fmla="*/ 0 h 874876"/>
                  <a:gd name="connsiteX1" fmla="*/ 18000 w 18000"/>
                  <a:gd name="connsiteY1" fmla="*/ 18000 h 874876"/>
                  <a:gd name="connsiteX2" fmla="*/ 18000 w 18000"/>
                  <a:gd name="connsiteY2" fmla="*/ 856876 h 874876"/>
                  <a:gd name="connsiteX3" fmla="*/ 0 w 18000"/>
                  <a:gd name="connsiteY3" fmla="*/ 874876 h 874876"/>
                  <a:gd name="connsiteX4" fmla="*/ 0 w 18000"/>
                  <a:gd name="connsiteY4" fmla="*/ 0 h 8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7487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856876"/>
                    </a:lnTo>
                    <a:lnTo>
                      <a:pt x="0" y="8748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 rot="2700000">
                <a:off x="10089520" y="5508968"/>
                <a:ext cx="18000" cy="859310"/>
              </a:xfrm>
              <a:custGeom>
                <a:avLst/>
                <a:gdLst>
                  <a:gd name="connsiteX0" fmla="*/ 18000 w 18000"/>
                  <a:gd name="connsiteY0" fmla="*/ 0 h 859310"/>
                  <a:gd name="connsiteX1" fmla="*/ 18000 w 18000"/>
                  <a:gd name="connsiteY1" fmla="*/ 859310 h 859310"/>
                  <a:gd name="connsiteX2" fmla="*/ 0 w 18000"/>
                  <a:gd name="connsiteY2" fmla="*/ 841310 h 859310"/>
                  <a:gd name="connsiteX3" fmla="*/ 0 w 18000"/>
                  <a:gd name="connsiteY3" fmla="*/ 18000 h 859310"/>
                  <a:gd name="connsiteX4" fmla="*/ 18000 w 18000"/>
                  <a:gd name="connsiteY4" fmla="*/ 0 h 85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59310">
                    <a:moveTo>
                      <a:pt x="18000" y="0"/>
                    </a:moveTo>
                    <a:lnTo>
                      <a:pt x="18000" y="859310"/>
                    </a:lnTo>
                    <a:lnTo>
                      <a:pt x="0" y="84131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 rot="2700000">
                <a:off x="10380968" y="5861328"/>
                <a:ext cx="18000" cy="737486"/>
              </a:xfrm>
              <a:custGeom>
                <a:avLst/>
                <a:gdLst>
                  <a:gd name="connsiteX0" fmla="*/ 0 w 18000"/>
                  <a:gd name="connsiteY0" fmla="*/ 0 h 737486"/>
                  <a:gd name="connsiteX1" fmla="*/ 18000 w 18000"/>
                  <a:gd name="connsiteY1" fmla="*/ 18000 h 737486"/>
                  <a:gd name="connsiteX2" fmla="*/ 18000 w 18000"/>
                  <a:gd name="connsiteY2" fmla="*/ 719486 h 737486"/>
                  <a:gd name="connsiteX3" fmla="*/ 0 w 18000"/>
                  <a:gd name="connsiteY3" fmla="*/ 737486 h 737486"/>
                  <a:gd name="connsiteX4" fmla="*/ 0 w 18000"/>
                  <a:gd name="connsiteY4" fmla="*/ 0 h 73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3748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719486"/>
                    </a:lnTo>
                    <a:lnTo>
                      <a:pt x="0" y="7374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 rot="2700000">
                <a:off x="10040945" y="5529088"/>
                <a:ext cx="18000" cy="721920"/>
              </a:xfrm>
              <a:custGeom>
                <a:avLst/>
                <a:gdLst>
                  <a:gd name="connsiteX0" fmla="*/ 18000 w 18000"/>
                  <a:gd name="connsiteY0" fmla="*/ 0 h 721920"/>
                  <a:gd name="connsiteX1" fmla="*/ 18000 w 18000"/>
                  <a:gd name="connsiteY1" fmla="*/ 721920 h 721920"/>
                  <a:gd name="connsiteX2" fmla="*/ 0 w 18000"/>
                  <a:gd name="connsiteY2" fmla="*/ 703920 h 721920"/>
                  <a:gd name="connsiteX3" fmla="*/ 0 w 18000"/>
                  <a:gd name="connsiteY3" fmla="*/ 18000 h 721920"/>
                  <a:gd name="connsiteX4" fmla="*/ 18000 w 18000"/>
                  <a:gd name="connsiteY4" fmla="*/ 0 h 7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21920">
                    <a:moveTo>
                      <a:pt x="18000" y="0"/>
                    </a:moveTo>
                    <a:lnTo>
                      <a:pt x="18000" y="721920"/>
                    </a:lnTo>
                    <a:lnTo>
                      <a:pt x="0" y="70392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 rot="2700000">
                <a:off x="10429543" y="5978598"/>
                <a:ext cx="18000" cy="600096"/>
              </a:xfrm>
              <a:custGeom>
                <a:avLst/>
                <a:gdLst>
                  <a:gd name="connsiteX0" fmla="*/ 0 w 18000"/>
                  <a:gd name="connsiteY0" fmla="*/ 0 h 600096"/>
                  <a:gd name="connsiteX1" fmla="*/ 18000 w 18000"/>
                  <a:gd name="connsiteY1" fmla="*/ 18000 h 600096"/>
                  <a:gd name="connsiteX2" fmla="*/ 18000 w 18000"/>
                  <a:gd name="connsiteY2" fmla="*/ 582096 h 600096"/>
                  <a:gd name="connsiteX3" fmla="*/ 0 w 18000"/>
                  <a:gd name="connsiteY3" fmla="*/ 600096 h 600096"/>
                  <a:gd name="connsiteX4" fmla="*/ 0 w 18000"/>
                  <a:gd name="connsiteY4" fmla="*/ 0 h 60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60009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582096"/>
                    </a:lnTo>
                    <a:lnTo>
                      <a:pt x="0" y="600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 rot="2700000">
                <a:off x="9992370" y="5549208"/>
                <a:ext cx="18000" cy="584530"/>
              </a:xfrm>
              <a:custGeom>
                <a:avLst/>
                <a:gdLst>
                  <a:gd name="connsiteX0" fmla="*/ 18000 w 18000"/>
                  <a:gd name="connsiteY0" fmla="*/ 0 h 584530"/>
                  <a:gd name="connsiteX1" fmla="*/ 18000 w 18000"/>
                  <a:gd name="connsiteY1" fmla="*/ 584530 h 584530"/>
                  <a:gd name="connsiteX2" fmla="*/ 0 w 18000"/>
                  <a:gd name="connsiteY2" fmla="*/ 566530 h 584530"/>
                  <a:gd name="connsiteX3" fmla="*/ 0 w 18000"/>
                  <a:gd name="connsiteY3" fmla="*/ 18000 h 584530"/>
                  <a:gd name="connsiteX4" fmla="*/ 18000 w 18000"/>
                  <a:gd name="connsiteY4" fmla="*/ 0 h 58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84530">
                    <a:moveTo>
                      <a:pt x="18000" y="0"/>
                    </a:moveTo>
                    <a:lnTo>
                      <a:pt x="18000" y="584530"/>
                    </a:lnTo>
                    <a:lnTo>
                      <a:pt x="0" y="56653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 rot="2700000">
                <a:off x="10478117" y="6095867"/>
                <a:ext cx="18000" cy="462706"/>
              </a:xfrm>
              <a:custGeom>
                <a:avLst/>
                <a:gdLst>
                  <a:gd name="connsiteX0" fmla="*/ 0 w 18000"/>
                  <a:gd name="connsiteY0" fmla="*/ 0 h 462706"/>
                  <a:gd name="connsiteX1" fmla="*/ 18000 w 18000"/>
                  <a:gd name="connsiteY1" fmla="*/ 18000 h 462706"/>
                  <a:gd name="connsiteX2" fmla="*/ 18000 w 18000"/>
                  <a:gd name="connsiteY2" fmla="*/ 444706 h 462706"/>
                  <a:gd name="connsiteX3" fmla="*/ 0 w 18000"/>
                  <a:gd name="connsiteY3" fmla="*/ 462706 h 462706"/>
                  <a:gd name="connsiteX4" fmla="*/ 0 w 18000"/>
                  <a:gd name="connsiteY4" fmla="*/ 0 h 46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6270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444706"/>
                    </a:lnTo>
                    <a:lnTo>
                      <a:pt x="0" y="462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 rot="2700000">
                <a:off x="9943796" y="5569329"/>
                <a:ext cx="18000" cy="447140"/>
              </a:xfrm>
              <a:custGeom>
                <a:avLst/>
                <a:gdLst>
                  <a:gd name="connsiteX0" fmla="*/ 18000 w 18000"/>
                  <a:gd name="connsiteY0" fmla="*/ 0 h 447140"/>
                  <a:gd name="connsiteX1" fmla="*/ 18000 w 18000"/>
                  <a:gd name="connsiteY1" fmla="*/ 447140 h 447140"/>
                  <a:gd name="connsiteX2" fmla="*/ 0 w 18000"/>
                  <a:gd name="connsiteY2" fmla="*/ 429140 h 447140"/>
                  <a:gd name="connsiteX3" fmla="*/ 0 w 18000"/>
                  <a:gd name="connsiteY3" fmla="*/ 18000 h 447140"/>
                  <a:gd name="connsiteX4" fmla="*/ 18000 w 18000"/>
                  <a:gd name="connsiteY4" fmla="*/ 0 h 44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47140">
                    <a:moveTo>
                      <a:pt x="18000" y="0"/>
                    </a:moveTo>
                    <a:lnTo>
                      <a:pt x="18000" y="447140"/>
                    </a:lnTo>
                    <a:lnTo>
                      <a:pt x="0" y="42914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 rot="2700000">
                <a:off x="10526692" y="6213137"/>
                <a:ext cx="18000" cy="325316"/>
              </a:xfrm>
              <a:custGeom>
                <a:avLst/>
                <a:gdLst>
                  <a:gd name="connsiteX0" fmla="*/ 0 w 18000"/>
                  <a:gd name="connsiteY0" fmla="*/ 0 h 325316"/>
                  <a:gd name="connsiteX1" fmla="*/ 18000 w 18000"/>
                  <a:gd name="connsiteY1" fmla="*/ 18000 h 325316"/>
                  <a:gd name="connsiteX2" fmla="*/ 18000 w 18000"/>
                  <a:gd name="connsiteY2" fmla="*/ 307316 h 325316"/>
                  <a:gd name="connsiteX3" fmla="*/ 0 w 18000"/>
                  <a:gd name="connsiteY3" fmla="*/ 325316 h 325316"/>
                  <a:gd name="connsiteX4" fmla="*/ 0 w 18000"/>
                  <a:gd name="connsiteY4" fmla="*/ 0 h 325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531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07316"/>
                    </a:lnTo>
                    <a:lnTo>
                      <a:pt x="0" y="325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 rot="2700000">
                <a:off x="9895221" y="5589449"/>
                <a:ext cx="18000" cy="309750"/>
              </a:xfrm>
              <a:custGeom>
                <a:avLst/>
                <a:gdLst>
                  <a:gd name="connsiteX0" fmla="*/ 18000 w 18000"/>
                  <a:gd name="connsiteY0" fmla="*/ 0 h 309750"/>
                  <a:gd name="connsiteX1" fmla="*/ 18000 w 18000"/>
                  <a:gd name="connsiteY1" fmla="*/ 309750 h 309750"/>
                  <a:gd name="connsiteX2" fmla="*/ 0 w 18000"/>
                  <a:gd name="connsiteY2" fmla="*/ 291750 h 309750"/>
                  <a:gd name="connsiteX3" fmla="*/ 0 w 18000"/>
                  <a:gd name="connsiteY3" fmla="*/ 18000 h 309750"/>
                  <a:gd name="connsiteX4" fmla="*/ 18000 w 18000"/>
                  <a:gd name="connsiteY4" fmla="*/ 0 h 3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09750">
                    <a:moveTo>
                      <a:pt x="18000" y="0"/>
                    </a:moveTo>
                    <a:lnTo>
                      <a:pt x="18000" y="309750"/>
                    </a:lnTo>
                    <a:lnTo>
                      <a:pt x="0" y="29175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 rot="2700000">
                <a:off x="10575267" y="6330407"/>
                <a:ext cx="18000" cy="187926"/>
              </a:xfrm>
              <a:custGeom>
                <a:avLst/>
                <a:gdLst>
                  <a:gd name="connsiteX0" fmla="*/ 0 w 18000"/>
                  <a:gd name="connsiteY0" fmla="*/ 0 h 187926"/>
                  <a:gd name="connsiteX1" fmla="*/ 18000 w 18000"/>
                  <a:gd name="connsiteY1" fmla="*/ 18000 h 187926"/>
                  <a:gd name="connsiteX2" fmla="*/ 18000 w 18000"/>
                  <a:gd name="connsiteY2" fmla="*/ 169926 h 187926"/>
                  <a:gd name="connsiteX3" fmla="*/ 0 w 18000"/>
                  <a:gd name="connsiteY3" fmla="*/ 187926 h 187926"/>
                  <a:gd name="connsiteX4" fmla="*/ 0 w 18000"/>
                  <a:gd name="connsiteY4" fmla="*/ 0 h 1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792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69926"/>
                    </a:lnTo>
                    <a:lnTo>
                      <a:pt x="0" y="1879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 rot="2700000">
                <a:off x="9846646" y="5609569"/>
                <a:ext cx="18000" cy="172360"/>
              </a:xfrm>
              <a:custGeom>
                <a:avLst/>
                <a:gdLst>
                  <a:gd name="connsiteX0" fmla="*/ 18000 w 18000"/>
                  <a:gd name="connsiteY0" fmla="*/ 0 h 172360"/>
                  <a:gd name="connsiteX1" fmla="*/ 18000 w 18000"/>
                  <a:gd name="connsiteY1" fmla="*/ 172360 h 172360"/>
                  <a:gd name="connsiteX2" fmla="*/ 0 w 18000"/>
                  <a:gd name="connsiteY2" fmla="*/ 154360 h 172360"/>
                  <a:gd name="connsiteX3" fmla="*/ 0 w 18000"/>
                  <a:gd name="connsiteY3" fmla="*/ 18000 h 172360"/>
                  <a:gd name="connsiteX4" fmla="*/ 18000 w 18000"/>
                  <a:gd name="connsiteY4" fmla="*/ 0 h 17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72360">
                    <a:moveTo>
                      <a:pt x="18000" y="0"/>
                    </a:moveTo>
                    <a:lnTo>
                      <a:pt x="18000" y="172360"/>
                    </a:lnTo>
                    <a:lnTo>
                      <a:pt x="0" y="15436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 rot="2700000">
                <a:off x="10623844" y="6447682"/>
                <a:ext cx="18000" cy="50530"/>
              </a:xfrm>
              <a:custGeom>
                <a:avLst/>
                <a:gdLst>
                  <a:gd name="connsiteX0" fmla="*/ 0 w 18000"/>
                  <a:gd name="connsiteY0" fmla="*/ 0 h 50530"/>
                  <a:gd name="connsiteX1" fmla="*/ 18000 w 18000"/>
                  <a:gd name="connsiteY1" fmla="*/ 18000 h 50530"/>
                  <a:gd name="connsiteX2" fmla="*/ 18000 w 18000"/>
                  <a:gd name="connsiteY2" fmla="*/ 32530 h 50530"/>
                  <a:gd name="connsiteX3" fmla="*/ 0 w 18000"/>
                  <a:gd name="connsiteY3" fmla="*/ 50530 h 50530"/>
                  <a:gd name="connsiteX4" fmla="*/ 0 w 18000"/>
                  <a:gd name="connsiteY4" fmla="*/ 0 h 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530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2530"/>
                    </a:lnTo>
                    <a:lnTo>
                      <a:pt x="0" y="50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 rot="2700000">
                <a:off x="9798512" y="5629872"/>
                <a:ext cx="17485" cy="34970"/>
              </a:xfrm>
              <a:custGeom>
                <a:avLst/>
                <a:gdLst>
                  <a:gd name="connsiteX0" fmla="*/ 17485 w 17485"/>
                  <a:gd name="connsiteY0" fmla="*/ 0 h 34970"/>
                  <a:gd name="connsiteX1" fmla="*/ 17485 w 17485"/>
                  <a:gd name="connsiteY1" fmla="*/ 34970 h 34970"/>
                  <a:gd name="connsiteX2" fmla="*/ 0 w 17485"/>
                  <a:gd name="connsiteY2" fmla="*/ 17485 h 34970"/>
                  <a:gd name="connsiteX3" fmla="*/ 17485 w 17485"/>
                  <a:gd name="connsiteY3" fmla="*/ 0 h 3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85" h="34970">
                    <a:moveTo>
                      <a:pt x="17485" y="0"/>
                    </a:moveTo>
                    <a:lnTo>
                      <a:pt x="17485" y="34970"/>
                    </a:lnTo>
                    <a:lnTo>
                      <a:pt x="0" y="17485"/>
                    </a:lnTo>
                    <a:lnTo>
                      <a:pt x="174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 rot="2700000">
                <a:off x="10638144" y="6474615"/>
                <a:ext cx="7265" cy="14530"/>
              </a:xfrm>
              <a:custGeom>
                <a:avLst/>
                <a:gdLst>
                  <a:gd name="connsiteX0" fmla="*/ 0 w 7265"/>
                  <a:gd name="connsiteY0" fmla="*/ 0 h 14530"/>
                  <a:gd name="connsiteX1" fmla="*/ 7265 w 7265"/>
                  <a:gd name="connsiteY1" fmla="*/ 7265 h 14530"/>
                  <a:gd name="connsiteX2" fmla="*/ 0 w 7265"/>
                  <a:gd name="connsiteY2" fmla="*/ 14530 h 14530"/>
                  <a:gd name="connsiteX3" fmla="*/ 0 w 7265"/>
                  <a:gd name="connsiteY3" fmla="*/ 0 h 1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5" h="14530">
                    <a:moveTo>
                      <a:pt x="0" y="0"/>
                    </a:moveTo>
                    <a:lnTo>
                      <a:pt x="7265" y="7265"/>
                    </a:lnTo>
                    <a:lnTo>
                      <a:pt x="0" y="14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>
              <a:off x="5121529" y="6049010"/>
              <a:ext cx="352769" cy="250964"/>
              <a:chOff x="9628624" y="5638614"/>
              <a:chExt cx="1190448" cy="846898"/>
            </a:xfrm>
          </p:grpSpPr>
          <p:sp>
            <p:nvSpPr>
              <p:cNvPr id="173" name="任意多边形: 形状 172"/>
              <p:cNvSpPr/>
              <p:nvPr/>
            </p:nvSpPr>
            <p:spPr>
              <a:xfrm rot="2700000">
                <a:off x="10235244" y="5509519"/>
                <a:ext cx="18000" cy="1149656"/>
              </a:xfrm>
              <a:custGeom>
                <a:avLst/>
                <a:gdLst>
                  <a:gd name="connsiteX0" fmla="*/ 0 w 18000"/>
                  <a:gd name="connsiteY0" fmla="*/ 0 h 1149656"/>
                  <a:gd name="connsiteX1" fmla="*/ 18000 w 18000"/>
                  <a:gd name="connsiteY1" fmla="*/ 18000 h 1149656"/>
                  <a:gd name="connsiteX2" fmla="*/ 18000 w 18000"/>
                  <a:gd name="connsiteY2" fmla="*/ 1131656 h 1149656"/>
                  <a:gd name="connsiteX3" fmla="*/ 0 w 18000"/>
                  <a:gd name="connsiteY3" fmla="*/ 1149656 h 1149656"/>
                  <a:gd name="connsiteX4" fmla="*/ 0 w 18000"/>
                  <a:gd name="connsiteY4" fmla="*/ 0 h 11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4965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131656"/>
                    </a:lnTo>
                    <a:lnTo>
                      <a:pt x="0" y="11496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任意多边形: 形状 173"/>
              <p:cNvSpPr/>
              <p:nvPr/>
            </p:nvSpPr>
            <p:spPr>
              <a:xfrm rot="2700000">
                <a:off x="10186669" y="5468727"/>
                <a:ext cx="18000" cy="1134090"/>
              </a:xfrm>
              <a:custGeom>
                <a:avLst/>
                <a:gdLst>
                  <a:gd name="connsiteX0" fmla="*/ 18000 w 18000"/>
                  <a:gd name="connsiteY0" fmla="*/ 0 h 1134090"/>
                  <a:gd name="connsiteX1" fmla="*/ 18000 w 18000"/>
                  <a:gd name="connsiteY1" fmla="*/ 1134090 h 1134090"/>
                  <a:gd name="connsiteX2" fmla="*/ 0 w 18000"/>
                  <a:gd name="connsiteY2" fmla="*/ 1116090 h 1134090"/>
                  <a:gd name="connsiteX3" fmla="*/ 0 w 18000"/>
                  <a:gd name="connsiteY3" fmla="*/ 18000 h 1134090"/>
                  <a:gd name="connsiteX4" fmla="*/ 18000 w 18000"/>
                  <a:gd name="connsiteY4" fmla="*/ 0 h 11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34090">
                    <a:moveTo>
                      <a:pt x="18000" y="0"/>
                    </a:moveTo>
                    <a:lnTo>
                      <a:pt x="18000" y="1134090"/>
                    </a:lnTo>
                    <a:lnTo>
                      <a:pt x="0" y="111609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任意多边形: 形状 174"/>
              <p:cNvSpPr/>
              <p:nvPr/>
            </p:nvSpPr>
            <p:spPr>
              <a:xfrm rot="2700000">
                <a:off x="10283819" y="5626789"/>
                <a:ext cx="18000" cy="1012266"/>
              </a:xfrm>
              <a:custGeom>
                <a:avLst/>
                <a:gdLst>
                  <a:gd name="connsiteX0" fmla="*/ 0 w 18000"/>
                  <a:gd name="connsiteY0" fmla="*/ 0 h 1012266"/>
                  <a:gd name="connsiteX1" fmla="*/ 18000 w 18000"/>
                  <a:gd name="connsiteY1" fmla="*/ 18000 h 1012266"/>
                  <a:gd name="connsiteX2" fmla="*/ 18000 w 18000"/>
                  <a:gd name="connsiteY2" fmla="*/ 994266 h 1012266"/>
                  <a:gd name="connsiteX3" fmla="*/ 0 w 18000"/>
                  <a:gd name="connsiteY3" fmla="*/ 1012266 h 1012266"/>
                  <a:gd name="connsiteX4" fmla="*/ 0 w 18000"/>
                  <a:gd name="connsiteY4" fmla="*/ 0 h 101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01226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994266"/>
                    </a:lnTo>
                    <a:lnTo>
                      <a:pt x="0" y="10122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任意多边形: 形状 175"/>
              <p:cNvSpPr/>
              <p:nvPr/>
            </p:nvSpPr>
            <p:spPr>
              <a:xfrm rot="2700000">
                <a:off x="10138095" y="5488848"/>
                <a:ext cx="18000" cy="996700"/>
              </a:xfrm>
              <a:custGeom>
                <a:avLst/>
                <a:gdLst>
                  <a:gd name="connsiteX0" fmla="*/ 18000 w 18000"/>
                  <a:gd name="connsiteY0" fmla="*/ 0 h 996700"/>
                  <a:gd name="connsiteX1" fmla="*/ 18000 w 18000"/>
                  <a:gd name="connsiteY1" fmla="*/ 996700 h 996700"/>
                  <a:gd name="connsiteX2" fmla="*/ 0 w 18000"/>
                  <a:gd name="connsiteY2" fmla="*/ 978700 h 996700"/>
                  <a:gd name="connsiteX3" fmla="*/ 0 w 18000"/>
                  <a:gd name="connsiteY3" fmla="*/ 18000 h 996700"/>
                  <a:gd name="connsiteX4" fmla="*/ 18000 w 18000"/>
                  <a:gd name="connsiteY4" fmla="*/ 0 h 99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996700">
                    <a:moveTo>
                      <a:pt x="18000" y="0"/>
                    </a:moveTo>
                    <a:lnTo>
                      <a:pt x="18000" y="996700"/>
                    </a:lnTo>
                    <a:lnTo>
                      <a:pt x="0" y="97870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任意多边形: 形状 176"/>
              <p:cNvSpPr/>
              <p:nvPr/>
            </p:nvSpPr>
            <p:spPr>
              <a:xfrm rot="2700000">
                <a:off x="10332393" y="5744058"/>
                <a:ext cx="18000" cy="874876"/>
              </a:xfrm>
              <a:custGeom>
                <a:avLst/>
                <a:gdLst>
                  <a:gd name="connsiteX0" fmla="*/ 0 w 18000"/>
                  <a:gd name="connsiteY0" fmla="*/ 0 h 874876"/>
                  <a:gd name="connsiteX1" fmla="*/ 18000 w 18000"/>
                  <a:gd name="connsiteY1" fmla="*/ 18000 h 874876"/>
                  <a:gd name="connsiteX2" fmla="*/ 18000 w 18000"/>
                  <a:gd name="connsiteY2" fmla="*/ 856876 h 874876"/>
                  <a:gd name="connsiteX3" fmla="*/ 0 w 18000"/>
                  <a:gd name="connsiteY3" fmla="*/ 874876 h 874876"/>
                  <a:gd name="connsiteX4" fmla="*/ 0 w 18000"/>
                  <a:gd name="connsiteY4" fmla="*/ 0 h 8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7487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856876"/>
                    </a:lnTo>
                    <a:lnTo>
                      <a:pt x="0" y="8748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任意多边形: 形状 177"/>
              <p:cNvSpPr/>
              <p:nvPr/>
            </p:nvSpPr>
            <p:spPr>
              <a:xfrm rot="2700000">
                <a:off x="10089520" y="5508968"/>
                <a:ext cx="18000" cy="859310"/>
              </a:xfrm>
              <a:custGeom>
                <a:avLst/>
                <a:gdLst>
                  <a:gd name="connsiteX0" fmla="*/ 18000 w 18000"/>
                  <a:gd name="connsiteY0" fmla="*/ 0 h 859310"/>
                  <a:gd name="connsiteX1" fmla="*/ 18000 w 18000"/>
                  <a:gd name="connsiteY1" fmla="*/ 859310 h 859310"/>
                  <a:gd name="connsiteX2" fmla="*/ 0 w 18000"/>
                  <a:gd name="connsiteY2" fmla="*/ 841310 h 859310"/>
                  <a:gd name="connsiteX3" fmla="*/ 0 w 18000"/>
                  <a:gd name="connsiteY3" fmla="*/ 18000 h 859310"/>
                  <a:gd name="connsiteX4" fmla="*/ 18000 w 18000"/>
                  <a:gd name="connsiteY4" fmla="*/ 0 h 85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59310">
                    <a:moveTo>
                      <a:pt x="18000" y="0"/>
                    </a:moveTo>
                    <a:lnTo>
                      <a:pt x="18000" y="859310"/>
                    </a:lnTo>
                    <a:lnTo>
                      <a:pt x="0" y="84131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任意多边形: 形状 178"/>
              <p:cNvSpPr/>
              <p:nvPr/>
            </p:nvSpPr>
            <p:spPr>
              <a:xfrm rot="2700000">
                <a:off x="10380968" y="5861328"/>
                <a:ext cx="18000" cy="737486"/>
              </a:xfrm>
              <a:custGeom>
                <a:avLst/>
                <a:gdLst>
                  <a:gd name="connsiteX0" fmla="*/ 0 w 18000"/>
                  <a:gd name="connsiteY0" fmla="*/ 0 h 737486"/>
                  <a:gd name="connsiteX1" fmla="*/ 18000 w 18000"/>
                  <a:gd name="connsiteY1" fmla="*/ 18000 h 737486"/>
                  <a:gd name="connsiteX2" fmla="*/ 18000 w 18000"/>
                  <a:gd name="connsiteY2" fmla="*/ 719486 h 737486"/>
                  <a:gd name="connsiteX3" fmla="*/ 0 w 18000"/>
                  <a:gd name="connsiteY3" fmla="*/ 737486 h 737486"/>
                  <a:gd name="connsiteX4" fmla="*/ 0 w 18000"/>
                  <a:gd name="connsiteY4" fmla="*/ 0 h 73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3748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719486"/>
                    </a:lnTo>
                    <a:lnTo>
                      <a:pt x="0" y="7374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任意多边形: 形状 179"/>
              <p:cNvSpPr/>
              <p:nvPr/>
            </p:nvSpPr>
            <p:spPr>
              <a:xfrm rot="2700000">
                <a:off x="10040945" y="5529088"/>
                <a:ext cx="18000" cy="721920"/>
              </a:xfrm>
              <a:custGeom>
                <a:avLst/>
                <a:gdLst>
                  <a:gd name="connsiteX0" fmla="*/ 18000 w 18000"/>
                  <a:gd name="connsiteY0" fmla="*/ 0 h 721920"/>
                  <a:gd name="connsiteX1" fmla="*/ 18000 w 18000"/>
                  <a:gd name="connsiteY1" fmla="*/ 721920 h 721920"/>
                  <a:gd name="connsiteX2" fmla="*/ 0 w 18000"/>
                  <a:gd name="connsiteY2" fmla="*/ 703920 h 721920"/>
                  <a:gd name="connsiteX3" fmla="*/ 0 w 18000"/>
                  <a:gd name="connsiteY3" fmla="*/ 18000 h 721920"/>
                  <a:gd name="connsiteX4" fmla="*/ 18000 w 18000"/>
                  <a:gd name="connsiteY4" fmla="*/ 0 h 7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21920">
                    <a:moveTo>
                      <a:pt x="18000" y="0"/>
                    </a:moveTo>
                    <a:lnTo>
                      <a:pt x="18000" y="721920"/>
                    </a:lnTo>
                    <a:lnTo>
                      <a:pt x="0" y="70392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任意多边形: 形状 180"/>
              <p:cNvSpPr/>
              <p:nvPr/>
            </p:nvSpPr>
            <p:spPr>
              <a:xfrm rot="2700000">
                <a:off x="10429543" y="5978598"/>
                <a:ext cx="18000" cy="600096"/>
              </a:xfrm>
              <a:custGeom>
                <a:avLst/>
                <a:gdLst>
                  <a:gd name="connsiteX0" fmla="*/ 0 w 18000"/>
                  <a:gd name="connsiteY0" fmla="*/ 0 h 600096"/>
                  <a:gd name="connsiteX1" fmla="*/ 18000 w 18000"/>
                  <a:gd name="connsiteY1" fmla="*/ 18000 h 600096"/>
                  <a:gd name="connsiteX2" fmla="*/ 18000 w 18000"/>
                  <a:gd name="connsiteY2" fmla="*/ 582096 h 600096"/>
                  <a:gd name="connsiteX3" fmla="*/ 0 w 18000"/>
                  <a:gd name="connsiteY3" fmla="*/ 600096 h 600096"/>
                  <a:gd name="connsiteX4" fmla="*/ 0 w 18000"/>
                  <a:gd name="connsiteY4" fmla="*/ 0 h 60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60009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582096"/>
                    </a:lnTo>
                    <a:lnTo>
                      <a:pt x="0" y="600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任意多边形: 形状 181"/>
              <p:cNvSpPr/>
              <p:nvPr/>
            </p:nvSpPr>
            <p:spPr>
              <a:xfrm rot="2700000">
                <a:off x="9992370" y="5549208"/>
                <a:ext cx="18000" cy="584530"/>
              </a:xfrm>
              <a:custGeom>
                <a:avLst/>
                <a:gdLst>
                  <a:gd name="connsiteX0" fmla="*/ 18000 w 18000"/>
                  <a:gd name="connsiteY0" fmla="*/ 0 h 584530"/>
                  <a:gd name="connsiteX1" fmla="*/ 18000 w 18000"/>
                  <a:gd name="connsiteY1" fmla="*/ 584530 h 584530"/>
                  <a:gd name="connsiteX2" fmla="*/ 0 w 18000"/>
                  <a:gd name="connsiteY2" fmla="*/ 566530 h 584530"/>
                  <a:gd name="connsiteX3" fmla="*/ 0 w 18000"/>
                  <a:gd name="connsiteY3" fmla="*/ 18000 h 584530"/>
                  <a:gd name="connsiteX4" fmla="*/ 18000 w 18000"/>
                  <a:gd name="connsiteY4" fmla="*/ 0 h 58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84530">
                    <a:moveTo>
                      <a:pt x="18000" y="0"/>
                    </a:moveTo>
                    <a:lnTo>
                      <a:pt x="18000" y="584530"/>
                    </a:lnTo>
                    <a:lnTo>
                      <a:pt x="0" y="56653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任意多边形: 形状 182"/>
              <p:cNvSpPr/>
              <p:nvPr/>
            </p:nvSpPr>
            <p:spPr>
              <a:xfrm rot="2700000">
                <a:off x="10478117" y="6095867"/>
                <a:ext cx="18000" cy="462706"/>
              </a:xfrm>
              <a:custGeom>
                <a:avLst/>
                <a:gdLst>
                  <a:gd name="connsiteX0" fmla="*/ 0 w 18000"/>
                  <a:gd name="connsiteY0" fmla="*/ 0 h 462706"/>
                  <a:gd name="connsiteX1" fmla="*/ 18000 w 18000"/>
                  <a:gd name="connsiteY1" fmla="*/ 18000 h 462706"/>
                  <a:gd name="connsiteX2" fmla="*/ 18000 w 18000"/>
                  <a:gd name="connsiteY2" fmla="*/ 444706 h 462706"/>
                  <a:gd name="connsiteX3" fmla="*/ 0 w 18000"/>
                  <a:gd name="connsiteY3" fmla="*/ 462706 h 462706"/>
                  <a:gd name="connsiteX4" fmla="*/ 0 w 18000"/>
                  <a:gd name="connsiteY4" fmla="*/ 0 h 46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6270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444706"/>
                    </a:lnTo>
                    <a:lnTo>
                      <a:pt x="0" y="462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 rot="2700000">
                <a:off x="9943796" y="5569329"/>
                <a:ext cx="18000" cy="447140"/>
              </a:xfrm>
              <a:custGeom>
                <a:avLst/>
                <a:gdLst>
                  <a:gd name="connsiteX0" fmla="*/ 18000 w 18000"/>
                  <a:gd name="connsiteY0" fmla="*/ 0 h 447140"/>
                  <a:gd name="connsiteX1" fmla="*/ 18000 w 18000"/>
                  <a:gd name="connsiteY1" fmla="*/ 447140 h 447140"/>
                  <a:gd name="connsiteX2" fmla="*/ 0 w 18000"/>
                  <a:gd name="connsiteY2" fmla="*/ 429140 h 447140"/>
                  <a:gd name="connsiteX3" fmla="*/ 0 w 18000"/>
                  <a:gd name="connsiteY3" fmla="*/ 18000 h 447140"/>
                  <a:gd name="connsiteX4" fmla="*/ 18000 w 18000"/>
                  <a:gd name="connsiteY4" fmla="*/ 0 h 44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47140">
                    <a:moveTo>
                      <a:pt x="18000" y="0"/>
                    </a:moveTo>
                    <a:lnTo>
                      <a:pt x="18000" y="447140"/>
                    </a:lnTo>
                    <a:lnTo>
                      <a:pt x="0" y="42914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 rot="2700000">
                <a:off x="10526692" y="6213137"/>
                <a:ext cx="18000" cy="325316"/>
              </a:xfrm>
              <a:custGeom>
                <a:avLst/>
                <a:gdLst>
                  <a:gd name="connsiteX0" fmla="*/ 0 w 18000"/>
                  <a:gd name="connsiteY0" fmla="*/ 0 h 325316"/>
                  <a:gd name="connsiteX1" fmla="*/ 18000 w 18000"/>
                  <a:gd name="connsiteY1" fmla="*/ 18000 h 325316"/>
                  <a:gd name="connsiteX2" fmla="*/ 18000 w 18000"/>
                  <a:gd name="connsiteY2" fmla="*/ 307316 h 325316"/>
                  <a:gd name="connsiteX3" fmla="*/ 0 w 18000"/>
                  <a:gd name="connsiteY3" fmla="*/ 325316 h 325316"/>
                  <a:gd name="connsiteX4" fmla="*/ 0 w 18000"/>
                  <a:gd name="connsiteY4" fmla="*/ 0 h 325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531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07316"/>
                    </a:lnTo>
                    <a:lnTo>
                      <a:pt x="0" y="325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任意多边形: 形状 185"/>
              <p:cNvSpPr/>
              <p:nvPr/>
            </p:nvSpPr>
            <p:spPr>
              <a:xfrm rot="2700000">
                <a:off x="9895221" y="5589449"/>
                <a:ext cx="18000" cy="309750"/>
              </a:xfrm>
              <a:custGeom>
                <a:avLst/>
                <a:gdLst>
                  <a:gd name="connsiteX0" fmla="*/ 18000 w 18000"/>
                  <a:gd name="connsiteY0" fmla="*/ 0 h 309750"/>
                  <a:gd name="connsiteX1" fmla="*/ 18000 w 18000"/>
                  <a:gd name="connsiteY1" fmla="*/ 309750 h 309750"/>
                  <a:gd name="connsiteX2" fmla="*/ 0 w 18000"/>
                  <a:gd name="connsiteY2" fmla="*/ 291750 h 309750"/>
                  <a:gd name="connsiteX3" fmla="*/ 0 w 18000"/>
                  <a:gd name="connsiteY3" fmla="*/ 18000 h 309750"/>
                  <a:gd name="connsiteX4" fmla="*/ 18000 w 18000"/>
                  <a:gd name="connsiteY4" fmla="*/ 0 h 3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09750">
                    <a:moveTo>
                      <a:pt x="18000" y="0"/>
                    </a:moveTo>
                    <a:lnTo>
                      <a:pt x="18000" y="309750"/>
                    </a:lnTo>
                    <a:lnTo>
                      <a:pt x="0" y="29175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任意多边形: 形状 186"/>
              <p:cNvSpPr/>
              <p:nvPr/>
            </p:nvSpPr>
            <p:spPr>
              <a:xfrm rot="2700000">
                <a:off x="10575267" y="6330407"/>
                <a:ext cx="18000" cy="187926"/>
              </a:xfrm>
              <a:custGeom>
                <a:avLst/>
                <a:gdLst>
                  <a:gd name="connsiteX0" fmla="*/ 0 w 18000"/>
                  <a:gd name="connsiteY0" fmla="*/ 0 h 187926"/>
                  <a:gd name="connsiteX1" fmla="*/ 18000 w 18000"/>
                  <a:gd name="connsiteY1" fmla="*/ 18000 h 187926"/>
                  <a:gd name="connsiteX2" fmla="*/ 18000 w 18000"/>
                  <a:gd name="connsiteY2" fmla="*/ 169926 h 187926"/>
                  <a:gd name="connsiteX3" fmla="*/ 0 w 18000"/>
                  <a:gd name="connsiteY3" fmla="*/ 187926 h 187926"/>
                  <a:gd name="connsiteX4" fmla="*/ 0 w 18000"/>
                  <a:gd name="connsiteY4" fmla="*/ 0 h 1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792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69926"/>
                    </a:lnTo>
                    <a:lnTo>
                      <a:pt x="0" y="1879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任意多边形: 形状 187"/>
              <p:cNvSpPr/>
              <p:nvPr/>
            </p:nvSpPr>
            <p:spPr>
              <a:xfrm rot="2700000">
                <a:off x="9846646" y="5609569"/>
                <a:ext cx="18000" cy="172360"/>
              </a:xfrm>
              <a:custGeom>
                <a:avLst/>
                <a:gdLst>
                  <a:gd name="connsiteX0" fmla="*/ 18000 w 18000"/>
                  <a:gd name="connsiteY0" fmla="*/ 0 h 172360"/>
                  <a:gd name="connsiteX1" fmla="*/ 18000 w 18000"/>
                  <a:gd name="connsiteY1" fmla="*/ 172360 h 172360"/>
                  <a:gd name="connsiteX2" fmla="*/ 0 w 18000"/>
                  <a:gd name="connsiteY2" fmla="*/ 154360 h 172360"/>
                  <a:gd name="connsiteX3" fmla="*/ 0 w 18000"/>
                  <a:gd name="connsiteY3" fmla="*/ 18000 h 172360"/>
                  <a:gd name="connsiteX4" fmla="*/ 18000 w 18000"/>
                  <a:gd name="connsiteY4" fmla="*/ 0 h 17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72360">
                    <a:moveTo>
                      <a:pt x="18000" y="0"/>
                    </a:moveTo>
                    <a:lnTo>
                      <a:pt x="18000" y="172360"/>
                    </a:lnTo>
                    <a:lnTo>
                      <a:pt x="0" y="15436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任意多边形: 形状 188"/>
              <p:cNvSpPr/>
              <p:nvPr/>
            </p:nvSpPr>
            <p:spPr>
              <a:xfrm rot="2700000">
                <a:off x="10623844" y="6447682"/>
                <a:ext cx="18000" cy="50530"/>
              </a:xfrm>
              <a:custGeom>
                <a:avLst/>
                <a:gdLst>
                  <a:gd name="connsiteX0" fmla="*/ 0 w 18000"/>
                  <a:gd name="connsiteY0" fmla="*/ 0 h 50530"/>
                  <a:gd name="connsiteX1" fmla="*/ 18000 w 18000"/>
                  <a:gd name="connsiteY1" fmla="*/ 18000 h 50530"/>
                  <a:gd name="connsiteX2" fmla="*/ 18000 w 18000"/>
                  <a:gd name="connsiteY2" fmla="*/ 32530 h 50530"/>
                  <a:gd name="connsiteX3" fmla="*/ 0 w 18000"/>
                  <a:gd name="connsiteY3" fmla="*/ 50530 h 50530"/>
                  <a:gd name="connsiteX4" fmla="*/ 0 w 18000"/>
                  <a:gd name="connsiteY4" fmla="*/ 0 h 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530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2530"/>
                    </a:lnTo>
                    <a:lnTo>
                      <a:pt x="0" y="50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任意多边形: 形状 189"/>
              <p:cNvSpPr/>
              <p:nvPr/>
            </p:nvSpPr>
            <p:spPr>
              <a:xfrm rot="2700000">
                <a:off x="9798512" y="5629872"/>
                <a:ext cx="17485" cy="34970"/>
              </a:xfrm>
              <a:custGeom>
                <a:avLst/>
                <a:gdLst>
                  <a:gd name="connsiteX0" fmla="*/ 17485 w 17485"/>
                  <a:gd name="connsiteY0" fmla="*/ 0 h 34970"/>
                  <a:gd name="connsiteX1" fmla="*/ 17485 w 17485"/>
                  <a:gd name="connsiteY1" fmla="*/ 34970 h 34970"/>
                  <a:gd name="connsiteX2" fmla="*/ 0 w 17485"/>
                  <a:gd name="connsiteY2" fmla="*/ 17485 h 34970"/>
                  <a:gd name="connsiteX3" fmla="*/ 17485 w 17485"/>
                  <a:gd name="connsiteY3" fmla="*/ 0 h 3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85" h="34970">
                    <a:moveTo>
                      <a:pt x="17485" y="0"/>
                    </a:moveTo>
                    <a:lnTo>
                      <a:pt x="17485" y="34970"/>
                    </a:lnTo>
                    <a:lnTo>
                      <a:pt x="0" y="17485"/>
                    </a:lnTo>
                    <a:lnTo>
                      <a:pt x="174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任意多边形: 形状 190"/>
              <p:cNvSpPr/>
              <p:nvPr/>
            </p:nvSpPr>
            <p:spPr>
              <a:xfrm rot="2700000">
                <a:off x="10638144" y="6474615"/>
                <a:ext cx="7265" cy="14530"/>
              </a:xfrm>
              <a:custGeom>
                <a:avLst/>
                <a:gdLst>
                  <a:gd name="connsiteX0" fmla="*/ 0 w 7265"/>
                  <a:gd name="connsiteY0" fmla="*/ 0 h 14530"/>
                  <a:gd name="connsiteX1" fmla="*/ 7265 w 7265"/>
                  <a:gd name="connsiteY1" fmla="*/ 7265 h 14530"/>
                  <a:gd name="connsiteX2" fmla="*/ 0 w 7265"/>
                  <a:gd name="connsiteY2" fmla="*/ 14530 h 14530"/>
                  <a:gd name="connsiteX3" fmla="*/ 0 w 7265"/>
                  <a:gd name="connsiteY3" fmla="*/ 0 h 1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5" h="14530">
                    <a:moveTo>
                      <a:pt x="0" y="0"/>
                    </a:moveTo>
                    <a:lnTo>
                      <a:pt x="7265" y="7265"/>
                    </a:lnTo>
                    <a:lnTo>
                      <a:pt x="0" y="14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2" name="组合 191"/>
            <p:cNvGrpSpPr/>
            <p:nvPr/>
          </p:nvGrpSpPr>
          <p:grpSpPr>
            <a:xfrm>
              <a:off x="5121529" y="6725319"/>
              <a:ext cx="352769" cy="250964"/>
              <a:chOff x="9628624" y="5638614"/>
              <a:chExt cx="1190448" cy="846898"/>
            </a:xfrm>
          </p:grpSpPr>
          <p:sp>
            <p:nvSpPr>
              <p:cNvPr id="193" name="任意多边形: 形状 192"/>
              <p:cNvSpPr/>
              <p:nvPr/>
            </p:nvSpPr>
            <p:spPr>
              <a:xfrm rot="2700000">
                <a:off x="10235244" y="5509519"/>
                <a:ext cx="18000" cy="1149656"/>
              </a:xfrm>
              <a:custGeom>
                <a:avLst/>
                <a:gdLst>
                  <a:gd name="connsiteX0" fmla="*/ 0 w 18000"/>
                  <a:gd name="connsiteY0" fmla="*/ 0 h 1149656"/>
                  <a:gd name="connsiteX1" fmla="*/ 18000 w 18000"/>
                  <a:gd name="connsiteY1" fmla="*/ 18000 h 1149656"/>
                  <a:gd name="connsiteX2" fmla="*/ 18000 w 18000"/>
                  <a:gd name="connsiteY2" fmla="*/ 1131656 h 1149656"/>
                  <a:gd name="connsiteX3" fmla="*/ 0 w 18000"/>
                  <a:gd name="connsiteY3" fmla="*/ 1149656 h 1149656"/>
                  <a:gd name="connsiteX4" fmla="*/ 0 w 18000"/>
                  <a:gd name="connsiteY4" fmla="*/ 0 h 11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4965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131656"/>
                    </a:lnTo>
                    <a:lnTo>
                      <a:pt x="0" y="11496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任意多边形: 形状 193"/>
              <p:cNvSpPr/>
              <p:nvPr/>
            </p:nvSpPr>
            <p:spPr>
              <a:xfrm rot="2700000">
                <a:off x="10186669" y="5468727"/>
                <a:ext cx="18000" cy="1134090"/>
              </a:xfrm>
              <a:custGeom>
                <a:avLst/>
                <a:gdLst>
                  <a:gd name="connsiteX0" fmla="*/ 18000 w 18000"/>
                  <a:gd name="connsiteY0" fmla="*/ 0 h 1134090"/>
                  <a:gd name="connsiteX1" fmla="*/ 18000 w 18000"/>
                  <a:gd name="connsiteY1" fmla="*/ 1134090 h 1134090"/>
                  <a:gd name="connsiteX2" fmla="*/ 0 w 18000"/>
                  <a:gd name="connsiteY2" fmla="*/ 1116090 h 1134090"/>
                  <a:gd name="connsiteX3" fmla="*/ 0 w 18000"/>
                  <a:gd name="connsiteY3" fmla="*/ 18000 h 1134090"/>
                  <a:gd name="connsiteX4" fmla="*/ 18000 w 18000"/>
                  <a:gd name="connsiteY4" fmla="*/ 0 h 11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34090">
                    <a:moveTo>
                      <a:pt x="18000" y="0"/>
                    </a:moveTo>
                    <a:lnTo>
                      <a:pt x="18000" y="1134090"/>
                    </a:lnTo>
                    <a:lnTo>
                      <a:pt x="0" y="111609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任意多边形: 形状 194"/>
              <p:cNvSpPr/>
              <p:nvPr/>
            </p:nvSpPr>
            <p:spPr>
              <a:xfrm rot="2700000">
                <a:off x="10283819" y="5626789"/>
                <a:ext cx="18000" cy="1012266"/>
              </a:xfrm>
              <a:custGeom>
                <a:avLst/>
                <a:gdLst>
                  <a:gd name="connsiteX0" fmla="*/ 0 w 18000"/>
                  <a:gd name="connsiteY0" fmla="*/ 0 h 1012266"/>
                  <a:gd name="connsiteX1" fmla="*/ 18000 w 18000"/>
                  <a:gd name="connsiteY1" fmla="*/ 18000 h 1012266"/>
                  <a:gd name="connsiteX2" fmla="*/ 18000 w 18000"/>
                  <a:gd name="connsiteY2" fmla="*/ 994266 h 1012266"/>
                  <a:gd name="connsiteX3" fmla="*/ 0 w 18000"/>
                  <a:gd name="connsiteY3" fmla="*/ 1012266 h 1012266"/>
                  <a:gd name="connsiteX4" fmla="*/ 0 w 18000"/>
                  <a:gd name="connsiteY4" fmla="*/ 0 h 101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01226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994266"/>
                    </a:lnTo>
                    <a:lnTo>
                      <a:pt x="0" y="10122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任意多边形: 形状 195"/>
              <p:cNvSpPr/>
              <p:nvPr/>
            </p:nvSpPr>
            <p:spPr>
              <a:xfrm rot="2700000">
                <a:off x="10138095" y="5488848"/>
                <a:ext cx="18000" cy="996700"/>
              </a:xfrm>
              <a:custGeom>
                <a:avLst/>
                <a:gdLst>
                  <a:gd name="connsiteX0" fmla="*/ 18000 w 18000"/>
                  <a:gd name="connsiteY0" fmla="*/ 0 h 996700"/>
                  <a:gd name="connsiteX1" fmla="*/ 18000 w 18000"/>
                  <a:gd name="connsiteY1" fmla="*/ 996700 h 996700"/>
                  <a:gd name="connsiteX2" fmla="*/ 0 w 18000"/>
                  <a:gd name="connsiteY2" fmla="*/ 978700 h 996700"/>
                  <a:gd name="connsiteX3" fmla="*/ 0 w 18000"/>
                  <a:gd name="connsiteY3" fmla="*/ 18000 h 996700"/>
                  <a:gd name="connsiteX4" fmla="*/ 18000 w 18000"/>
                  <a:gd name="connsiteY4" fmla="*/ 0 h 99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996700">
                    <a:moveTo>
                      <a:pt x="18000" y="0"/>
                    </a:moveTo>
                    <a:lnTo>
                      <a:pt x="18000" y="996700"/>
                    </a:lnTo>
                    <a:lnTo>
                      <a:pt x="0" y="97870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任意多边形: 形状 196"/>
              <p:cNvSpPr/>
              <p:nvPr/>
            </p:nvSpPr>
            <p:spPr>
              <a:xfrm rot="2700000">
                <a:off x="10332393" y="5744058"/>
                <a:ext cx="18000" cy="874876"/>
              </a:xfrm>
              <a:custGeom>
                <a:avLst/>
                <a:gdLst>
                  <a:gd name="connsiteX0" fmla="*/ 0 w 18000"/>
                  <a:gd name="connsiteY0" fmla="*/ 0 h 874876"/>
                  <a:gd name="connsiteX1" fmla="*/ 18000 w 18000"/>
                  <a:gd name="connsiteY1" fmla="*/ 18000 h 874876"/>
                  <a:gd name="connsiteX2" fmla="*/ 18000 w 18000"/>
                  <a:gd name="connsiteY2" fmla="*/ 856876 h 874876"/>
                  <a:gd name="connsiteX3" fmla="*/ 0 w 18000"/>
                  <a:gd name="connsiteY3" fmla="*/ 874876 h 874876"/>
                  <a:gd name="connsiteX4" fmla="*/ 0 w 18000"/>
                  <a:gd name="connsiteY4" fmla="*/ 0 h 8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7487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856876"/>
                    </a:lnTo>
                    <a:lnTo>
                      <a:pt x="0" y="8748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任意多边形: 形状 197"/>
              <p:cNvSpPr/>
              <p:nvPr/>
            </p:nvSpPr>
            <p:spPr>
              <a:xfrm rot="2700000">
                <a:off x="10089520" y="5508968"/>
                <a:ext cx="18000" cy="859310"/>
              </a:xfrm>
              <a:custGeom>
                <a:avLst/>
                <a:gdLst>
                  <a:gd name="connsiteX0" fmla="*/ 18000 w 18000"/>
                  <a:gd name="connsiteY0" fmla="*/ 0 h 859310"/>
                  <a:gd name="connsiteX1" fmla="*/ 18000 w 18000"/>
                  <a:gd name="connsiteY1" fmla="*/ 859310 h 859310"/>
                  <a:gd name="connsiteX2" fmla="*/ 0 w 18000"/>
                  <a:gd name="connsiteY2" fmla="*/ 841310 h 859310"/>
                  <a:gd name="connsiteX3" fmla="*/ 0 w 18000"/>
                  <a:gd name="connsiteY3" fmla="*/ 18000 h 859310"/>
                  <a:gd name="connsiteX4" fmla="*/ 18000 w 18000"/>
                  <a:gd name="connsiteY4" fmla="*/ 0 h 85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59310">
                    <a:moveTo>
                      <a:pt x="18000" y="0"/>
                    </a:moveTo>
                    <a:lnTo>
                      <a:pt x="18000" y="859310"/>
                    </a:lnTo>
                    <a:lnTo>
                      <a:pt x="0" y="84131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任意多边形: 形状 198"/>
              <p:cNvSpPr/>
              <p:nvPr/>
            </p:nvSpPr>
            <p:spPr>
              <a:xfrm rot="2700000">
                <a:off x="10380968" y="5861328"/>
                <a:ext cx="18000" cy="737486"/>
              </a:xfrm>
              <a:custGeom>
                <a:avLst/>
                <a:gdLst>
                  <a:gd name="connsiteX0" fmla="*/ 0 w 18000"/>
                  <a:gd name="connsiteY0" fmla="*/ 0 h 737486"/>
                  <a:gd name="connsiteX1" fmla="*/ 18000 w 18000"/>
                  <a:gd name="connsiteY1" fmla="*/ 18000 h 737486"/>
                  <a:gd name="connsiteX2" fmla="*/ 18000 w 18000"/>
                  <a:gd name="connsiteY2" fmla="*/ 719486 h 737486"/>
                  <a:gd name="connsiteX3" fmla="*/ 0 w 18000"/>
                  <a:gd name="connsiteY3" fmla="*/ 737486 h 737486"/>
                  <a:gd name="connsiteX4" fmla="*/ 0 w 18000"/>
                  <a:gd name="connsiteY4" fmla="*/ 0 h 73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3748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719486"/>
                    </a:lnTo>
                    <a:lnTo>
                      <a:pt x="0" y="7374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任意多边形: 形状 199"/>
              <p:cNvSpPr/>
              <p:nvPr/>
            </p:nvSpPr>
            <p:spPr>
              <a:xfrm rot="2700000">
                <a:off x="10040945" y="5529088"/>
                <a:ext cx="18000" cy="721920"/>
              </a:xfrm>
              <a:custGeom>
                <a:avLst/>
                <a:gdLst>
                  <a:gd name="connsiteX0" fmla="*/ 18000 w 18000"/>
                  <a:gd name="connsiteY0" fmla="*/ 0 h 721920"/>
                  <a:gd name="connsiteX1" fmla="*/ 18000 w 18000"/>
                  <a:gd name="connsiteY1" fmla="*/ 721920 h 721920"/>
                  <a:gd name="connsiteX2" fmla="*/ 0 w 18000"/>
                  <a:gd name="connsiteY2" fmla="*/ 703920 h 721920"/>
                  <a:gd name="connsiteX3" fmla="*/ 0 w 18000"/>
                  <a:gd name="connsiteY3" fmla="*/ 18000 h 721920"/>
                  <a:gd name="connsiteX4" fmla="*/ 18000 w 18000"/>
                  <a:gd name="connsiteY4" fmla="*/ 0 h 7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21920">
                    <a:moveTo>
                      <a:pt x="18000" y="0"/>
                    </a:moveTo>
                    <a:lnTo>
                      <a:pt x="18000" y="721920"/>
                    </a:lnTo>
                    <a:lnTo>
                      <a:pt x="0" y="70392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任意多边形: 形状 200"/>
              <p:cNvSpPr/>
              <p:nvPr/>
            </p:nvSpPr>
            <p:spPr>
              <a:xfrm rot="2700000">
                <a:off x="10429543" y="5978598"/>
                <a:ext cx="18000" cy="600096"/>
              </a:xfrm>
              <a:custGeom>
                <a:avLst/>
                <a:gdLst>
                  <a:gd name="connsiteX0" fmla="*/ 0 w 18000"/>
                  <a:gd name="connsiteY0" fmla="*/ 0 h 600096"/>
                  <a:gd name="connsiteX1" fmla="*/ 18000 w 18000"/>
                  <a:gd name="connsiteY1" fmla="*/ 18000 h 600096"/>
                  <a:gd name="connsiteX2" fmla="*/ 18000 w 18000"/>
                  <a:gd name="connsiteY2" fmla="*/ 582096 h 600096"/>
                  <a:gd name="connsiteX3" fmla="*/ 0 w 18000"/>
                  <a:gd name="connsiteY3" fmla="*/ 600096 h 600096"/>
                  <a:gd name="connsiteX4" fmla="*/ 0 w 18000"/>
                  <a:gd name="connsiteY4" fmla="*/ 0 h 60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60009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582096"/>
                    </a:lnTo>
                    <a:lnTo>
                      <a:pt x="0" y="600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任意多边形: 形状 201"/>
              <p:cNvSpPr/>
              <p:nvPr/>
            </p:nvSpPr>
            <p:spPr>
              <a:xfrm rot="2700000">
                <a:off x="9992370" y="5549208"/>
                <a:ext cx="18000" cy="584530"/>
              </a:xfrm>
              <a:custGeom>
                <a:avLst/>
                <a:gdLst>
                  <a:gd name="connsiteX0" fmla="*/ 18000 w 18000"/>
                  <a:gd name="connsiteY0" fmla="*/ 0 h 584530"/>
                  <a:gd name="connsiteX1" fmla="*/ 18000 w 18000"/>
                  <a:gd name="connsiteY1" fmla="*/ 584530 h 584530"/>
                  <a:gd name="connsiteX2" fmla="*/ 0 w 18000"/>
                  <a:gd name="connsiteY2" fmla="*/ 566530 h 584530"/>
                  <a:gd name="connsiteX3" fmla="*/ 0 w 18000"/>
                  <a:gd name="connsiteY3" fmla="*/ 18000 h 584530"/>
                  <a:gd name="connsiteX4" fmla="*/ 18000 w 18000"/>
                  <a:gd name="connsiteY4" fmla="*/ 0 h 58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84530">
                    <a:moveTo>
                      <a:pt x="18000" y="0"/>
                    </a:moveTo>
                    <a:lnTo>
                      <a:pt x="18000" y="584530"/>
                    </a:lnTo>
                    <a:lnTo>
                      <a:pt x="0" y="56653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任意多边形: 形状 202"/>
              <p:cNvSpPr/>
              <p:nvPr/>
            </p:nvSpPr>
            <p:spPr>
              <a:xfrm rot="2700000">
                <a:off x="10478117" y="6095867"/>
                <a:ext cx="18000" cy="462706"/>
              </a:xfrm>
              <a:custGeom>
                <a:avLst/>
                <a:gdLst>
                  <a:gd name="connsiteX0" fmla="*/ 0 w 18000"/>
                  <a:gd name="connsiteY0" fmla="*/ 0 h 462706"/>
                  <a:gd name="connsiteX1" fmla="*/ 18000 w 18000"/>
                  <a:gd name="connsiteY1" fmla="*/ 18000 h 462706"/>
                  <a:gd name="connsiteX2" fmla="*/ 18000 w 18000"/>
                  <a:gd name="connsiteY2" fmla="*/ 444706 h 462706"/>
                  <a:gd name="connsiteX3" fmla="*/ 0 w 18000"/>
                  <a:gd name="connsiteY3" fmla="*/ 462706 h 462706"/>
                  <a:gd name="connsiteX4" fmla="*/ 0 w 18000"/>
                  <a:gd name="connsiteY4" fmla="*/ 0 h 46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6270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444706"/>
                    </a:lnTo>
                    <a:lnTo>
                      <a:pt x="0" y="462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任意多边形: 形状 203"/>
              <p:cNvSpPr/>
              <p:nvPr/>
            </p:nvSpPr>
            <p:spPr>
              <a:xfrm rot="2700000">
                <a:off x="9943796" y="5569329"/>
                <a:ext cx="18000" cy="447140"/>
              </a:xfrm>
              <a:custGeom>
                <a:avLst/>
                <a:gdLst>
                  <a:gd name="connsiteX0" fmla="*/ 18000 w 18000"/>
                  <a:gd name="connsiteY0" fmla="*/ 0 h 447140"/>
                  <a:gd name="connsiteX1" fmla="*/ 18000 w 18000"/>
                  <a:gd name="connsiteY1" fmla="*/ 447140 h 447140"/>
                  <a:gd name="connsiteX2" fmla="*/ 0 w 18000"/>
                  <a:gd name="connsiteY2" fmla="*/ 429140 h 447140"/>
                  <a:gd name="connsiteX3" fmla="*/ 0 w 18000"/>
                  <a:gd name="connsiteY3" fmla="*/ 18000 h 447140"/>
                  <a:gd name="connsiteX4" fmla="*/ 18000 w 18000"/>
                  <a:gd name="connsiteY4" fmla="*/ 0 h 44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47140">
                    <a:moveTo>
                      <a:pt x="18000" y="0"/>
                    </a:moveTo>
                    <a:lnTo>
                      <a:pt x="18000" y="447140"/>
                    </a:lnTo>
                    <a:lnTo>
                      <a:pt x="0" y="42914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任意多边形: 形状 204"/>
              <p:cNvSpPr/>
              <p:nvPr/>
            </p:nvSpPr>
            <p:spPr>
              <a:xfrm rot="2700000">
                <a:off x="10526692" y="6213137"/>
                <a:ext cx="18000" cy="325316"/>
              </a:xfrm>
              <a:custGeom>
                <a:avLst/>
                <a:gdLst>
                  <a:gd name="connsiteX0" fmla="*/ 0 w 18000"/>
                  <a:gd name="connsiteY0" fmla="*/ 0 h 325316"/>
                  <a:gd name="connsiteX1" fmla="*/ 18000 w 18000"/>
                  <a:gd name="connsiteY1" fmla="*/ 18000 h 325316"/>
                  <a:gd name="connsiteX2" fmla="*/ 18000 w 18000"/>
                  <a:gd name="connsiteY2" fmla="*/ 307316 h 325316"/>
                  <a:gd name="connsiteX3" fmla="*/ 0 w 18000"/>
                  <a:gd name="connsiteY3" fmla="*/ 325316 h 325316"/>
                  <a:gd name="connsiteX4" fmla="*/ 0 w 18000"/>
                  <a:gd name="connsiteY4" fmla="*/ 0 h 325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531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07316"/>
                    </a:lnTo>
                    <a:lnTo>
                      <a:pt x="0" y="325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任意多边形: 形状 205"/>
              <p:cNvSpPr/>
              <p:nvPr/>
            </p:nvSpPr>
            <p:spPr>
              <a:xfrm rot="2700000">
                <a:off x="9895221" y="5589449"/>
                <a:ext cx="18000" cy="309750"/>
              </a:xfrm>
              <a:custGeom>
                <a:avLst/>
                <a:gdLst>
                  <a:gd name="connsiteX0" fmla="*/ 18000 w 18000"/>
                  <a:gd name="connsiteY0" fmla="*/ 0 h 309750"/>
                  <a:gd name="connsiteX1" fmla="*/ 18000 w 18000"/>
                  <a:gd name="connsiteY1" fmla="*/ 309750 h 309750"/>
                  <a:gd name="connsiteX2" fmla="*/ 0 w 18000"/>
                  <a:gd name="connsiteY2" fmla="*/ 291750 h 309750"/>
                  <a:gd name="connsiteX3" fmla="*/ 0 w 18000"/>
                  <a:gd name="connsiteY3" fmla="*/ 18000 h 309750"/>
                  <a:gd name="connsiteX4" fmla="*/ 18000 w 18000"/>
                  <a:gd name="connsiteY4" fmla="*/ 0 h 3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09750">
                    <a:moveTo>
                      <a:pt x="18000" y="0"/>
                    </a:moveTo>
                    <a:lnTo>
                      <a:pt x="18000" y="309750"/>
                    </a:lnTo>
                    <a:lnTo>
                      <a:pt x="0" y="29175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任意多边形: 形状 206"/>
              <p:cNvSpPr/>
              <p:nvPr/>
            </p:nvSpPr>
            <p:spPr>
              <a:xfrm rot="2700000">
                <a:off x="10575267" y="6330407"/>
                <a:ext cx="18000" cy="187926"/>
              </a:xfrm>
              <a:custGeom>
                <a:avLst/>
                <a:gdLst>
                  <a:gd name="connsiteX0" fmla="*/ 0 w 18000"/>
                  <a:gd name="connsiteY0" fmla="*/ 0 h 187926"/>
                  <a:gd name="connsiteX1" fmla="*/ 18000 w 18000"/>
                  <a:gd name="connsiteY1" fmla="*/ 18000 h 187926"/>
                  <a:gd name="connsiteX2" fmla="*/ 18000 w 18000"/>
                  <a:gd name="connsiteY2" fmla="*/ 169926 h 187926"/>
                  <a:gd name="connsiteX3" fmla="*/ 0 w 18000"/>
                  <a:gd name="connsiteY3" fmla="*/ 187926 h 187926"/>
                  <a:gd name="connsiteX4" fmla="*/ 0 w 18000"/>
                  <a:gd name="connsiteY4" fmla="*/ 0 h 1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792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69926"/>
                    </a:lnTo>
                    <a:lnTo>
                      <a:pt x="0" y="1879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任意多边形: 形状 207"/>
              <p:cNvSpPr/>
              <p:nvPr/>
            </p:nvSpPr>
            <p:spPr>
              <a:xfrm rot="2700000">
                <a:off x="9846646" y="5609569"/>
                <a:ext cx="18000" cy="172360"/>
              </a:xfrm>
              <a:custGeom>
                <a:avLst/>
                <a:gdLst>
                  <a:gd name="connsiteX0" fmla="*/ 18000 w 18000"/>
                  <a:gd name="connsiteY0" fmla="*/ 0 h 172360"/>
                  <a:gd name="connsiteX1" fmla="*/ 18000 w 18000"/>
                  <a:gd name="connsiteY1" fmla="*/ 172360 h 172360"/>
                  <a:gd name="connsiteX2" fmla="*/ 0 w 18000"/>
                  <a:gd name="connsiteY2" fmla="*/ 154360 h 172360"/>
                  <a:gd name="connsiteX3" fmla="*/ 0 w 18000"/>
                  <a:gd name="connsiteY3" fmla="*/ 18000 h 172360"/>
                  <a:gd name="connsiteX4" fmla="*/ 18000 w 18000"/>
                  <a:gd name="connsiteY4" fmla="*/ 0 h 17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72360">
                    <a:moveTo>
                      <a:pt x="18000" y="0"/>
                    </a:moveTo>
                    <a:lnTo>
                      <a:pt x="18000" y="172360"/>
                    </a:lnTo>
                    <a:lnTo>
                      <a:pt x="0" y="15436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任意多边形: 形状 208"/>
              <p:cNvSpPr/>
              <p:nvPr/>
            </p:nvSpPr>
            <p:spPr>
              <a:xfrm rot="2700000">
                <a:off x="10623844" y="6447682"/>
                <a:ext cx="18000" cy="50530"/>
              </a:xfrm>
              <a:custGeom>
                <a:avLst/>
                <a:gdLst>
                  <a:gd name="connsiteX0" fmla="*/ 0 w 18000"/>
                  <a:gd name="connsiteY0" fmla="*/ 0 h 50530"/>
                  <a:gd name="connsiteX1" fmla="*/ 18000 w 18000"/>
                  <a:gd name="connsiteY1" fmla="*/ 18000 h 50530"/>
                  <a:gd name="connsiteX2" fmla="*/ 18000 w 18000"/>
                  <a:gd name="connsiteY2" fmla="*/ 32530 h 50530"/>
                  <a:gd name="connsiteX3" fmla="*/ 0 w 18000"/>
                  <a:gd name="connsiteY3" fmla="*/ 50530 h 50530"/>
                  <a:gd name="connsiteX4" fmla="*/ 0 w 18000"/>
                  <a:gd name="connsiteY4" fmla="*/ 0 h 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530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2530"/>
                    </a:lnTo>
                    <a:lnTo>
                      <a:pt x="0" y="50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任意多边形: 形状 209"/>
              <p:cNvSpPr/>
              <p:nvPr/>
            </p:nvSpPr>
            <p:spPr>
              <a:xfrm rot="2700000">
                <a:off x="9798512" y="5629872"/>
                <a:ext cx="17485" cy="34970"/>
              </a:xfrm>
              <a:custGeom>
                <a:avLst/>
                <a:gdLst>
                  <a:gd name="connsiteX0" fmla="*/ 17485 w 17485"/>
                  <a:gd name="connsiteY0" fmla="*/ 0 h 34970"/>
                  <a:gd name="connsiteX1" fmla="*/ 17485 w 17485"/>
                  <a:gd name="connsiteY1" fmla="*/ 34970 h 34970"/>
                  <a:gd name="connsiteX2" fmla="*/ 0 w 17485"/>
                  <a:gd name="connsiteY2" fmla="*/ 17485 h 34970"/>
                  <a:gd name="connsiteX3" fmla="*/ 17485 w 17485"/>
                  <a:gd name="connsiteY3" fmla="*/ 0 h 3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85" h="34970">
                    <a:moveTo>
                      <a:pt x="17485" y="0"/>
                    </a:moveTo>
                    <a:lnTo>
                      <a:pt x="17485" y="34970"/>
                    </a:lnTo>
                    <a:lnTo>
                      <a:pt x="0" y="17485"/>
                    </a:lnTo>
                    <a:lnTo>
                      <a:pt x="174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任意多边形: 形状 210"/>
              <p:cNvSpPr/>
              <p:nvPr/>
            </p:nvSpPr>
            <p:spPr>
              <a:xfrm rot="2700000">
                <a:off x="10638144" y="6474615"/>
                <a:ext cx="7265" cy="14530"/>
              </a:xfrm>
              <a:custGeom>
                <a:avLst/>
                <a:gdLst>
                  <a:gd name="connsiteX0" fmla="*/ 0 w 7265"/>
                  <a:gd name="connsiteY0" fmla="*/ 0 h 14530"/>
                  <a:gd name="connsiteX1" fmla="*/ 7265 w 7265"/>
                  <a:gd name="connsiteY1" fmla="*/ 7265 h 14530"/>
                  <a:gd name="connsiteX2" fmla="*/ 0 w 7265"/>
                  <a:gd name="connsiteY2" fmla="*/ 14530 h 14530"/>
                  <a:gd name="connsiteX3" fmla="*/ 0 w 7265"/>
                  <a:gd name="connsiteY3" fmla="*/ 0 h 1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5" h="14530">
                    <a:moveTo>
                      <a:pt x="0" y="0"/>
                    </a:moveTo>
                    <a:lnTo>
                      <a:pt x="7265" y="7265"/>
                    </a:lnTo>
                    <a:lnTo>
                      <a:pt x="0" y="14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>
              <a:off x="7734242" y="6725319"/>
              <a:ext cx="352769" cy="250964"/>
              <a:chOff x="9628624" y="5638614"/>
              <a:chExt cx="1190448" cy="846898"/>
            </a:xfrm>
          </p:grpSpPr>
          <p:sp>
            <p:nvSpPr>
              <p:cNvPr id="214" name="任意多边形: 形状 213"/>
              <p:cNvSpPr/>
              <p:nvPr/>
            </p:nvSpPr>
            <p:spPr>
              <a:xfrm rot="2700000">
                <a:off x="10235244" y="5509519"/>
                <a:ext cx="18000" cy="1149656"/>
              </a:xfrm>
              <a:custGeom>
                <a:avLst/>
                <a:gdLst>
                  <a:gd name="connsiteX0" fmla="*/ 0 w 18000"/>
                  <a:gd name="connsiteY0" fmla="*/ 0 h 1149656"/>
                  <a:gd name="connsiteX1" fmla="*/ 18000 w 18000"/>
                  <a:gd name="connsiteY1" fmla="*/ 18000 h 1149656"/>
                  <a:gd name="connsiteX2" fmla="*/ 18000 w 18000"/>
                  <a:gd name="connsiteY2" fmla="*/ 1131656 h 1149656"/>
                  <a:gd name="connsiteX3" fmla="*/ 0 w 18000"/>
                  <a:gd name="connsiteY3" fmla="*/ 1149656 h 1149656"/>
                  <a:gd name="connsiteX4" fmla="*/ 0 w 18000"/>
                  <a:gd name="connsiteY4" fmla="*/ 0 h 11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4965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131656"/>
                    </a:lnTo>
                    <a:lnTo>
                      <a:pt x="0" y="11496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任意多边形: 形状 214"/>
              <p:cNvSpPr/>
              <p:nvPr/>
            </p:nvSpPr>
            <p:spPr>
              <a:xfrm rot="2700000">
                <a:off x="10186669" y="5468727"/>
                <a:ext cx="18000" cy="1134090"/>
              </a:xfrm>
              <a:custGeom>
                <a:avLst/>
                <a:gdLst>
                  <a:gd name="connsiteX0" fmla="*/ 18000 w 18000"/>
                  <a:gd name="connsiteY0" fmla="*/ 0 h 1134090"/>
                  <a:gd name="connsiteX1" fmla="*/ 18000 w 18000"/>
                  <a:gd name="connsiteY1" fmla="*/ 1134090 h 1134090"/>
                  <a:gd name="connsiteX2" fmla="*/ 0 w 18000"/>
                  <a:gd name="connsiteY2" fmla="*/ 1116090 h 1134090"/>
                  <a:gd name="connsiteX3" fmla="*/ 0 w 18000"/>
                  <a:gd name="connsiteY3" fmla="*/ 18000 h 1134090"/>
                  <a:gd name="connsiteX4" fmla="*/ 18000 w 18000"/>
                  <a:gd name="connsiteY4" fmla="*/ 0 h 11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34090">
                    <a:moveTo>
                      <a:pt x="18000" y="0"/>
                    </a:moveTo>
                    <a:lnTo>
                      <a:pt x="18000" y="1134090"/>
                    </a:lnTo>
                    <a:lnTo>
                      <a:pt x="0" y="111609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任意多边形: 形状 215"/>
              <p:cNvSpPr/>
              <p:nvPr/>
            </p:nvSpPr>
            <p:spPr>
              <a:xfrm rot="2700000">
                <a:off x="10283819" y="5626789"/>
                <a:ext cx="18000" cy="1012266"/>
              </a:xfrm>
              <a:custGeom>
                <a:avLst/>
                <a:gdLst>
                  <a:gd name="connsiteX0" fmla="*/ 0 w 18000"/>
                  <a:gd name="connsiteY0" fmla="*/ 0 h 1012266"/>
                  <a:gd name="connsiteX1" fmla="*/ 18000 w 18000"/>
                  <a:gd name="connsiteY1" fmla="*/ 18000 h 1012266"/>
                  <a:gd name="connsiteX2" fmla="*/ 18000 w 18000"/>
                  <a:gd name="connsiteY2" fmla="*/ 994266 h 1012266"/>
                  <a:gd name="connsiteX3" fmla="*/ 0 w 18000"/>
                  <a:gd name="connsiteY3" fmla="*/ 1012266 h 1012266"/>
                  <a:gd name="connsiteX4" fmla="*/ 0 w 18000"/>
                  <a:gd name="connsiteY4" fmla="*/ 0 h 101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01226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994266"/>
                    </a:lnTo>
                    <a:lnTo>
                      <a:pt x="0" y="10122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任意多边形: 形状 216"/>
              <p:cNvSpPr/>
              <p:nvPr/>
            </p:nvSpPr>
            <p:spPr>
              <a:xfrm rot="2700000">
                <a:off x="10138095" y="5488848"/>
                <a:ext cx="18000" cy="996700"/>
              </a:xfrm>
              <a:custGeom>
                <a:avLst/>
                <a:gdLst>
                  <a:gd name="connsiteX0" fmla="*/ 18000 w 18000"/>
                  <a:gd name="connsiteY0" fmla="*/ 0 h 996700"/>
                  <a:gd name="connsiteX1" fmla="*/ 18000 w 18000"/>
                  <a:gd name="connsiteY1" fmla="*/ 996700 h 996700"/>
                  <a:gd name="connsiteX2" fmla="*/ 0 w 18000"/>
                  <a:gd name="connsiteY2" fmla="*/ 978700 h 996700"/>
                  <a:gd name="connsiteX3" fmla="*/ 0 w 18000"/>
                  <a:gd name="connsiteY3" fmla="*/ 18000 h 996700"/>
                  <a:gd name="connsiteX4" fmla="*/ 18000 w 18000"/>
                  <a:gd name="connsiteY4" fmla="*/ 0 h 99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996700">
                    <a:moveTo>
                      <a:pt x="18000" y="0"/>
                    </a:moveTo>
                    <a:lnTo>
                      <a:pt x="18000" y="996700"/>
                    </a:lnTo>
                    <a:lnTo>
                      <a:pt x="0" y="97870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任意多边形: 形状 217"/>
              <p:cNvSpPr/>
              <p:nvPr/>
            </p:nvSpPr>
            <p:spPr>
              <a:xfrm rot="2700000">
                <a:off x="10332393" y="5744058"/>
                <a:ext cx="18000" cy="874876"/>
              </a:xfrm>
              <a:custGeom>
                <a:avLst/>
                <a:gdLst>
                  <a:gd name="connsiteX0" fmla="*/ 0 w 18000"/>
                  <a:gd name="connsiteY0" fmla="*/ 0 h 874876"/>
                  <a:gd name="connsiteX1" fmla="*/ 18000 w 18000"/>
                  <a:gd name="connsiteY1" fmla="*/ 18000 h 874876"/>
                  <a:gd name="connsiteX2" fmla="*/ 18000 w 18000"/>
                  <a:gd name="connsiteY2" fmla="*/ 856876 h 874876"/>
                  <a:gd name="connsiteX3" fmla="*/ 0 w 18000"/>
                  <a:gd name="connsiteY3" fmla="*/ 874876 h 874876"/>
                  <a:gd name="connsiteX4" fmla="*/ 0 w 18000"/>
                  <a:gd name="connsiteY4" fmla="*/ 0 h 8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7487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856876"/>
                    </a:lnTo>
                    <a:lnTo>
                      <a:pt x="0" y="8748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任意多边形: 形状 218"/>
              <p:cNvSpPr/>
              <p:nvPr/>
            </p:nvSpPr>
            <p:spPr>
              <a:xfrm rot="2700000">
                <a:off x="10089520" y="5508968"/>
                <a:ext cx="18000" cy="859310"/>
              </a:xfrm>
              <a:custGeom>
                <a:avLst/>
                <a:gdLst>
                  <a:gd name="connsiteX0" fmla="*/ 18000 w 18000"/>
                  <a:gd name="connsiteY0" fmla="*/ 0 h 859310"/>
                  <a:gd name="connsiteX1" fmla="*/ 18000 w 18000"/>
                  <a:gd name="connsiteY1" fmla="*/ 859310 h 859310"/>
                  <a:gd name="connsiteX2" fmla="*/ 0 w 18000"/>
                  <a:gd name="connsiteY2" fmla="*/ 841310 h 859310"/>
                  <a:gd name="connsiteX3" fmla="*/ 0 w 18000"/>
                  <a:gd name="connsiteY3" fmla="*/ 18000 h 859310"/>
                  <a:gd name="connsiteX4" fmla="*/ 18000 w 18000"/>
                  <a:gd name="connsiteY4" fmla="*/ 0 h 85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59310">
                    <a:moveTo>
                      <a:pt x="18000" y="0"/>
                    </a:moveTo>
                    <a:lnTo>
                      <a:pt x="18000" y="859310"/>
                    </a:lnTo>
                    <a:lnTo>
                      <a:pt x="0" y="84131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任意多边形: 形状 219"/>
              <p:cNvSpPr/>
              <p:nvPr/>
            </p:nvSpPr>
            <p:spPr>
              <a:xfrm rot="2700000">
                <a:off x="10380968" y="5861328"/>
                <a:ext cx="18000" cy="737486"/>
              </a:xfrm>
              <a:custGeom>
                <a:avLst/>
                <a:gdLst>
                  <a:gd name="connsiteX0" fmla="*/ 0 w 18000"/>
                  <a:gd name="connsiteY0" fmla="*/ 0 h 737486"/>
                  <a:gd name="connsiteX1" fmla="*/ 18000 w 18000"/>
                  <a:gd name="connsiteY1" fmla="*/ 18000 h 737486"/>
                  <a:gd name="connsiteX2" fmla="*/ 18000 w 18000"/>
                  <a:gd name="connsiteY2" fmla="*/ 719486 h 737486"/>
                  <a:gd name="connsiteX3" fmla="*/ 0 w 18000"/>
                  <a:gd name="connsiteY3" fmla="*/ 737486 h 737486"/>
                  <a:gd name="connsiteX4" fmla="*/ 0 w 18000"/>
                  <a:gd name="connsiteY4" fmla="*/ 0 h 73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3748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719486"/>
                    </a:lnTo>
                    <a:lnTo>
                      <a:pt x="0" y="7374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任意多边形: 形状 220"/>
              <p:cNvSpPr/>
              <p:nvPr/>
            </p:nvSpPr>
            <p:spPr>
              <a:xfrm rot="2700000">
                <a:off x="10040945" y="5529088"/>
                <a:ext cx="18000" cy="721920"/>
              </a:xfrm>
              <a:custGeom>
                <a:avLst/>
                <a:gdLst>
                  <a:gd name="connsiteX0" fmla="*/ 18000 w 18000"/>
                  <a:gd name="connsiteY0" fmla="*/ 0 h 721920"/>
                  <a:gd name="connsiteX1" fmla="*/ 18000 w 18000"/>
                  <a:gd name="connsiteY1" fmla="*/ 721920 h 721920"/>
                  <a:gd name="connsiteX2" fmla="*/ 0 w 18000"/>
                  <a:gd name="connsiteY2" fmla="*/ 703920 h 721920"/>
                  <a:gd name="connsiteX3" fmla="*/ 0 w 18000"/>
                  <a:gd name="connsiteY3" fmla="*/ 18000 h 721920"/>
                  <a:gd name="connsiteX4" fmla="*/ 18000 w 18000"/>
                  <a:gd name="connsiteY4" fmla="*/ 0 h 7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21920">
                    <a:moveTo>
                      <a:pt x="18000" y="0"/>
                    </a:moveTo>
                    <a:lnTo>
                      <a:pt x="18000" y="721920"/>
                    </a:lnTo>
                    <a:lnTo>
                      <a:pt x="0" y="70392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任意多边形: 形状 221"/>
              <p:cNvSpPr/>
              <p:nvPr/>
            </p:nvSpPr>
            <p:spPr>
              <a:xfrm rot="2700000">
                <a:off x="10429543" y="5978598"/>
                <a:ext cx="18000" cy="600096"/>
              </a:xfrm>
              <a:custGeom>
                <a:avLst/>
                <a:gdLst>
                  <a:gd name="connsiteX0" fmla="*/ 0 w 18000"/>
                  <a:gd name="connsiteY0" fmla="*/ 0 h 600096"/>
                  <a:gd name="connsiteX1" fmla="*/ 18000 w 18000"/>
                  <a:gd name="connsiteY1" fmla="*/ 18000 h 600096"/>
                  <a:gd name="connsiteX2" fmla="*/ 18000 w 18000"/>
                  <a:gd name="connsiteY2" fmla="*/ 582096 h 600096"/>
                  <a:gd name="connsiteX3" fmla="*/ 0 w 18000"/>
                  <a:gd name="connsiteY3" fmla="*/ 600096 h 600096"/>
                  <a:gd name="connsiteX4" fmla="*/ 0 w 18000"/>
                  <a:gd name="connsiteY4" fmla="*/ 0 h 60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60009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582096"/>
                    </a:lnTo>
                    <a:lnTo>
                      <a:pt x="0" y="600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任意多边形: 形状 222"/>
              <p:cNvSpPr/>
              <p:nvPr/>
            </p:nvSpPr>
            <p:spPr>
              <a:xfrm rot="2700000">
                <a:off x="9992370" y="5549208"/>
                <a:ext cx="18000" cy="584530"/>
              </a:xfrm>
              <a:custGeom>
                <a:avLst/>
                <a:gdLst>
                  <a:gd name="connsiteX0" fmla="*/ 18000 w 18000"/>
                  <a:gd name="connsiteY0" fmla="*/ 0 h 584530"/>
                  <a:gd name="connsiteX1" fmla="*/ 18000 w 18000"/>
                  <a:gd name="connsiteY1" fmla="*/ 584530 h 584530"/>
                  <a:gd name="connsiteX2" fmla="*/ 0 w 18000"/>
                  <a:gd name="connsiteY2" fmla="*/ 566530 h 584530"/>
                  <a:gd name="connsiteX3" fmla="*/ 0 w 18000"/>
                  <a:gd name="connsiteY3" fmla="*/ 18000 h 584530"/>
                  <a:gd name="connsiteX4" fmla="*/ 18000 w 18000"/>
                  <a:gd name="connsiteY4" fmla="*/ 0 h 58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84530">
                    <a:moveTo>
                      <a:pt x="18000" y="0"/>
                    </a:moveTo>
                    <a:lnTo>
                      <a:pt x="18000" y="584530"/>
                    </a:lnTo>
                    <a:lnTo>
                      <a:pt x="0" y="56653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任意多边形: 形状 223"/>
              <p:cNvSpPr/>
              <p:nvPr/>
            </p:nvSpPr>
            <p:spPr>
              <a:xfrm rot="2700000">
                <a:off x="10478117" y="6095867"/>
                <a:ext cx="18000" cy="462706"/>
              </a:xfrm>
              <a:custGeom>
                <a:avLst/>
                <a:gdLst>
                  <a:gd name="connsiteX0" fmla="*/ 0 w 18000"/>
                  <a:gd name="connsiteY0" fmla="*/ 0 h 462706"/>
                  <a:gd name="connsiteX1" fmla="*/ 18000 w 18000"/>
                  <a:gd name="connsiteY1" fmla="*/ 18000 h 462706"/>
                  <a:gd name="connsiteX2" fmla="*/ 18000 w 18000"/>
                  <a:gd name="connsiteY2" fmla="*/ 444706 h 462706"/>
                  <a:gd name="connsiteX3" fmla="*/ 0 w 18000"/>
                  <a:gd name="connsiteY3" fmla="*/ 462706 h 462706"/>
                  <a:gd name="connsiteX4" fmla="*/ 0 w 18000"/>
                  <a:gd name="connsiteY4" fmla="*/ 0 h 46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6270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444706"/>
                    </a:lnTo>
                    <a:lnTo>
                      <a:pt x="0" y="462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任意多边形: 形状 224"/>
              <p:cNvSpPr/>
              <p:nvPr/>
            </p:nvSpPr>
            <p:spPr>
              <a:xfrm rot="2700000">
                <a:off x="9943796" y="5569329"/>
                <a:ext cx="18000" cy="447140"/>
              </a:xfrm>
              <a:custGeom>
                <a:avLst/>
                <a:gdLst>
                  <a:gd name="connsiteX0" fmla="*/ 18000 w 18000"/>
                  <a:gd name="connsiteY0" fmla="*/ 0 h 447140"/>
                  <a:gd name="connsiteX1" fmla="*/ 18000 w 18000"/>
                  <a:gd name="connsiteY1" fmla="*/ 447140 h 447140"/>
                  <a:gd name="connsiteX2" fmla="*/ 0 w 18000"/>
                  <a:gd name="connsiteY2" fmla="*/ 429140 h 447140"/>
                  <a:gd name="connsiteX3" fmla="*/ 0 w 18000"/>
                  <a:gd name="connsiteY3" fmla="*/ 18000 h 447140"/>
                  <a:gd name="connsiteX4" fmla="*/ 18000 w 18000"/>
                  <a:gd name="connsiteY4" fmla="*/ 0 h 44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47140">
                    <a:moveTo>
                      <a:pt x="18000" y="0"/>
                    </a:moveTo>
                    <a:lnTo>
                      <a:pt x="18000" y="447140"/>
                    </a:lnTo>
                    <a:lnTo>
                      <a:pt x="0" y="42914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任意多边形: 形状 225"/>
              <p:cNvSpPr/>
              <p:nvPr/>
            </p:nvSpPr>
            <p:spPr>
              <a:xfrm rot="2700000">
                <a:off x="10526692" y="6213137"/>
                <a:ext cx="18000" cy="325316"/>
              </a:xfrm>
              <a:custGeom>
                <a:avLst/>
                <a:gdLst>
                  <a:gd name="connsiteX0" fmla="*/ 0 w 18000"/>
                  <a:gd name="connsiteY0" fmla="*/ 0 h 325316"/>
                  <a:gd name="connsiteX1" fmla="*/ 18000 w 18000"/>
                  <a:gd name="connsiteY1" fmla="*/ 18000 h 325316"/>
                  <a:gd name="connsiteX2" fmla="*/ 18000 w 18000"/>
                  <a:gd name="connsiteY2" fmla="*/ 307316 h 325316"/>
                  <a:gd name="connsiteX3" fmla="*/ 0 w 18000"/>
                  <a:gd name="connsiteY3" fmla="*/ 325316 h 325316"/>
                  <a:gd name="connsiteX4" fmla="*/ 0 w 18000"/>
                  <a:gd name="connsiteY4" fmla="*/ 0 h 325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531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07316"/>
                    </a:lnTo>
                    <a:lnTo>
                      <a:pt x="0" y="325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任意多边形: 形状 226"/>
              <p:cNvSpPr/>
              <p:nvPr/>
            </p:nvSpPr>
            <p:spPr>
              <a:xfrm rot="2700000">
                <a:off x="9895221" y="5589449"/>
                <a:ext cx="18000" cy="309750"/>
              </a:xfrm>
              <a:custGeom>
                <a:avLst/>
                <a:gdLst>
                  <a:gd name="connsiteX0" fmla="*/ 18000 w 18000"/>
                  <a:gd name="connsiteY0" fmla="*/ 0 h 309750"/>
                  <a:gd name="connsiteX1" fmla="*/ 18000 w 18000"/>
                  <a:gd name="connsiteY1" fmla="*/ 309750 h 309750"/>
                  <a:gd name="connsiteX2" fmla="*/ 0 w 18000"/>
                  <a:gd name="connsiteY2" fmla="*/ 291750 h 309750"/>
                  <a:gd name="connsiteX3" fmla="*/ 0 w 18000"/>
                  <a:gd name="connsiteY3" fmla="*/ 18000 h 309750"/>
                  <a:gd name="connsiteX4" fmla="*/ 18000 w 18000"/>
                  <a:gd name="connsiteY4" fmla="*/ 0 h 3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09750">
                    <a:moveTo>
                      <a:pt x="18000" y="0"/>
                    </a:moveTo>
                    <a:lnTo>
                      <a:pt x="18000" y="309750"/>
                    </a:lnTo>
                    <a:lnTo>
                      <a:pt x="0" y="29175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任意多边形: 形状 227"/>
              <p:cNvSpPr/>
              <p:nvPr/>
            </p:nvSpPr>
            <p:spPr>
              <a:xfrm rot="2700000">
                <a:off x="10575267" y="6330407"/>
                <a:ext cx="18000" cy="187926"/>
              </a:xfrm>
              <a:custGeom>
                <a:avLst/>
                <a:gdLst>
                  <a:gd name="connsiteX0" fmla="*/ 0 w 18000"/>
                  <a:gd name="connsiteY0" fmla="*/ 0 h 187926"/>
                  <a:gd name="connsiteX1" fmla="*/ 18000 w 18000"/>
                  <a:gd name="connsiteY1" fmla="*/ 18000 h 187926"/>
                  <a:gd name="connsiteX2" fmla="*/ 18000 w 18000"/>
                  <a:gd name="connsiteY2" fmla="*/ 169926 h 187926"/>
                  <a:gd name="connsiteX3" fmla="*/ 0 w 18000"/>
                  <a:gd name="connsiteY3" fmla="*/ 187926 h 187926"/>
                  <a:gd name="connsiteX4" fmla="*/ 0 w 18000"/>
                  <a:gd name="connsiteY4" fmla="*/ 0 h 1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792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69926"/>
                    </a:lnTo>
                    <a:lnTo>
                      <a:pt x="0" y="1879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任意多边形: 形状 228"/>
              <p:cNvSpPr/>
              <p:nvPr/>
            </p:nvSpPr>
            <p:spPr>
              <a:xfrm rot="2700000">
                <a:off x="9846646" y="5609569"/>
                <a:ext cx="18000" cy="172360"/>
              </a:xfrm>
              <a:custGeom>
                <a:avLst/>
                <a:gdLst>
                  <a:gd name="connsiteX0" fmla="*/ 18000 w 18000"/>
                  <a:gd name="connsiteY0" fmla="*/ 0 h 172360"/>
                  <a:gd name="connsiteX1" fmla="*/ 18000 w 18000"/>
                  <a:gd name="connsiteY1" fmla="*/ 172360 h 172360"/>
                  <a:gd name="connsiteX2" fmla="*/ 0 w 18000"/>
                  <a:gd name="connsiteY2" fmla="*/ 154360 h 172360"/>
                  <a:gd name="connsiteX3" fmla="*/ 0 w 18000"/>
                  <a:gd name="connsiteY3" fmla="*/ 18000 h 172360"/>
                  <a:gd name="connsiteX4" fmla="*/ 18000 w 18000"/>
                  <a:gd name="connsiteY4" fmla="*/ 0 h 17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72360">
                    <a:moveTo>
                      <a:pt x="18000" y="0"/>
                    </a:moveTo>
                    <a:lnTo>
                      <a:pt x="18000" y="172360"/>
                    </a:lnTo>
                    <a:lnTo>
                      <a:pt x="0" y="15436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任意多边形: 形状 229"/>
              <p:cNvSpPr/>
              <p:nvPr/>
            </p:nvSpPr>
            <p:spPr>
              <a:xfrm rot="2700000">
                <a:off x="10623844" y="6447682"/>
                <a:ext cx="18000" cy="50530"/>
              </a:xfrm>
              <a:custGeom>
                <a:avLst/>
                <a:gdLst>
                  <a:gd name="connsiteX0" fmla="*/ 0 w 18000"/>
                  <a:gd name="connsiteY0" fmla="*/ 0 h 50530"/>
                  <a:gd name="connsiteX1" fmla="*/ 18000 w 18000"/>
                  <a:gd name="connsiteY1" fmla="*/ 18000 h 50530"/>
                  <a:gd name="connsiteX2" fmla="*/ 18000 w 18000"/>
                  <a:gd name="connsiteY2" fmla="*/ 32530 h 50530"/>
                  <a:gd name="connsiteX3" fmla="*/ 0 w 18000"/>
                  <a:gd name="connsiteY3" fmla="*/ 50530 h 50530"/>
                  <a:gd name="connsiteX4" fmla="*/ 0 w 18000"/>
                  <a:gd name="connsiteY4" fmla="*/ 0 h 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530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2530"/>
                    </a:lnTo>
                    <a:lnTo>
                      <a:pt x="0" y="50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任意多边形: 形状 230"/>
              <p:cNvSpPr/>
              <p:nvPr/>
            </p:nvSpPr>
            <p:spPr>
              <a:xfrm rot="2700000">
                <a:off x="9798512" y="5629872"/>
                <a:ext cx="17485" cy="34970"/>
              </a:xfrm>
              <a:custGeom>
                <a:avLst/>
                <a:gdLst>
                  <a:gd name="connsiteX0" fmla="*/ 17485 w 17485"/>
                  <a:gd name="connsiteY0" fmla="*/ 0 h 34970"/>
                  <a:gd name="connsiteX1" fmla="*/ 17485 w 17485"/>
                  <a:gd name="connsiteY1" fmla="*/ 34970 h 34970"/>
                  <a:gd name="connsiteX2" fmla="*/ 0 w 17485"/>
                  <a:gd name="connsiteY2" fmla="*/ 17485 h 34970"/>
                  <a:gd name="connsiteX3" fmla="*/ 17485 w 17485"/>
                  <a:gd name="connsiteY3" fmla="*/ 0 h 3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85" h="34970">
                    <a:moveTo>
                      <a:pt x="17485" y="0"/>
                    </a:moveTo>
                    <a:lnTo>
                      <a:pt x="17485" y="34970"/>
                    </a:lnTo>
                    <a:lnTo>
                      <a:pt x="0" y="17485"/>
                    </a:lnTo>
                    <a:lnTo>
                      <a:pt x="174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任意多边形: 形状 231"/>
              <p:cNvSpPr/>
              <p:nvPr/>
            </p:nvSpPr>
            <p:spPr>
              <a:xfrm rot="2700000">
                <a:off x="10638144" y="6474615"/>
                <a:ext cx="7265" cy="14530"/>
              </a:xfrm>
              <a:custGeom>
                <a:avLst/>
                <a:gdLst>
                  <a:gd name="connsiteX0" fmla="*/ 0 w 7265"/>
                  <a:gd name="connsiteY0" fmla="*/ 0 h 14530"/>
                  <a:gd name="connsiteX1" fmla="*/ 7265 w 7265"/>
                  <a:gd name="connsiteY1" fmla="*/ 7265 h 14530"/>
                  <a:gd name="connsiteX2" fmla="*/ 0 w 7265"/>
                  <a:gd name="connsiteY2" fmla="*/ 14530 h 14530"/>
                  <a:gd name="connsiteX3" fmla="*/ 0 w 7265"/>
                  <a:gd name="connsiteY3" fmla="*/ 0 h 1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5" h="14530">
                    <a:moveTo>
                      <a:pt x="0" y="0"/>
                    </a:moveTo>
                    <a:lnTo>
                      <a:pt x="7265" y="7265"/>
                    </a:lnTo>
                    <a:lnTo>
                      <a:pt x="0" y="14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3" name="组合 232"/>
            <p:cNvGrpSpPr/>
            <p:nvPr/>
          </p:nvGrpSpPr>
          <p:grpSpPr>
            <a:xfrm>
              <a:off x="5774707" y="6049010"/>
              <a:ext cx="352769" cy="250964"/>
              <a:chOff x="9628624" y="5638614"/>
              <a:chExt cx="1190448" cy="846898"/>
            </a:xfrm>
          </p:grpSpPr>
          <p:sp>
            <p:nvSpPr>
              <p:cNvPr id="234" name="任意多边形: 形状 233"/>
              <p:cNvSpPr/>
              <p:nvPr/>
            </p:nvSpPr>
            <p:spPr>
              <a:xfrm rot="2700000">
                <a:off x="10235244" y="5509519"/>
                <a:ext cx="18000" cy="1149656"/>
              </a:xfrm>
              <a:custGeom>
                <a:avLst/>
                <a:gdLst>
                  <a:gd name="connsiteX0" fmla="*/ 0 w 18000"/>
                  <a:gd name="connsiteY0" fmla="*/ 0 h 1149656"/>
                  <a:gd name="connsiteX1" fmla="*/ 18000 w 18000"/>
                  <a:gd name="connsiteY1" fmla="*/ 18000 h 1149656"/>
                  <a:gd name="connsiteX2" fmla="*/ 18000 w 18000"/>
                  <a:gd name="connsiteY2" fmla="*/ 1131656 h 1149656"/>
                  <a:gd name="connsiteX3" fmla="*/ 0 w 18000"/>
                  <a:gd name="connsiteY3" fmla="*/ 1149656 h 1149656"/>
                  <a:gd name="connsiteX4" fmla="*/ 0 w 18000"/>
                  <a:gd name="connsiteY4" fmla="*/ 0 h 11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4965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131656"/>
                    </a:lnTo>
                    <a:lnTo>
                      <a:pt x="0" y="11496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任意多边形: 形状 234"/>
              <p:cNvSpPr/>
              <p:nvPr/>
            </p:nvSpPr>
            <p:spPr>
              <a:xfrm rot="2700000">
                <a:off x="10186669" y="5468727"/>
                <a:ext cx="18000" cy="1134090"/>
              </a:xfrm>
              <a:custGeom>
                <a:avLst/>
                <a:gdLst>
                  <a:gd name="connsiteX0" fmla="*/ 18000 w 18000"/>
                  <a:gd name="connsiteY0" fmla="*/ 0 h 1134090"/>
                  <a:gd name="connsiteX1" fmla="*/ 18000 w 18000"/>
                  <a:gd name="connsiteY1" fmla="*/ 1134090 h 1134090"/>
                  <a:gd name="connsiteX2" fmla="*/ 0 w 18000"/>
                  <a:gd name="connsiteY2" fmla="*/ 1116090 h 1134090"/>
                  <a:gd name="connsiteX3" fmla="*/ 0 w 18000"/>
                  <a:gd name="connsiteY3" fmla="*/ 18000 h 1134090"/>
                  <a:gd name="connsiteX4" fmla="*/ 18000 w 18000"/>
                  <a:gd name="connsiteY4" fmla="*/ 0 h 11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34090">
                    <a:moveTo>
                      <a:pt x="18000" y="0"/>
                    </a:moveTo>
                    <a:lnTo>
                      <a:pt x="18000" y="1134090"/>
                    </a:lnTo>
                    <a:lnTo>
                      <a:pt x="0" y="111609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任意多边形: 形状 235"/>
              <p:cNvSpPr/>
              <p:nvPr/>
            </p:nvSpPr>
            <p:spPr>
              <a:xfrm rot="2700000">
                <a:off x="10283819" y="5626789"/>
                <a:ext cx="18000" cy="1012266"/>
              </a:xfrm>
              <a:custGeom>
                <a:avLst/>
                <a:gdLst>
                  <a:gd name="connsiteX0" fmla="*/ 0 w 18000"/>
                  <a:gd name="connsiteY0" fmla="*/ 0 h 1012266"/>
                  <a:gd name="connsiteX1" fmla="*/ 18000 w 18000"/>
                  <a:gd name="connsiteY1" fmla="*/ 18000 h 1012266"/>
                  <a:gd name="connsiteX2" fmla="*/ 18000 w 18000"/>
                  <a:gd name="connsiteY2" fmla="*/ 994266 h 1012266"/>
                  <a:gd name="connsiteX3" fmla="*/ 0 w 18000"/>
                  <a:gd name="connsiteY3" fmla="*/ 1012266 h 1012266"/>
                  <a:gd name="connsiteX4" fmla="*/ 0 w 18000"/>
                  <a:gd name="connsiteY4" fmla="*/ 0 h 101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01226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994266"/>
                    </a:lnTo>
                    <a:lnTo>
                      <a:pt x="0" y="10122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/>
              <p:cNvSpPr/>
              <p:nvPr/>
            </p:nvSpPr>
            <p:spPr>
              <a:xfrm rot="2700000">
                <a:off x="10138095" y="5488848"/>
                <a:ext cx="18000" cy="996700"/>
              </a:xfrm>
              <a:custGeom>
                <a:avLst/>
                <a:gdLst>
                  <a:gd name="connsiteX0" fmla="*/ 18000 w 18000"/>
                  <a:gd name="connsiteY0" fmla="*/ 0 h 996700"/>
                  <a:gd name="connsiteX1" fmla="*/ 18000 w 18000"/>
                  <a:gd name="connsiteY1" fmla="*/ 996700 h 996700"/>
                  <a:gd name="connsiteX2" fmla="*/ 0 w 18000"/>
                  <a:gd name="connsiteY2" fmla="*/ 978700 h 996700"/>
                  <a:gd name="connsiteX3" fmla="*/ 0 w 18000"/>
                  <a:gd name="connsiteY3" fmla="*/ 18000 h 996700"/>
                  <a:gd name="connsiteX4" fmla="*/ 18000 w 18000"/>
                  <a:gd name="connsiteY4" fmla="*/ 0 h 99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996700">
                    <a:moveTo>
                      <a:pt x="18000" y="0"/>
                    </a:moveTo>
                    <a:lnTo>
                      <a:pt x="18000" y="996700"/>
                    </a:lnTo>
                    <a:lnTo>
                      <a:pt x="0" y="97870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/>
              <p:cNvSpPr/>
              <p:nvPr/>
            </p:nvSpPr>
            <p:spPr>
              <a:xfrm rot="2700000">
                <a:off x="10332393" y="5744058"/>
                <a:ext cx="18000" cy="874876"/>
              </a:xfrm>
              <a:custGeom>
                <a:avLst/>
                <a:gdLst>
                  <a:gd name="connsiteX0" fmla="*/ 0 w 18000"/>
                  <a:gd name="connsiteY0" fmla="*/ 0 h 874876"/>
                  <a:gd name="connsiteX1" fmla="*/ 18000 w 18000"/>
                  <a:gd name="connsiteY1" fmla="*/ 18000 h 874876"/>
                  <a:gd name="connsiteX2" fmla="*/ 18000 w 18000"/>
                  <a:gd name="connsiteY2" fmla="*/ 856876 h 874876"/>
                  <a:gd name="connsiteX3" fmla="*/ 0 w 18000"/>
                  <a:gd name="connsiteY3" fmla="*/ 874876 h 874876"/>
                  <a:gd name="connsiteX4" fmla="*/ 0 w 18000"/>
                  <a:gd name="connsiteY4" fmla="*/ 0 h 8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7487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856876"/>
                    </a:lnTo>
                    <a:lnTo>
                      <a:pt x="0" y="8748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任意多边形: 形状 238"/>
              <p:cNvSpPr/>
              <p:nvPr/>
            </p:nvSpPr>
            <p:spPr>
              <a:xfrm rot="2700000">
                <a:off x="10089520" y="5508968"/>
                <a:ext cx="18000" cy="859310"/>
              </a:xfrm>
              <a:custGeom>
                <a:avLst/>
                <a:gdLst>
                  <a:gd name="connsiteX0" fmla="*/ 18000 w 18000"/>
                  <a:gd name="connsiteY0" fmla="*/ 0 h 859310"/>
                  <a:gd name="connsiteX1" fmla="*/ 18000 w 18000"/>
                  <a:gd name="connsiteY1" fmla="*/ 859310 h 859310"/>
                  <a:gd name="connsiteX2" fmla="*/ 0 w 18000"/>
                  <a:gd name="connsiteY2" fmla="*/ 841310 h 859310"/>
                  <a:gd name="connsiteX3" fmla="*/ 0 w 18000"/>
                  <a:gd name="connsiteY3" fmla="*/ 18000 h 859310"/>
                  <a:gd name="connsiteX4" fmla="*/ 18000 w 18000"/>
                  <a:gd name="connsiteY4" fmla="*/ 0 h 85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59310">
                    <a:moveTo>
                      <a:pt x="18000" y="0"/>
                    </a:moveTo>
                    <a:lnTo>
                      <a:pt x="18000" y="859310"/>
                    </a:lnTo>
                    <a:lnTo>
                      <a:pt x="0" y="84131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任意多边形: 形状 239"/>
              <p:cNvSpPr/>
              <p:nvPr/>
            </p:nvSpPr>
            <p:spPr>
              <a:xfrm rot="2700000">
                <a:off x="10380968" y="5861328"/>
                <a:ext cx="18000" cy="737486"/>
              </a:xfrm>
              <a:custGeom>
                <a:avLst/>
                <a:gdLst>
                  <a:gd name="connsiteX0" fmla="*/ 0 w 18000"/>
                  <a:gd name="connsiteY0" fmla="*/ 0 h 737486"/>
                  <a:gd name="connsiteX1" fmla="*/ 18000 w 18000"/>
                  <a:gd name="connsiteY1" fmla="*/ 18000 h 737486"/>
                  <a:gd name="connsiteX2" fmla="*/ 18000 w 18000"/>
                  <a:gd name="connsiteY2" fmla="*/ 719486 h 737486"/>
                  <a:gd name="connsiteX3" fmla="*/ 0 w 18000"/>
                  <a:gd name="connsiteY3" fmla="*/ 737486 h 737486"/>
                  <a:gd name="connsiteX4" fmla="*/ 0 w 18000"/>
                  <a:gd name="connsiteY4" fmla="*/ 0 h 73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3748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719486"/>
                    </a:lnTo>
                    <a:lnTo>
                      <a:pt x="0" y="7374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任意多边形: 形状 240"/>
              <p:cNvSpPr/>
              <p:nvPr/>
            </p:nvSpPr>
            <p:spPr>
              <a:xfrm rot="2700000">
                <a:off x="10040945" y="5529088"/>
                <a:ext cx="18000" cy="721920"/>
              </a:xfrm>
              <a:custGeom>
                <a:avLst/>
                <a:gdLst>
                  <a:gd name="connsiteX0" fmla="*/ 18000 w 18000"/>
                  <a:gd name="connsiteY0" fmla="*/ 0 h 721920"/>
                  <a:gd name="connsiteX1" fmla="*/ 18000 w 18000"/>
                  <a:gd name="connsiteY1" fmla="*/ 721920 h 721920"/>
                  <a:gd name="connsiteX2" fmla="*/ 0 w 18000"/>
                  <a:gd name="connsiteY2" fmla="*/ 703920 h 721920"/>
                  <a:gd name="connsiteX3" fmla="*/ 0 w 18000"/>
                  <a:gd name="connsiteY3" fmla="*/ 18000 h 721920"/>
                  <a:gd name="connsiteX4" fmla="*/ 18000 w 18000"/>
                  <a:gd name="connsiteY4" fmla="*/ 0 h 7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21920">
                    <a:moveTo>
                      <a:pt x="18000" y="0"/>
                    </a:moveTo>
                    <a:lnTo>
                      <a:pt x="18000" y="721920"/>
                    </a:lnTo>
                    <a:lnTo>
                      <a:pt x="0" y="70392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/>
              <p:cNvSpPr/>
              <p:nvPr/>
            </p:nvSpPr>
            <p:spPr>
              <a:xfrm rot="2700000">
                <a:off x="10429543" y="5978598"/>
                <a:ext cx="18000" cy="600096"/>
              </a:xfrm>
              <a:custGeom>
                <a:avLst/>
                <a:gdLst>
                  <a:gd name="connsiteX0" fmla="*/ 0 w 18000"/>
                  <a:gd name="connsiteY0" fmla="*/ 0 h 600096"/>
                  <a:gd name="connsiteX1" fmla="*/ 18000 w 18000"/>
                  <a:gd name="connsiteY1" fmla="*/ 18000 h 600096"/>
                  <a:gd name="connsiteX2" fmla="*/ 18000 w 18000"/>
                  <a:gd name="connsiteY2" fmla="*/ 582096 h 600096"/>
                  <a:gd name="connsiteX3" fmla="*/ 0 w 18000"/>
                  <a:gd name="connsiteY3" fmla="*/ 600096 h 600096"/>
                  <a:gd name="connsiteX4" fmla="*/ 0 w 18000"/>
                  <a:gd name="connsiteY4" fmla="*/ 0 h 60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60009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582096"/>
                    </a:lnTo>
                    <a:lnTo>
                      <a:pt x="0" y="600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任意多边形: 形状 242"/>
              <p:cNvSpPr/>
              <p:nvPr/>
            </p:nvSpPr>
            <p:spPr>
              <a:xfrm rot="2700000">
                <a:off x="9992370" y="5549208"/>
                <a:ext cx="18000" cy="584530"/>
              </a:xfrm>
              <a:custGeom>
                <a:avLst/>
                <a:gdLst>
                  <a:gd name="connsiteX0" fmla="*/ 18000 w 18000"/>
                  <a:gd name="connsiteY0" fmla="*/ 0 h 584530"/>
                  <a:gd name="connsiteX1" fmla="*/ 18000 w 18000"/>
                  <a:gd name="connsiteY1" fmla="*/ 584530 h 584530"/>
                  <a:gd name="connsiteX2" fmla="*/ 0 w 18000"/>
                  <a:gd name="connsiteY2" fmla="*/ 566530 h 584530"/>
                  <a:gd name="connsiteX3" fmla="*/ 0 w 18000"/>
                  <a:gd name="connsiteY3" fmla="*/ 18000 h 584530"/>
                  <a:gd name="connsiteX4" fmla="*/ 18000 w 18000"/>
                  <a:gd name="connsiteY4" fmla="*/ 0 h 58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84530">
                    <a:moveTo>
                      <a:pt x="18000" y="0"/>
                    </a:moveTo>
                    <a:lnTo>
                      <a:pt x="18000" y="584530"/>
                    </a:lnTo>
                    <a:lnTo>
                      <a:pt x="0" y="56653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任意多边形: 形状 243"/>
              <p:cNvSpPr/>
              <p:nvPr/>
            </p:nvSpPr>
            <p:spPr>
              <a:xfrm rot="2700000">
                <a:off x="10478117" y="6095867"/>
                <a:ext cx="18000" cy="462706"/>
              </a:xfrm>
              <a:custGeom>
                <a:avLst/>
                <a:gdLst>
                  <a:gd name="connsiteX0" fmla="*/ 0 w 18000"/>
                  <a:gd name="connsiteY0" fmla="*/ 0 h 462706"/>
                  <a:gd name="connsiteX1" fmla="*/ 18000 w 18000"/>
                  <a:gd name="connsiteY1" fmla="*/ 18000 h 462706"/>
                  <a:gd name="connsiteX2" fmla="*/ 18000 w 18000"/>
                  <a:gd name="connsiteY2" fmla="*/ 444706 h 462706"/>
                  <a:gd name="connsiteX3" fmla="*/ 0 w 18000"/>
                  <a:gd name="connsiteY3" fmla="*/ 462706 h 462706"/>
                  <a:gd name="connsiteX4" fmla="*/ 0 w 18000"/>
                  <a:gd name="connsiteY4" fmla="*/ 0 h 46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6270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444706"/>
                    </a:lnTo>
                    <a:lnTo>
                      <a:pt x="0" y="462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任意多边形: 形状 244"/>
              <p:cNvSpPr/>
              <p:nvPr/>
            </p:nvSpPr>
            <p:spPr>
              <a:xfrm rot="2700000">
                <a:off x="9943796" y="5569329"/>
                <a:ext cx="18000" cy="447140"/>
              </a:xfrm>
              <a:custGeom>
                <a:avLst/>
                <a:gdLst>
                  <a:gd name="connsiteX0" fmla="*/ 18000 w 18000"/>
                  <a:gd name="connsiteY0" fmla="*/ 0 h 447140"/>
                  <a:gd name="connsiteX1" fmla="*/ 18000 w 18000"/>
                  <a:gd name="connsiteY1" fmla="*/ 447140 h 447140"/>
                  <a:gd name="connsiteX2" fmla="*/ 0 w 18000"/>
                  <a:gd name="connsiteY2" fmla="*/ 429140 h 447140"/>
                  <a:gd name="connsiteX3" fmla="*/ 0 w 18000"/>
                  <a:gd name="connsiteY3" fmla="*/ 18000 h 447140"/>
                  <a:gd name="connsiteX4" fmla="*/ 18000 w 18000"/>
                  <a:gd name="connsiteY4" fmla="*/ 0 h 44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47140">
                    <a:moveTo>
                      <a:pt x="18000" y="0"/>
                    </a:moveTo>
                    <a:lnTo>
                      <a:pt x="18000" y="447140"/>
                    </a:lnTo>
                    <a:lnTo>
                      <a:pt x="0" y="42914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任意多边形: 形状 245"/>
              <p:cNvSpPr/>
              <p:nvPr/>
            </p:nvSpPr>
            <p:spPr>
              <a:xfrm rot="2700000">
                <a:off x="10526692" y="6213137"/>
                <a:ext cx="18000" cy="325316"/>
              </a:xfrm>
              <a:custGeom>
                <a:avLst/>
                <a:gdLst>
                  <a:gd name="connsiteX0" fmla="*/ 0 w 18000"/>
                  <a:gd name="connsiteY0" fmla="*/ 0 h 325316"/>
                  <a:gd name="connsiteX1" fmla="*/ 18000 w 18000"/>
                  <a:gd name="connsiteY1" fmla="*/ 18000 h 325316"/>
                  <a:gd name="connsiteX2" fmla="*/ 18000 w 18000"/>
                  <a:gd name="connsiteY2" fmla="*/ 307316 h 325316"/>
                  <a:gd name="connsiteX3" fmla="*/ 0 w 18000"/>
                  <a:gd name="connsiteY3" fmla="*/ 325316 h 325316"/>
                  <a:gd name="connsiteX4" fmla="*/ 0 w 18000"/>
                  <a:gd name="connsiteY4" fmla="*/ 0 h 325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531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07316"/>
                    </a:lnTo>
                    <a:lnTo>
                      <a:pt x="0" y="325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任意多边形: 形状 246"/>
              <p:cNvSpPr/>
              <p:nvPr/>
            </p:nvSpPr>
            <p:spPr>
              <a:xfrm rot="2700000">
                <a:off x="9895221" y="5589449"/>
                <a:ext cx="18000" cy="309750"/>
              </a:xfrm>
              <a:custGeom>
                <a:avLst/>
                <a:gdLst>
                  <a:gd name="connsiteX0" fmla="*/ 18000 w 18000"/>
                  <a:gd name="connsiteY0" fmla="*/ 0 h 309750"/>
                  <a:gd name="connsiteX1" fmla="*/ 18000 w 18000"/>
                  <a:gd name="connsiteY1" fmla="*/ 309750 h 309750"/>
                  <a:gd name="connsiteX2" fmla="*/ 0 w 18000"/>
                  <a:gd name="connsiteY2" fmla="*/ 291750 h 309750"/>
                  <a:gd name="connsiteX3" fmla="*/ 0 w 18000"/>
                  <a:gd name="connsiteY3" fmla="*/ 18000 h 309750"/>
                  <a:gd name="connsiteX4" fmla="*/ 18000 w 18000"/>
                  <a:gd name="connsiteY4" fmla="*/ 0 h 3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09750">
                    <a:moveTo>
                      <a:pt x="18000" y="0"/>
                    </a:moveTo>
                    <a:lnTo>
                      <a:pt x="18000" y="309750"/>
                    </a:lnTo>
                    <a:lnTo>
                      <a:pt x="0" y="29175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任意多边形: 形状 247"/>
              <p:cNvSpPr/>
              <p:nvPr/>
            </p:nvSpPr>
            <p:spPr>
              <a:xfrm rot="2700000">
                <a:off x="10575267" y="6330407"/>
                <a:ext cx="18000" cy="187926"/>
              </a:xfrm>
              <a:custGeom>
                <a:avLst/>
                <a:gdLst>
                  <a:gd name="connsiteX0" fmla="*/ 0 w 18000"/>
                  <a:gd name="connsiteY0" fmla="*/ 0 h 187926"/>
                  <a:gd name="connsiteX1" fmla="*/ 18000 w 18000"/>
                  <a:gd name="connsiteY1" fmla="*/ 18000 h 187926"/>
                  <a:gd name="connsiteX2" fmla="*/ 18000 w 18000"/>
                  <a:gd name="connsiteY2" fmla="*/ 169926 h 187926"/>
                  <a:gd name="connsiteX3" fmla="*/ 0 w 18000"/>
                  <a:gd name="connsiteY3" fmla="*/ 187926 h 187926"/>
                  <a:gd name="connsiteX4" fmla="*/ 0 w 18000"/>
                  <a:gd name="connsiteY4" fmla="*/ 0 h 1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792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69926"/>
                    </a:lnTo>
                    <a:lnTo>
                      <a:pt x="0" y="1879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任意多边形: 形状 248"/>
              <p:cNvSpPr/>
              <p:nvPr/>
            </p:nvSpPr>
            <p:spPr>
              <a:xfrm rot="2700000">
                <a:off x="9846646" y="5609569"/>
                <a:ext cx="18000" cy="172360"/>
              </a:xfrm>
              <a:custGeom>
                <a:avLst/>
                <a:gdLst>
                  <a:gd name="connsiteX0" fmla="*/ 18000 w 18000"/>
                  <a:gd name="connsiteY0" fmla="*/ 0 h 172360"/>
                  <a:gd name="connsiteX1" fmla="*/ 18000 w 18000"/>
                  <a:gd name="connsiteY1" fmla="*/ 172360 h 172360"/>
                  <a:gd name="connsiteX2" fmla="*/ 0 w 18000"/>
                  <a:gd name="connsiteY2" fmla="*/ 154360 h 172360"/>
                  <a:gd name="connsiteX3" fmla="*/ 0 w 18000"/>
                  <a:gd name="connsiteY3" fmla="*/ 18000 h 172360"/>
                  <a:gd name="connsiteX4" fmla="*/ 18000 w 18000"/>
                  <a:gd name="connsiteY4" fmla="*/ 0 h 17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72360">
                    <a:moveTo>
                      <a:pt x="18000" y="0"/>
                    </a:moveTo>
                    <a:lnTo>
                      <a:pt x="18000" y="172360"/>
                    </a:lnTo>
                    <a:lnTo>
                      <a:pt x="0" y="15436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任意多边形: 形状 249"/>
              <p:cNvSpPr/>
              <p:nvPr/>
            </p:nvSpPr>
            <p:spPr>
              <a:xfrm rot="2700000">
                <a:off x="10623844" y="6447682"/>
                <a:ext cx="18000" cy="50530"/>
              </a:xfrm>
              <a:custGeom>
                <a:avLst/>
                <a:gdLst>
                  <a:gd name="connsiteX0" fmla="*/ 0 w 18000"/>
                  <a:gd name="connsiteY0" fmla="*/ 0 h 50530"/>
                  <a:gd name="connsiteX1" fmla="*/ 18000 w 18000"/>
                  <a:gd name="connsiteY1" fmla="*/ 18000 h 50530"/>
                  <a:gd name="connsiteX2" fmla="*/ 18000 w 18000"/>
                  <a:gd name="connsiteY2" fmla="*/ 32530 h 50530"/>
                  <a:gd name="connsiteX3" fmla="*/ 0 w 18000"/>
                  <a:gd name="connsiteY3" fmla="*/ 50530 h 50530"/>
                  <a:gd name="connsiteX4" fmla="*/ 0 w 18000"/>
                  <a:gd name="connsiteY4" fmla="*/ 0 h 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530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2530"/>
                    </a:lnTo>
                    <a:lnTo>
                      <a:pt x="0" y="50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任意多边形: 形状 250"/>
              <p:cNvSpPr/>
              <p:nvPr/>
            </p:nvSpPr>
            <p:spPr>
              <a:xfrm rot="2700000">
                <a:off x="9798512" y="5629872"/>
                <a:ext cx="17485" cy="34970"/>
              </a:xfrm>
              <a:custGeom>
                <a:avLst/>
                <a:gdLst>
                  <a:gd name="connsiteX0" fmla="*/ 17485 w 17485"/>
                  <a:gd name="connsiteY0" fmla="*/ 0 h 34970"/>
                  <a:gd name="connsiteX1" fmla="*/ 17485 w 17485"/>
                  <a:gd name="connsiteY1" fmla="*/ 34970 h 34970"/>
                  <a:gd name="connsiteX2" fmla="*/ 0 w 17485"/>
                  <a:gd name="connsiteY2" fmla="*/ 17485 h 34970"/>
                  <a:gd name="connsiteX3" fmla="*/ 17485 w 17485"/>
                  <a:gd name="connsiteY3" fmla="*/ 0 h 3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85" h="34970">
                    <a:moveTo>
                      <a:pt x="17485" y="0"/>
                    </a:moveTo>
                    <a:lnTo>
                      <a:pt x="17485" y="34970"/>
                    </a:lnTo>
                    <a:lnTo>
                      <a:pt x="0" y="17485"/>
                    </a:lnTo>
                    <a:lnTo>
                      <a:pt x="174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任意多边形: 形状 251"/>
              <p:cNvSpPr/>
              <p:nvPr/>
            </p:nvSpPr>
            <p:spPr>
              <a:xfrm rot="2700000">
                <a:off x="10638144" y="6474615"/>
                <a:ext cx="7265" cy="14530"/>
              </a:xfrm>
              <a:custGeom>
                <a:avLst/>
                <a:gdLst>
                  <a:gd name="connsiteX0" fmla="*/ 0 w 7265"/>
                  <a:gd name="connsiteY0" fmla="*/ 0 h 14530"/>
                  <a:gd name="connsiteX1" fmla="*/ 7265 w 7265"/>
                  <a:gd name="connsiteY1" fmla="*/ 7265 h 14530"/>
                  <a:gd name="connsiteX2" fmla="*/ 0 w 7265"/>
                  <a:gd name="connsiteY2" fmla="*/ 14530 h 14530"/>
                  <a:gd name="connsiteX3" fmla="*/ 0 w 7265"/>
                  <a:gd name="connsiteY3" fmla="*/ 0 h 1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5" h="14530">
                    <a:moveTo>
                      <a:pt x="0" y="0"/>
                    </a:moveTo>
                    <a:lnTo>
                      <a:pt x="7265" y="7265"/>
                    </a:lnTo>
                    <a:lnTo>
                      <a:pt x="0" y="14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3" name="组合 252"/>
            <p:cNvGrpSpPr/>
            <p:nvPr/>
          </p:nvGrpSpPr>
          <p:grpSpPr>
            <a:xfrm>
              <a:off x="6427885" y="6049010"/>
              <a:ext cx="352769" cy="250964"/>
              <a:chOff x="9628624" y="5638614"/>
              <a:chExt cx="1190448" cy="846898"/>
            </a:xfrm>
          </p:grpSpPr>
          <p:sp>
            <p:nvSpPr>
              <p:cNvPr id="254" name="任意多边形: 形状 253"/>
              <p:cNvSpPr/>
              <p:nvPr/>
            </p:nvSpPr>
            <p:spPr>
              <a:xfrm rot="2700000">
                <a:off x="10235244" y="5509519"/>
                <a:ext cx="18000" cy="1149656"/>
              </a:xfrm>
              <a:custGeom>
                <a:avLst/>
                <a:gdLst>
                  <a:gd name="connsiteX0" fmla="*/ 0 w 18000"/>
                  <a:gd name="connsiteY0" fmla="*/ 0 h 1149656"/>
                  <a:gd name="connsiteX1" fmla="*/ 18000 w 18000"/>
                  <a:gd name="connsiteY1" fmla="*/ 18000 h 1149656"/>
                  <a:gd name="connsiteX2" fmla="*/ 18000 w 18000"/>
                  <a:gd name="connsiteY2" fmla="*/ 1131656 h 1149656"/>
                  <a:gd name="connsiteX3" fmla="*/ 0 w 18000"/>
                  <a:gd name="connsiteY3" fmla="*/ 1149656 h 1149656"/>
                  <a:gd name="connsiteX4" fmla="*/ 0 w 18000"/>
                  <a:gd name="connsiteY4" fmla="*/ 0 h 11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4965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131656"/>
                    </a:lnTo>
                    <a:lnTo>
                      <a:pt x="0" y="11496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任意多边形: 形状 254"/>
              <p:cNvSpPr/>
              <p:nvPr/>
            </p:nvSpPr>
            <p:spPr>
              <a:xfrm rot="2700000">
                <a:off x="10186669" y="5468727"/>
                <a:ext cx="18000" cy="1134090"/>
              </a:xfrm>
              <a:custGeom>
                <a:avLst/>
                <a:gdLst>
                  <a:gd name="connsiteX0" fmla="*/ 18000 w 18000"/>
                  <a:gd name="connsiteY0" fmla="*/ 0 h 1134090"/>
                  <a:gd name="connsiteX1" fmla="*/ 18000 w 18000"/>
                  <a:gd name="connsiteY1" fmla="*/ 1134090 h 1134090"/>
                  <a:gd name="connsiteX2" fmla="*/ 0 w 18000"/>
                  <a:gd name="connsiteY2" fmla="*/ 1116090 h 1134090"/>
                  <a:gd name="connsiteX3" fmla="*/ 0 w 18000"/>
                  <a:gd name="connsiteY3" fmla="*/ 18000 h 1134090"/>
                  <a:gd name="connsiteX4" fmla="*/ 18000 w 18000"/>
                  <a:gd name="connsiteY4" fmla="*/ 0 h 11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34090">
                    <a:moveTo>
                      <a:pt x="18000" y="0"/>
                    </a:moveTo>
                    <a:lnTo>
                      <a:pt x="18000" y="1134090"/>
                    </a:lnTo>
                    <a:lnTo>
                      <a:pt x="0" y="111609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任意多边形: 形状 255"/>
              <p:cNvSpPr/>
              <p:nvPr/>
            </p:nvSpPr>
            <p:spPr>
              <a:xfrm rot="2700000">
                <a:off x="10283819" y="5626789"/>
                <a:ext cx="18000" cy="1012266"/>
              </a:xfrm>
              <a:custGeom>
                <a:avLst/>
                <a:gdLst>
                  <a:gd name="connsiteX0" fmla="*/ 0 w 18000"/>
                  <a:gd name="connsiteY0" fmla="*/ 0 h 1012266"/>
                  <a:gd name="connsiteX1" fmla="*/ 18000 w 18000"/>
                  <a:gd name="connsiteY1" fmla="*/ 18000 h 1012266"/>
                  <a:gd name="connsiteX2" fmla="*/ 18000 w 18000"/>
                  <a:gd name="connsiteY2" fmla="*/ 994266 h 1012266"/>
                  <a:gd name="connsiteX3" fmla="*/ 0 w 18000"/>
                  <a:gd name="connsiteY3" fmla="*/ 1012266 h 1012266"/>
                  <a:gd name="connsiteX4" fmla="*/ 0 w 18000"/>
                  <a:gd name="connsiteY4" fmla="*/ 0 h 101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01226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994266"/>
                    </a:lnTo>
                    <a:lnTo>
                      <a:pt x="0" y="10122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任意多边形: 形状 256"/>
              <p:cNvSpPr/>
              <p:nvPr/>
            </p:nvSpPr>
            <p:spPr>
              <a:xfrm rot="2700000">
                <a:off x="10138095" y="5488848"/>
                <a:ext cx="18000" cy="996700"/>
              </a:xfrm>
              <a:custGeom>
                <a:avLst/>
                <a:gdLst>
                  <a:gd name="connsiteX0" fmla="*/ 18000 w 18000"/>
                  <a:gd name="connsiteY0" fmla="*/ 0 h 996700"/>
                  <a:gd name="connsiteX1" fmla="*/ 18000 w 18000"/>
                  <a:gd name="connsiteY1" fmla="*/ 996700 h 996700"/>
                  <a:gd name="connsiteX2" fmla="*/ 0 w 18000"/>
                  <a:gd name="connsiteY2" fmla="*/ 978700 h 996700"/>
                  <a:gd name="connsiteX3" fmla="*/ 0 w 18000"/>
                  <a:gd name="connsiteY3" fmla="*/ 18000 h 996700"/>
                  <a:gd name="connsiteX4" fmla="*/ 18000 w 18000"/>
                  <a:gd name="connsiteY4" fmla="*/ 0 h 99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996700">
                    <a:moveTo>
                      <a:pt x="18000" y="0"/>
                    </a:moveTo>
                    <a:lnTo>
                      <a:pt x="18000" y="996700"/>
                    </a:lnTo>
                    <a:lnTo>
                      <a:pt x="0" y="97870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任意多边形: 形状 257"/>
              <p:cNvSpPr/>
              <p:nvPr/>
            </p:nvSpPr>
            <p:spPr>
              <a:xfrm rot="2700000">
                <a:off x="10332393" y="5744058"/>
                <a:ext cx="18000" cy="874876"/>
              </a:xfrm>
              <a:custGeom>
                <a:avLst/>
                <a:gdLst>
                  <a:gd name="connsiteX0" fmla="*/ 0 w 18000"/>
                  <a:gd name="connsiteY0" fmla="*/ 0 h 874876"/>
                  <a:gd name="connsiteX1" fmla="*/ 18000 w 18000"/>
                  <a:gd name="connsiteY1" fmla="*/ 18000 h 874876"/>
                  <a:gd name="connsiteX2" fmla="*/ 18000 w 18000"/>
                  <a:gd name="connsiteY2" fmla="*/ 856876 h 874876"/>
                  <a:gd name="connsiteX3" fmla="*/ 0 w 18000"/>
                  <a:gd name="connsiteY3" fmla="*/ 874876 h 874876"/>
                  <a:gd name="connsiteX4" fmla="*/ 0 w 18000"/>
                  <a:gd name="connsiteY4" fmla="*/ 0 h 8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7487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856876"/>
                    </a:lnTo>
                    <a:lnTo>
                      <a:pt x="0" y="8748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 rot="2700000">
                <a:off x="10089520" y="5508968"/>
                <a:ext cx="18000" cy="859310"/>
              </a:xfrm>
              <a:custGeom>
                <a:avLst/>
                <a:gdLst>
                  <a:gd name="connsiteX0" fmla="*/ 18000 w 18000"/>
                  <a:gd name="connsiteY0" fmla="*/ 0 h 859310"/>
                  <a:gd name="connsiteX1" fmla="*/ 18000 w 18000"/>
                  <a:gd name="connsiteY1" fmla="*/ 859310 h 859310"/>
                  <a:gd name="connsiteX2" fmla="*/ 0 w 18000"/>
                  <a:gd name="connsiteY2" fmla="*/ 841310 h 859310"/>
                  <a:gd name="connsiteX3" fmla="*/ 0 w 18000"/>
                  <a:gd name="connsiteY3" fmla="*/ 18000 h 859310"/>
                  <a:gd name="connsiteX4" fmla="*/ 18000 w 18000"/>
                  <a:gd name="connsiteY4" fmla="*/ 0 h 85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59310">
                    <a:moveTo>
                      <a:pt x="18000" y="0"/>
                    </a:moveTo>
                    <a:lnTo>
                      <a:pt x="18000" y="859310"/>
                    </a:lnTo>
                    <a:lnTo>
                      <a:pt x="0" y="84131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任意多边形: 形状 259"/>
              <p:cNvSpPr/>
              <p:nvPr/>
            </p:nvSpPr>
            <p:spPr>
              <a:xfrm rot="2700000">
                <a:off x="10380968" y="5861328"/>
                <a:ext cx="18000" cy="737486"/>
              </a:xfrm>
              <a:custGeom>
                <a:avLst/>
                <a:gdLst>
                  <a:gd name="connsiteX0" fmla="*/ 0 w 18000"/>
                  <a:gd name="connsiteY0" fmla="*/ 0 h 737486"/>
                  <a:gd name="connsiteX1" fmla="*/ 18000 w 18000"/>
                  <a:gd name="connsiteY1" fmla="*/ 18000 h 737486"/>
                  <a:gd name="connsiteX2" fmla="*/ 18000 w 18000"/>
                  <a:gd name="connsiteY2" fmla="*/ 719486 h 737486"/>
                  <a:gd name="connsiteX3" fmla="*/ 0 w 18000"/>
                  <a:gd name="connsiteY3" fmla="*/ 737486 h 737486"/>
                  <a:gd name="connsiteX4" fmla="*/ 0 w 18000"/>
                  <a:gd name="connsiteY4" fmla="*/ 0 h 73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3748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719486"/>
                    </a:lnTo>
                    <a:lnTo>
                      <a:pt x="0" y="7374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任意多边形: 形状 260"/>
              <p:cNvSpPr/>
              <p:nvPr/>
            </p:nvSpPr>
            <p:spPr>
              <a:xfrm rot="2700000">
                <a:off x="10040945" y="5529088"/>
                <a:ext cx="18000" cy="721920"/>
              </a:xfrm>
              <a:custGeom>
                <a:avLst/>
                <a:gdLst>
                  <a:gd name="connsiteX0" fmla="*/ 18000 w 18000"/>
                  <a:gd name="connsiteY0" fmla="*/ 0 h 721920"/>
                  <a:gd name="connsiteX1" fmla="*/ 18000 w 18000"/>
                  <a:gd name="connsiteY1" fmla="*/ 721920 h 721920"/>
                  <a:gd name="connsiteX2" fmla="*/ 0 w 18000"/>
                  <a:gd name="connsiteY2" fmla="*/ 703920 h 721920"/>
                  <a:gd name="connsiteX3" fmla="*/ 0 w 18000"/>
                  <a:gd name="connsiteY3" fmla="*/ 18000 h 721920"/>
                  <a:gd name="connsiteX4" fmla="*/ 18000 w 18000"/>
                  <a:gd name="connsiteY4" fmla="*/ 0 h 7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21920">
                    <a:moveTo>
                      <a:pt x="18000" y="0"/>
                    </a:moveTo>
                    <a:lnTo>
                      <a:pt x="18000" y="721920"/>
                    </a:lnTo>
                    <a:lnTo>
                      <a:pt x="0" y="70392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 rot="2700000">
                <a:off x="10429543" y="5978598"/>
                <a:ext cx="18000" cy="600096"/>
              </a:xfrm>
              <a:custGeom>
                <a:avLst/>
                <a:gdLst>
                  <a:gd name="connsiteX0" fmla="*/ 0 w 18000"/>
                  <a:gd name="connsiteY0" fmla="*/ 0 h 600096"/>
                  <a:gd name="connsiteX1" fmla="*/ 18000 w 18000"/>
                  <a:gd name="connsiteY1" fmla="*/ 18000 h 600096"/>
                  <a:gd name="connsiteX2" fmla="*/ 18000 w 18000"/>
                  <a:gd name="connsiteY2" fmla="*/ 582096 h 600096"/>
                  <a:gd name="connsiteX3" fmla="*/ 0 w 18000"/>
                  <a:gd name="connsiteY3" fmla="*/ 600096 h 600096"/>
                  <a:gd name="connsiteX4" fmla="*/ 0 w 18000"/>
                  <a:gd name="connsiteY4" fmla="*/ 0 h 60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60009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582096"/>
                    </a:lnTo>
                    <a:lnTo>
                      <a:pt x="0" y="600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任意多边形: 形状 262"/>
              <p:cNvSpPr/>
              <p:nvPr/>
            </p:nvSpPr>
            <p:spPr>
              <a:xfrm rot="2700000">
                <a:off x="9992370" y="5549208"/>
                <a:ext cx="18000" cy="584530"/>
              </a:xfrm>
              <a:custGeom>
                <a:avLst/>
                <a:gdLst>
                  <a:gd name="connsiteX0" fmla="*/ 18000 w 18000"/>
                  <a:gd name="connsiteY0" fmla="*/ 0 h 584530"/>
                  <a:gd name="connsiteX1" fmla="*/ 18000 w 18000"/>
                  <a:gd name="connsiteY1" fmla="*/ 584530 h 584530"/>
                  <a:gd name="connsiteX2" fmla="*/ 0 w 18000"/>
                  <a:gd name="connsiteY2" fmla="*/ 566530 h 584530"/>
                  <a:gd name="connsiteX3" fmla="*/ 0 w 18000"/>
                  <a:gd name="connsiteY3" fmla="*/ 18000 h 584530"/>
                  <a:gd name="connsiteX4" fmla="*/ 18000 w 18000"/>
                  <a:gd name="connsiteY4" fmla="*/ 0 h 58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84530">
                    <a:moveTo>
                      <a:pt x="18000" y="0"/>
                    </a:moveTo>
                    <a:lnTo>
                      <a:pt x="18000" y="584530"/>
                    </a:lnTo>
                    <a:lnTo>
                      <a:pt x="0" y="56653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任意多边形: 形状 263"/>
              <p:cNvSpPr/>
              <p:nvPr/>
            </p:nvSpPr>
            <p:spPr>
              <a:xfrm rot="2700000">
                <a:off x="10478117" y="6095867"/>
                <a:ext cx="18000" cy="462706"/>
              </a:xfrm>
              <a:custGeom>
                <a:avLst/>
                <a:gdLst>
                  <a:gd name="connsiteX0" fmla="*/ 0 w 18000"/>
                  <a:gd name="connsiteY0" fmla="*/ 0 h 462706"/>
                  <a:gd name="connsiteX1" fmla="*/ 18000 w 18000"/>
                  <a:gd name="connsiteY1" fmla="*/ 18000 h 462706"/>
                  <a:gd name="connsiteX2" fmla="*/ 18000 w 18000"/>
                  <a:gd name="connsiteY2" fmla="*/ 444706 h 462706"/>
                  <a:gd name="connsiteX3" fmla="*/ 0 w 18000"/>
                  <a:gd name="connsiteY3" fmla="*/ 462706 h 462706"/>
                  <a:gd name="connsiteX4" fmla="*/ 0 w 18000"/>
                  <a:gd name="connsiteY4" fmla="*/ 0 h 46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6270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444706"/>
                    </a:lnTo>
                    <a:lnTo>
                      <a:pt x="0" y="462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任意多边形: 形状 264"/>
              <p:cNvSpPr/>
              <p:nvPr/>
            </p:nvSpPr>
            <p:spPr>
              <a:xfrm rot="2700000">
                <a:off x="9943796" y="5569329"/>
                <a:ext cx="18000" cy="447140"/>
              </a:xfrm>
              <a:custGeom>
                <a:avLst/>
                <a:gdLst>
                  <a:gd name="connsiteX0" fmla="*/ 18000 w 18000"/>
                  <a:gd name="connsiteY0" fmla="*/ 0 h 447140"/>
                  <a:gd name="connsiteX1" fmla="*/ 18000 w 18000"/>
                  <a:gd name="connsiteY1" fmla="*/ 447140 h 447140"/>
                  <a:gd name="connsiteX2" fmla="*/ 0 w 18000"/>
                  <a:gd name="connsiteY2" fmla="*/ 429140 h 447140"/>
                  <a:gd name="connsiteX3" fmla="*/ 0 w 18000"/>
                  <a:gd name="connsiteY3" fmla="*/ 18000 h 447140"/>
                  <a:gd name="connsiteX4" fmla="*/ 18000 w 18000"/>
                  <a:gd name="connsiteY4" fmla="*/ 0 h 44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47140">
                    <a:moveTo>
                      <a:pt x="18000" y="0"/>
                    </a:moveTo>
                    <a:lnTo>
                      <a:pt x="18000" y="447140"/>
                    </a:lnTo>
                    <a:lnTo>
                      <a:pt x="0" y="42914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任意多边形: 形状 265"/>
              <p:cNvSpPr/>
              <p:nvPr/>
            </p:nvSpPr>
            <p:spPr>
              <a:xfrm rot="2700000">
                <a:off x="10526692" y="6213137"/>
                <a:ext cx="18000" cy="325316"/>
              </a:xfrm>
              <a:custGeom>
                <a:avLst/>
                <a:gdLst>
                  <a:gd name="connsiteX0" fmla="*/ 0 w 18000"/>
                  <a:gd name="connsiteY0" fmla="*/ 0 h 325316"/>
                  <a:gd name="connsiteX1" fmla="*/ 18000 w 18000"/>
                  <a:gd name="connsiteY1" fmla="*/ 18000 h 325316"/>
                  <a:gd name="connsiteX2" fmla="*/ 18000 w 18000"/>
                  <a:gd name="connsiteY2" fmla="*/ 307316 h 325316"/>
                  <a:gd name="connsiteX3" fmla="*/ 0 w 18000"/>
                  <a:gd name="connsiteY3" fmla="*/ 325316 h 325316"/>
                  <a:gd name="connsiteX4" fmla="*/ 0 w 18000"/>
                  <a:gd name="connsiteY4" fmla="*/ 0 h 325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531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07316"/>
                    </a:lnTo>
                    <a:lnTo>
                      <a:pt x="0" y="325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任意多边形: 形状 266"/>
              <p:cNvSpPr/>
              <p:nvPr/>
            </p:nvSpPr>
            <p:spPr>
              <a:xfrm rot="2700000">
                <a:off x="9895221" y="5589449"/>
                <a:ext cx="18000" cy="309750"/>
              </a:xfrm>
              <a:custGeom>
                <a:avLst/>
                <a:gdLst>
                  <a:gd name="connsiteX0" fmla="*/ 18000 w 18000"/>
                  <a:gd name="connsiteY0" fmla="*/ 0 h 309750"/>
                  <a:gd name="connsiteX1" fmla="*/ 18000 w 18000"/>
                  <a:gd name="connsiteY1" fmla="*/ 309750 h 309750"/>
                  <a:gd name="connsiteX2" fmla="*/ 0 w 18000"/>
                  <a:gd name="connsiteY2" fmla="*/ 291750 h 309750"/>
                  <a:gd name="connsiteX3" fmla="*/ 0 w 18000"/>
                  <a:gd name="connsiteY3" fmla="*/ 18000 h 309750"/>
                  <a:gd name="connsiteX4" fmla="*/ 18000 w 18000"/>
                  <a:gd name="connsiteY4" fmla="*/ 0 h 3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09750">
                    <a:moveTo>
                      <a:pt x="18000" y="0"/>
                    </a:moveTo>
                    <a:lnTo>
                      <a:pt x="18000" y="309750"/>
                    </a:lnTo>
                    <a:lnTo>
                      <a:pt x="0" y="29175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任意多边形: 形状 267"/>
              <p:cNvSpPr/>
              <p:nvPr/>
            </p:nvSpPr>
            <p:spPr>
              <a:xfrm rot="2700000">
                <a:off x="10575267" y="6330407"/>
                <a:ext cx="18000" cy="187926"/>
              </a:xfrm>
              <a:custGeom>
                <a:avLst/>
                <a:gdLst>
                  <a:gd name="connsiteX0" fmla="*/ 0 w 18000"/>
                  <a:gd name="connsiteY0" fmla="*/ 0 h 187926"/>
                  <a:gd name="connsiteX1" fmla="*/ 18000 w 18000"/>
                  <a:gd name="connsiteY1" fmla="*/ 18000 h 187926"/>
                  <a:gd name="connsiteX2" fmla="*/ 18000 w 18000"/>
                  <a:gd name="connsiteY2" fmla="*/ 169926 h 187926"/>
                  <a:gd name="connsiteX3" fmla="*/ 0 w 18000"/>
                  <a:gd name="connsiteY3" fmla="*/ 187926 h 187926"/>
                  <a:gd name="connsiteX4" fmla="*/ 0 w 18000"/>
                  <a:gd name="connsiteY4" fmla="*/ 0 h 1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792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69926"/>
                    </a:lnTo>
                    <a:lnTo>
                      <a:pt x="0" y="1879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任意多边形: 形状 268"/>
              <p:cNvSpPr/>
              <p:nvPr/>
            </p:nvSpPr>
            <p:spPr>
              <a:xfrm rot="2700000">
                <a:off x="9846646" y="5609569"/>
                <a:ext cx="18000" cy="172360"/>
              </a:xfrm>
              <a:custGeom>
                <a:avLst/>
                <a:gdLst>
                  <a:gd name="connsiteX0" fmla="*/ 18000 w 18000"/>
                  <a:gd name="connsiteY0" fmla="*/ 0 h 172360"/>
                  <a:gd name="connsiteX1" fmla="*/ 18000 w 18000"/>
                  <a:gd name="connsiteY1" fmla="*/ 172360 h 172360"/>
                  <a:gd name="connsiteX2" fmla="*/ 0 w 18000"/>
                  <a:gd name="connsiteY2" fmla="*/ 154360 h 172360"/>
                  <a:gd name="connsiteX3" fmla="*/ 0 w 18000"/>
                  <a:gd name="connsiteY3" fmla="*/ 18000 h 172360"/>
                  <a:gd name="connsiteX4" fmla="*/ 18000 w 18000"/>
                  <a:gd name="connsiteY4" fmla="*/ 0 h 17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72360">
                    <a:moveTo>
                      <a:pt x="18000" y="0"/>
                    </a:moveTo>
                    <a:lnTo>
                      <a:pt x="18000" y="172360"/>
                    </a:lnTo>
                    <a:lnTo>
                      <a:pt x="0" y="15436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任意多边形: 形状 269"/>
              <p:cNvSpPr/>
              <p:nvPr/>
            </p:nvSpPr>
            <p:spPr>
              <a:xfrm rot="2700000">
                <a:off x="10623844" y="6447682"/>
                <a:ext cx="18000" cy="50530"/>
              </a:xfrm>
              <a:custGeom>
                <a:avLst/>
                <a:gdLst>
                  <a:gd name="connsiteX0" fmla="*/ 0 w 18000"/>
                  <a:gd name="connsiteY0" fmla="*/ 0 h 50530"/>
                  <a:gd name="connsiteX1" fmla="*/ 18000 w 18000"/>
                  <a:gd name="connsiteY1" fmla="*/ 18000 h 50530"/>
                  <a:gd name="connsiteX2" fmla="*/ 18000 w 18000"/>
                  <a:gd name="connsiteY2" fmla="*/ 32530 h 50530"/>
                  <a:gd name="connsiteX3" fmla="*/ 0 w 18000"/>
                  <a:gd name="connsiteY3" fmla="*/ 50530 h 50530"/>
                  <a:gd name="connsiteX4" fmla="*/ 0 w 18000"/>
                  <a:gd name="connsiteY4" fmla="*/ 0 h 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530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2530"/>
                    </a:lnTo>
                    <a:lnTo>
                      <a:pt x="0" y="50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任意多边形: 形状 270"/>
              <p:cNvSpPr/>
              <p:nvPr/>
            </p:nvSpPr>
            <p:spPr>
              <a:xfrm rot="2700000">
                <a:off x="9798512" y="5629872"/>
                <a:ext cx="17485" cy="34970"/>
              </a:xfrm>
              <a:custGeom>
                <a:avLst/>
                <a:gdLst>
                  <a:gd name="connsiteX0" fmla="*/ 17485 w 17485"/>
                  <a:gd name="connsiteY0" fmla="*/ 0 h 34970"/>
                  <a:gd name="connsiteX1" fmla="*/ 17485 w 17485"/>
                  <a:gd name="connsiteY1" fmla="*/ 34970 h 34970"/>
                  <a:gd name="connsiteX2" fmla="*/ 0 w 17485"/>
                  <a:gd name="connsiteY2" fmla="*/ 17485 h 34970"/>
                  <a:gd name="connsiteX3" fmla="*/ 17485 w 17485"/>
                  <a:gd name="connsiteY3" fmla="*/ 0 h 3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85" h="34970">
                    <a:moveTo>
                      <a:pt x="17485" y="0"/>
                    </a:moveTo>
                    <a:lnTo>
                      <a:pt x="17485" y="34970"/>
                    </a:lnTo>
                    <a:lnTo>
                      <a:pt x="0" y="17485"/>
                    </a:lnTo>
                    <a:lnTo>
                      <a:pt x="174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任意多边形: 形状 271"/>
              <p:cNvSpPr/>
              <p:nvPr/>
            </p:nvSpPr>
            <p:spPr>
              <a:xfrm rot="2700000">
                <a:off x="10638144" y="6474615"/>
                <a:ext cx="7265" cy="14530"/>
              </a:xfrm>
              <a:custGeom>
                <a:avLst/>
                <a:gdLst>
                  <a:gd name="connsiteX0" fmla="*/ 0 w 7265"/>
                  <a:gd name="connsiteY0" fmla="*/ 0 h 14530"/>
                  <a:gd name="connsiteX1" fmla="*/ 7265 w 7265"/>
                  <a:gd name="connsiteY1" fmla="*/ 7265 h 14530"/>
                  <a:gd name="connsiteX2" fmla="*/ 0 w 7265"/>
                  <a:gd name="connsiteY2" fmla="*/ 14530 h 14530"/>
                  <a:gd name="connsiteX3" fmla="*/ 0 w 7265"/>
                  <a:gd name="connsiteY3" fmla="*/ 0 h 1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5" h="14530">
                    <a:moveTo>
                      <a:pt x="0" y="0"/>
                    </a:moveTo>
                    <a:lnTo>
                      <a:pt x="7265" y="7265"/>
                    </a:lnTo>
                    <a:lnTo>
                      <a:pt x="0" y="14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3" name="组合 272"/>
            <p:cNvGrpSpPr/>
            <p:nvPr/>
          </p:nvGrpSpPr>
          <p:grpSpPr>
            <a:xfrm>
              <a:off x="7081063" y="6049010"/>
              <a:ext cx="352769" cy="250964"/>
              <a:chOff x="9628624" y="5638614"/>
              <a:chExt cx="1190448" cy="846898"/>
            </a:xfrm>
          </p:grpSpPr>
          <p:sp>
            <p:nvSpPr>
              <p:cNvPr id="274" name="任意多边形: 形状 273"/>
              <p:cNvSpPr/>
              <p:nvPr/>
            </p:nvSpPr>
            <p:spPr>
              <a:xfrm rot="2700000">
                <a:off x="10235244" y="5509519"/>
                <a:ext cx="18000" cy="1149656"/>
              </a:xfrm>
              <a:custGeom>
                <a:avLst/>
                <a:gdLst>
                  <a:gd name="connsiteX0" fmla="*/ 0 w 18000"/>
                  <a:gd name="connsiteY0" fmla="*/ 0 h 1149656"/>
                  <a:gd name="connsiteX1" fmla="*/ 18000 w 18000"/>
                  <a:gd name="connsiteY1" fmla="*/ 18000 h 1149656"/>
                  <a:gd name="connsiteX2" fmla="*/ 18000 w 18000"/>
                  <a:gd name="connsiteY2" fmla="*/ 1131656 h 1149656"/>
                  <a:gd name="connsiteX3" fmla="*/ 0 w 18000"/>
                  <a:gd name="connsiteY3" fmla="*/ 1149656 h 1149656"/>
                  <a:gd name="connsiteX4" fmla="*/ 0 w 18000"/>
                  <a:gd name="connsiteY4" fmla="*/ 0 h 11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4965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131656"/>
                    </a:lnTo>
                    <a:lnTo>
                      <a:pt x="0" y="11496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任意多边形: 形状 274"/>
              <p:cNvSpPr/>
              <p:nvPr/>
            </p:nvSpPr>
            <p:spPr>
              <a:xfrm rot="2700000">
                <a:off x="10186669" y="5468727"/>
                <a:ext cx="18000" cy="1134090"/>
              </a:xfrm>
              <a:custGeom>
                <a:avLst/>
                <a:gdLst>
                  <a:gd name="connsiteX0" fmla="*/ 18000 w 18000"/>
                  <a:gd name="connsiteY0" fmla="*/ 0 h 1134090"/>
                  <a:gd name="connsiteX1" fmla="*/ 18000 w 18000"/>
                  <a:gd name="connsiteY1" fmla="*/ 1134090 h 1134090"/>
                  <a:gd name="connsiteX2" fmla="*/ 0 w 18000"/>
                  <a:gd name="connsiteY2" fmla="*/ 1116090 h 1134090"/>
                  <a:gd name="connsiteX3" fmla="*/ 0 w 18000"/>
                  <a:gd name="connsiteY3" fmla="*/ 18000 h 1134090"/>
                  <a:gd name="connsiteX4" fmla="*/ 18000 w 18000"/>
                  <a:gd name="connsiteY4" fmla="*/ 0 h 11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34090">
                    <a:moveTo>
                      <a:pt x="18000" y="0"/>
                    </a:moveTo>
                    <a:lnTo>
                      <a:pt x="18000" y="1134090"/>
                    </a:lnTo>
                    <a:lnTo>
                      <a:pt x="0" y="111609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任意多边形: 形状 275"/>
              <p:cNvSpPr/>
              <p:nvPr/>
            </p:nvSpPr>
            <p:spPr>
              <a:xfrm rot="2700000">
                <a:off x="10283819" y="5626789"/>
                <a:ext cx="18000" cy="1012266"/>
              </a:xfrm>
              <a:custGeom>
                <a:avLst/>
                <a:gdLst>
                  <a:gd name="connsiteX0" fmla="*/ 0 w 18000"/>
                  <a:gd name="connsiteY0" fmla="*/ 0 h 1012266"/>
                  <a:gd name="connsiteX1" fmla="*/ 18000 w 18000"/>
                  <a:gd name="connsiteY1" fmla="*/ 18000 h 1012266"/>
                  <a:gd name="connsiteX2" fmla="*/ 18000 w 18000"/>
                  <a:gd name="connsiteY2" fmla="*/ 994266 h 1012266"/>
                  <a:gd name="connsiteX3" fmla="*/ 0 w 18000"/>
                  <a:gd name="connsiteY3" fmla="*/ 1012266 h 1012266"/>
                  <a:gd name="connsiteX4" fmla="*/ 0 w 18000"/>
                  <a:gd name="connsiteY4" fmla="*/ 0 h 101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01226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994266"/>
                    </a:lnTo>
                    <a:lnTo>
                      <a:pt x="0" y="10122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任意多边形: 形状 276"/>
              <p:cNvSpPr/>
              <p:nvPr/>
            </p:nvSpPr>
            <p:spPr>
              <a:xfrm rot="2700000">
                <a:off x="10138095" y="5488848"/>
                <a:ext cx="18000" cy="996700"/>
              </a:xfrm>
              <a:custGeom>
                <a:avLst/>
                <a:gdLst>
                  <a:gd name="connsiteX0" fmla="*/ 18000 w 18000"/>
                  <a:gd name="connsiteY0" fmla="*/ 0 h 996700"/>
                  <a:gd name="connsiteX1" fmla="*/ 18000 w 18000"/>
                  <a:gd name="connsiteY1" fmla="*/ 996700 h 996700"/>
                  <a:gd name="connsiteX2" fmla="*/ 0 w 18000"/>
                  <a:gd name="connsiteY2" fmla="*/ 978700 h 996700"/>
                  <a:gd name="connsiteX3" fmla="*/ 0 w 18000"/>
                  <a:gd name="connsiteY3" fmla="*/ 18000 h 996700"/>
                  <a:gd name="connsiteX4" fmla="*/ 18000 w 18000"/>
                  <a:gd name="connsiteY4" fmla="*/ 0 h 99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996700">
                    <a:moveTo>
                      <a:pt x="18000" y="0"/>
                    </a:moveTo>
                    <a:lnTo>
                      <a:pt x="18000" y="996700"/>
                    </a:lnTo>
                    <a:lnTo>
                      <a:pt x="0" y="97870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任意多边形: 形状 277"/>
              <p:cNvSpPr/>
              <p:nvPr/>
            </p:nvSpPr>
            <p:spPr>
              <a:xfrm rot="2700000">
                <a:off x="10332393" y="5744058"/>
                <a:ext cx="18000" cy="874876"/>
              </a:xfrm>
              <a:custGeom>
                <a:avLst/>
                <a:gdLst>
                  <a:gd name="connsiteX0" fmla="*/ 0 w 18000"/>
                  <a:gd name="connsiteY0" fmla="*/ 0 h 874876"/>
                  <a:gd name="connsiteX1" fmla="*/ 18000 w 18000"/>
                  <a:gd name="connsiteY1" fmla="*/ 18000 h 874876"/>
                  <a:gd name="connsiteX2" fmla="*/ 18000 w 18000"/>
                  <a:gd name="connsiteY2" fmla="*/ 856876 h 874876"/>
                  <a:gd name="connsiteX3" fmla="*/ 0 w 18000"/>
                  <a:gd name="connsiteY3" fmla="*/ 874876 h 874876"/>
                  <a:gd name="connsiteX4" fmla="*/ 0 w 18000"/>
                  <a:gd name="connsiteY4" fmla="*/ 0 h 8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7487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856876"/>
                    </a:lnTo>
                    <a:lnTo>
                      <a:pt x="0" y="8748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任意多边形: 形状 278"/>
              <p:cNvSpPr/>
              <p:nvPr/>
            </p:nvSpPr>
            <p:spPr>
              <a:xfrm rot="2700000">
                <a:off x="10089520" y="5508968"/>
                <a:ext cx="18000" cy="859310"/>
              </a:xfrm>
              <a:custGeom>
                <a:avLst/>
                <a:gdLst>
                  <a:gd name="connsiteX0" fmla="*/ 18000 w 18000"/>
                  <a:gd name="connsiteY0" fmla="*/ 0 h 859310"/>
                  <a:gd name="connsiteX1" fmla="*/ 18000 w 18000"/>
                  <a:gd name="connsiteY1" fmla="*/ 859310 h 859310"/>
                  <a:gd name="connsiteX2" fmla="*/ 0 w 18000"/>
                  <a:gd name="connsiteY2" fmla="*/ 841310 h 859310"/>
                  <a:gd name="connsiteX3" fmla="*/ 0 w 18000"/>
                  <a:gd name="connsiteY3" fmla="*/ 18000 h 859310"/>
                  <a:gd name="connsiteX4" fmla="*/ 18000 w 18000"/>
                  <a:gd name="connsiteY4" fmla="*/ 0 h 85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59310">
                    <a:moveTo>
                      <a:pt x="18000" y="0"/>
                    </a:moveTo>
                    <a:lnTo>
                      <a:pt x="18000" y="859310"/>
                    </a:lnTo>
                    <a:lnTo>
                      <a:pt x="0" y="84131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任意多边形: 形状 279"/>
              <p:cNvSpPr/>
              <p:nvPr/>
            </p:nvSpPr>
            <p:spPr>
              <a:xfrm rot="2700000">
                <a:off x="10380968" y="5861328"/>
                <a:ext cx="18000" cy="737486"/>
              </a:xfrm>
              <a:custGeom>
                <a:avLst/>
                <a:gdLst>
                  <a:gd name="connsiteX0" fmla="*/ 0 w 18000"/>
                  <a:gd name="connsiteY0" fmla="*/ 0 h 737486"/>
                  <a:gd name="connsiteX1" fmla="*/ 18000 w 18000"/>
                  <a:gd name="connsiteY1" fmla="*/ 18000 h 737486"/>
                  <a:gd name="connsiteX2" fmla="*/ 18000 w 18000"/>
                  <a:gd name="connsiteY2" fmla="*/ 719486 h 737486"/>
                  <a:gd name="connsiteX3" fmla="*/ 0 w 18000"/>
                  <a:gd name="connsiteY3" fmla="*/ 737486 h 737486"/>
                  <a:gd name="connsiteX4" fmla="*/ 0 w 18000"/>
                  <a:gd name="connsiteY4" fmla="*/ 0 h 73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3748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719486"/>
                    </a:lnTo>
                    <a:lnTo>
                      <a:pt x="0" y="7374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任意多边形: 形状 280"/>
              <p:cNvSpPr/>
              <p:nvPr/>
            </p:nvSpPr>
            <p:spPr>
              <a:xfrm rot="2700000">
                <a:off x="10040945" y="5529088"/>
                <a:ext cx="18000" cy="721920"/>
              </a:xfrm>
              <a:custGeom>
                <a:avLst/>
                <a:gdLst>
                  <a:gd name="connsiteX0" fmla="*/ 18000 w 18000"/>
                  <a:gd name="connsiteY0" fmla="*/ 0 h 721920"/>
                  <a:gd name="connsiteX1" fmla="*/ 18000 w 18000"/>
                  <a:gd name="connsiteY1" fmla="*/ 721920 h 721920"/>
                  <a:gd name="connsiteX2" fmla="*/ 0 w 18000"/>
                  <a:gd name="connsiteY2" fmla="*/ 703920 h 721920"/>
                  <a:gd name="connsiteX3" fmla="*/ 0 w 18000"/>
                  <a:gd name="connsiteY3" fmla="*/ 18000 h 721920"/>
                  <a:gd name="connsiteX4" fmla="*/ 18000 w 18000"/>
                  <a:gd name="connsiteY4" fmla="*/ 0 h 7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21920">
                    <a:moveTo>
                      <a:pt x="18000" y="0"/>
                    </a:moveTo>
                    <a:lnTo>
                      <a:pt x="18000" y="721920"/>
                    </a:lnTo>
                    <a:lnTo>
                      <a:pt x="0" y="70392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任意多边形: 形状 281"/>
              <p:cNvSpPr/>
              <p:nvPr/>
            </p:nvSpPr>
            <p:spPr>
              <a:xfrm rot="2700000">
                <a:off x="10429543" y="5978598"/>
                <a:ext cx="18000" cy="600096"/>
              </a:xfrm>
              <a:custGeom>
                <a:avLst/>
                <a:gdLst>
                  <a:gd name="connsiteX0" fmla="*/ 0 w 18000"/>
                  <a:gd name="connsiteY0" fmla="*/ 0 h 600096"/>
                  <a:gd name="connsiteX1" fmla="*/ 18000 w 18000"/>
                  <a:gd name="connsiteY1" fmla="*/ 18000 h 600096"/>
                  <a:gd name="connsiteX2" fmla="*/ 18000 w 18000"/>
                  <a:gd name="connsiteY2" fmla="*/ 582096 h 600096"/>
                  <a:gd name="connsiteX3" fmla="*/ 0 w 18000"/>
                  <a:gd name="connsiteY3" fmla="*/ 600096 h 600096"/>
                  <a:gd name="connsiteX4" fmla="*/ 0 w 18000"/>
                  <a:gd name="connsiteY4" fmla="*/ 0 h 60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60009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582096"/>
                    </a:lnTo>
                    <a:lnTo>
                      <a:pt x="0" y="600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任意多边形: 形状 282"/>
              <p:cNvSpPr/>
              <p:nvPr/>
            </p:nvSpPr>
            <p:spPr>
              <a:xfrm rot="2700000">
                <a:off x="9992370" y="5549208"/>
                <a:ext cx="18000" cy="584530"/>
              </a:xfrm>
              <a:custGeom>
                <a:avLst/>
                <a:gdLst>
                  <a:gd name="connsiteX0" fmla="*/ 18000 w 18000"/>
                  <a:gd name="connsiteY0" fmla="*/ 0 h 584530"/>
                  <a:gd name="connsiteX1" fmla="*/ 18000 w 18000"/>
                  <a:gd name="connsiteY1" fmla="*/ 584530 h 584530"/>
                  <a:gd name="connsiteX2" fmla="*/ 0 w 18000"/>
                  <a:gd name="connsiteY2" fmla="*/ 566530 h 584530"/>
                  <a:gd name="connsiteX3" fmla="*/ 0 w 18000"/>
                  <a:gd name="connsiteY3" fmla="*/ 18000 h 584530"/>
                  <a:gd name="connsiteX4" fmla="*/ 18000 w 18000"/>
                  <a:gd name="connsiteY4" fmla="*/ 0 h 58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84530">
                    <a:moveTo>
                      <a:pt x="18000" y="0"/>
                    </a:moveTo>
                    <a:lnTo>
                      <a:pt x="18000" y="584530"/>
                    </a:lnTo>
                    <a:lnTo>
                      <a:pt x="0" y="56653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任意多边形: 形状 283"/>
              <p:cNvSpPr/>
              <p:nvPr/>
            </p:nvSpPr>
            <p:spPr>
              <a:xfrm rot="2700000">
                <a:off x="10478117" y="6095867"/>
                <a:ext cx="18000" cy="462706"/>
              </a:xfrm>
              <a:custGeom>
                <a:avLst/>
                <a:gdLst>
                  <a:gd name="connsiteX0" fmla="*/ 0 w 18000"/>
                  <a:gd name="connsiteY0" fmla="*/ 0 h 462706"/>
                  <a:gd name="connsiteX1" fmla="*/ 18000 w 18000"/>
                  <a:gd name="connsiteY1" fmla="*/ 18000 h 462706"/>
                  <a:gd name="connsiteX2" fmla="*/ 18000 w 18000"/>
                  <a:gd name="connsiteY2" fmla="*/ 444706 h 462706"/>
                  <a:gd name="connsiteX3" fmla="*/ 0 w 18000"/>
                  <a:gd name="connsiteY3" fmla="*/ 462706 h 462706"/>
                  <a:gd name="connsiteX4" fmla="*/ 0 w 18000"/>
                  <a:gd name="connsiteY4" fmla="*/ 0 h 46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6270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444706"/>
                    </a:lnTo>
                    <a:lnTo>
                      <a:pt x="0" y="462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" name="任意多边形: 形状 284"/>
              <p:cNvSpPr/>
              <p:nvPr/>
            </p:nvSpPr>
            <p:spPr>
              <a:xfrm rot="2700000">
                <a:off x="9943796" y="5569329"/>
                <a:ext cx="18000" cy="447140"/>
              </a:xfrm>
              <a:custGeom>
                <a:avLst/>
                <a:gdLst>
                  <a:gd name="connsiteX0" fmla="*/ 18000 w 18000"/>
                  <a:gd name="connsiteY0" fmla="*/ 0 h 447140"/>
                  <a:gd name="connsiteX1" fmla="*/ 18000 w 18000"/>
                  <a:gd name="connsiteY1" fmla="*/ 447140 h 447140"/>
                  <a:gd name="connsiteX2" fmla="*/ 0 w 18000"/>
                  <a:gd name="connsiteY2" fmla="*/ 429140 h 447140"/>
                  <a:gd name="connsiteX3" fmla="*/ 0 w 18000"/>
                  <a:gd name="connsiteY3" fmla="*/ 18000 h 447140"/>
                  <a:gd name="connsiteX4" fmla="*/ 18000 w 18000"/>
                  <a:gd name="connsiteY4" fmla="*/ 0 h 44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47140">
                    <a:moveTo>
                      <a:pt x="18000" y="0"/>
                    </a:moveTo>
                    <a:lnTo>
                      <a:pt x="18000" y="447140"/>
                    </a:lnTo>
                    <a:lnTo>
                      <a:pt x="0" y="42914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6" name="任意多边形: 形状 285"/>
              <p:cNvSpPr/>
              <p:nvPr/>
            </p:nvSpPr>
            <p:spPr>
              <a:xfrm rot="2700000">
                <a:off x="10526692" y="6213137"/>
                <a:ext cx="18000" cy="325316"/>
              </a:xfrm>
              <a:custGeom>
                <a:avLst/>
                <a:gdLst>
                  <a:gd name="connsiteX0" fmla="*/ 0 w 18000"/>
                  <a:gd name="connsiteY0" fmla="*/ 0 h 325316"/>
                  <a:gd name="connsiteX1" fmla="*/ 18000 w 18000"/>
                  <a:gd name="connsiteY1" fmla="*/ 18000 h 325316"/>
                  <a:gd name="connsiteX2" fmla="*/ 18000 w 18000"/>
                  <a:gd name="connsiteY2" fmla="*/ 307316 h 325316"/>
                  <a:gd name="connsiteX3" fmla="*/ 0 w 18000"/>
                  <a:gd name="connsiteY3" fmla="*/ 325316 h 325316"/>
                  <a:gd name="connsiteX4" fmla="*/ 0 w 18000"/>
                  <a:gd name="connsiteY4" fmla="*/ 0 h 325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531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07316"/>
                    </a:lnTo>
                    <a:lnTo>
                      <a:pt x="0" y="325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7" name="任意多边形: 形状 286"/>
              <p:cNvSpPr/>
              <p:nvPr/>
            </p:nvSpPr>
            <p:spPr>
              <a:xfrm rot="2700000">
                <a:off x="9895221" y="5589449"/>
                <a:ext cx="18000" cy="309750"/>
              </a:xfrm>
              <a:custGeom>
                <a:avLst/>
                <a:gdLst>
                  <a:gd name="connsiteX0" fmla="*/ 18000 w 18000"/>
                  <a:gd name="connsiteY0" fmla="*/ 0 h 309750"/>
                  <a:gd name="connsiteX1" fmla="*/ 18000 w 18000"/>
                  <a:gd name="connsiteY1" fmla="*/ 309750 h 309750"/>
                  <a:gd name="connsiteX2" fmla="*/ 0 w 18000"/>
                  <a:gd name="connsiteY2" fmla="*/ 291750 h 309750"/>
                  <a:gd name="connsiteX3" fmla="*/ 0 w 18000"/>
                  <a:gd name="connsiteY3" fmla="*/ 18000 h 309750"/>
                  <a:gd name="connsiteX4" fmla="*/ 18000 w 18000"/>
                  <a:gd name="connsiteY4" fmla="*/ 0 h 3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09750">
                    <a:moveTo>
                      <a:pt x="18000" y="0"/>
                    </a:moveTo>
                    <a:lnTo>
                      <a:pt x="18000" y="309750"/>
                    </a:lnTo>
                    <a:lnTo>
                      <a:pt x="0" y="29175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8" name="任意多边形: 形状 287"/>
              <p:cNvSpPr/>
              <p:nvPr/>
            </p:nvSpPr>
            <p:spPr>
              <a:xfrm rot="2700000">
                <a:off x="10575267" y="6330407"/>
                <a:ext cx="18000" cy="187926"/>
              </a:xfrm>
              <a:custGeom>
                <a:avLst/>
                <a:gdLst>
                  <a:gd name="connsiteX0" fmla="*/ 0 w 18000"/>
                  <a:gd name="connsiteY0" fmla="*/ 0 h 187926"/>
                  <a:gd name="connsiteX1" fmla="*/ 18000 w 18000"/>
                  <a:gd name="connsiteY1" fmla="*/ 18000 h 187926"/>
                  <a:gd name="connsiteX2" fmla="*/ 18000 w 18000"/>
                  <a:gd name="connsiteY2" fmla="*/ 169926 h 187926"/>
                  <a:gd name="connsiteX3" fmla="*/ 0 w 18000"/>
                  <a:gd name="connsiteY3" fmla="*/ 187926 h 187926"/>
                  <a:gd name="connsiteX4" fmla="*/ 0 w 18000"/>
                  <a:gd name="connsiteY4" fmla="*/ 0 h 1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792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69926"/>
                    </a:lnTo>
                    <a:lnTo>
                      <a:pt x="0" y="1879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任意多边形: 形状 288"/>
              <p:cNvSpPr/>
              <p:nvPr/>
            </p:nvSpPr>
            <p:spPr>
              <a:xfrm rot="2700000">
                <a:off x="9846646" y="5609569"/>
                <a:ext cx="18000" cy="172360"/>
              </a:xfrm>
              <a:custGeom>
                <a:avLst/>
                <a:gdLst>
                  <a:gd name="connsiteX0" fmla="*/ 18000 w 18000"/>
                  <a:gd name="connsiteY0" fmla="*/ 0 h 172360"/>
                  <a:gd name="connsiteX1" fmla="*/ 18000 w 18000"/>
                  <a:gd name="connsiteY1" fmla="*/ 172360 h 172360"/>
                  <a:gd name="connsiteX2" fmla="*/ 0 w 18000"/>
                  <a:gd name="connsiteY2" fmla="*/ 154360 h 172360"/>
                  <a:gd name="connsiteX3" fmla="*/ 0 w 18000"/>
                  <a:gd name="connsiteY3" fmla="*/ 18000 h 172360"/>
                  <a:gd name="connsiteX4" fmla="*/ 18000 w 18000"/>
                  <a:gd name="connsiteY4" fmla="*/ 0 h 17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72360">
                    <a:moveTo>
                      <a:pt x="18000" y="0"/>
                    </a:moveTo>
                    <a:lnTo>
                      <a:pt x="18000" y="172360"/>
                    </a:lnTo>
                    <a:lnTo>
                      <a:pt x="0" y="15436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任意多边形: 形状 289"/>
              <p:cNvSpPr/>
              <p:nvPr/>
            </p:nvSpPr>
            <p:spPr>
              <a:xfrm rot="2700000">
                <a:off x="10623844" y="6447682"/>
                <a:ext cx="18000" cy="50530"/>
              </a:xfrm>
              <a:custGeom>
                <a:avLst/>
                <a:gdLst>
                  <a:gd name="connsiteX0" fmla="*/ 0 w 18000"/>
                  <a:gd name="connsiteY0" fmla="*/ 0 h 50530"/>
                  <a:gd name="connsiteX1" fmla="*/ 18000 w 18000"/>
                  <a:gd name="connsiteY1" fmla="*/ 18000 h 50530"/>
                  <a:gd name="connsiteX2" fmla="*/ 18000 w 18000"/>
                  <a:gd name="connsiteY2" fmla="*/ 32530 h 50530"/>
                  <a:gd name="connsiteX3" fmla="*/ 0 w 18000"/>
                  <a:gd name="connsiteY3" fmla="*/ 50530 h 50530"/>
                  <a:gd name="connsiteX4" fmla="*/ 0 w 18000"/>
                  <a:gd name="connsiteY4" fmla="*/ 0 h 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530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2530"/>
                    </a:lnTo>
                    <a:lnTo>
                      <a:pt x="0" y="50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1" name="任意多边形: 形状 290"/>
              <p:cNvSpPr/>
              <p:nvPr/>
            </p:nvSpPr>
            <p:spPr>
              <a:xfrm rot="2700000">
                <a:off x="9798512" y="5629872"/>
                <a:ext cx="17485" cy="34970"/>
              </a:xfrm>
              <a:custGeom>
                <a:avLst/>
                <a:gdLst>
                  <a:gd name="connsiteX0" fmla="*/ 17485 w 17485"/>
                  <a:gd name="connsiteY0" fmla="*/ 0 h 34970"/>
                  <a:gd name="connsiteX1" fmla="*/ 17485 w 17485"/>
                  <a:gd name="connsiteY1" fmla="*/ 34970 h 34970"/>
                  <a:gd name="connsiteX2" fmla="*/ 0 w 17485"/>
                  <a:gd name="connsiteY2" fmla="*/ 17485 h 34970"/>
                  <a:gd name="connsiteX3" fmla="*/ 17485 w 17485"/>
                  <a:gd name="connsiteY3" fmla="*/ 0 h 3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85" h="34970">
                    <a:moveTo>
                      <a:pt x="17485" y="0"/>
                    </a:moveTo>
                    <a:lnTo>
                      <a:pt x="17485" y="34970"/>
                    </a:lnTo>
                    <a:lnTo>
                      <a:pt x="0" y="17485"/>
                    </a:lnTo>
                    <a:lnTo>
                      <a:pt x="174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任意多边形: 形状 291"/>
              <p:cNvSpPr/>
              <p:nvPr/>
            </p:nvSpPr>
            <p:spPr>
              <a:xfrm rot="2700000">
                <a:off x="10638144" y="6474615"/>
                <a:ext cx="7265" cy="14530"/>
              </a:xfrm>
              <a:custGeom>
                <a:avLst/>
                <a:gdLst>
                  <a:gd name="connsiteX0" fmla="*/ 0 w 7265"/>
                  <a:gd name="connsiteY0" fmla="*/ 0 h 14530"/>
                  <a:gd name="connsiteX1" fmla="*/ 7265 w 7265"/>
                  <a:gd name="connsiteY1" fmla="*/ 7265 h 14530"/>
                  <a:gd name="connsiteX2" fmla="*/ 0 w 7265"/>
                  <a:gd name="connsiteY2" fmla="*/ 14530 h 14530"/>
                  <a:gd name="connsiteX3" fmla="*/ 0 w 7265"/>
                  <a:gd name="connsiteY3" fmla="*/ 0 h 1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5" h="14530">
                    <a:moveTo>
                      <a:pt x="0" y="0"/>
                    </a:moveTo>
                    <a:lnTo>
                      <a:pt x="7265" y="7265"/>
                    </a:lnTo>
                    <a:lnTo>
                      <a:pt x="0" y="14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3" name="组合 292"/>
            <p:cNvGrpSpPr/>
            <p:nvPr/>
          </p:nvGrpSpPr>
          <p:grpSpPr>
            <a:xfrm>
              <a:off x="5774707" y="6725319"/>
              <a:ext cx="352769" cy="250964"/>
              <a:chOff x="9628624" y="5638614"/>
              <a:chExt cx="1190448" cy="846898"/>
            </a:xfrm>
          </p:grpSpPr>
          <p:sp>
            <p:nvSpPr>
              <p:cNvPr id="294" name="任意多边形: 形状 293"/>
              <p:cNvSpPr/>
              <p:nvPr/>
            </p:nvSpPr>
            <p:spPr>
              <a:xfrm rot="2700000">
                <a:off x="10235244" y="5509519"/>
                <a:ext cx="18000" cy="1149656"/>
              </a:xfrm>
              <a:custGeom>
                <a:avLst/>
                <a:gdLst>
                  <a:gd name="connsiteX0" fmla="*/ 0 w 18000"/>
                  <a:gd name="connsiteY0" fmla="*/ 0 h 1149656"/>
                  <a:gd name="connsiteX1" fmla="*/ 18000 w 18000"/>
                  <a:gd name="connsiteY1" fmla="*/ 18000 h 1149656"/>
                  <a:gd name="connsiteX2" fmla="*/ 18000 w 18000"/>
                  <a:gd name="connsiteY2" fmla="*/ 1131656 h 1149656"/>
                  <a:gd name="connsiteX3" fmla="*/ 0 w 18000"/>
                  <a:gd name="connsiteY3" fmla="*/ 1149656 h 1149656"/>
                  <a:gd name="connsiteX4" fmla="*/ 0 w 18000"/>
                  <a:gd name="connsiteY4" fmla="*/ 0 h 11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4965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131656"/>
                    </a:lnTo>
                    <a:lnTo>
                      <a:pt x="0" y="11496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任意多边形: 形状 294"/>
              <p:cNvSpPr/>
              <p:nvPr/>
            </p:nvSpPr>
            <p:spPr>
              <a:xfrm rot="2700000">
                <a:off x="10186669" y="5468727"/>
                <a:ext cx="18000" cy="1134090"/>
              </a:xfrm>
              <a:custGeom>
                <a:avLst/>
                <a:gdLst>
                  <a:gd name="connsiteX0" fmla="*/ 18000 w 18000"/>
                  <a:gd name="connsiteY0" fmla="*/ 0 h 1134090"/>
                  <a:gd name="connsiteX1" fmla="*/ 18000 w 18000"/>
                  <a:gd name="connsiteY1" fmla="*/ 1134090 h 1134090"/>
                  <a:gd name="connsiteX2" fmla="*/ 0 w 18000"/>
                  <a:gd name="connsiteY2" fmla="*/ 1116090 h 1134090"/>
                  <a:gd name="connsiteX3" fmla="*/ 0 w 18000"/>
                  <a:gd name="connsiteY3" fmla="*/ 18000 h 1134090"/>
                  <a:gd name="connsiteX4" fmla="*/ 18000 w 18000"/>
                  <a:gd name="connsiteY4" fmla="*/ 0 h 11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34090">
                    <a:moveTo>
                      <a:pt x="18000" y="0"/>
                    </a:moveTo>
                    <a:lnTo>
                      <a:pt x="18000" y="1134090"/>
                    </a:lnTo>
                    <a:lnTo>
                      <a:pt x="0" y="111609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任意多边形: 形状 295"/>
              <p:cNvSpPr/>
              <p:nvPr/>
            </p:nvSpPr>
            <p:spPr>
              <a:xfrm rot="2700000">
                <a:off x="10283819" y="5626789"/>
                <a:ext cx="18000" cy="1012266"/>
              </a:xfrm>
              <a:custGeom>
                <a:avLst/>
                <a:gdLst>
                  <a:gd name="connsiteX0" fmla="*/ 0 w 18000"/>
                  <a:gd name="connsiteY0" fmla="*/ 0 h 1012266"/>
                  <a:gd name="connsiteX1" fmla="*/ 18000 w 18000"/>
                  <a:gd name="connsiteY1" fmla="*/ 18000 h 1012266"/>
                  <a:gd name="connsiteX2" fmla="*/ 18000 w 18000"/>
                  <a:gd name="connsiteY2" fmla="*/ 994266 h 1012266"/>
                  <a:gd name="connsiteX3" fmla="*/ 0 w 18000"/>
                  <a:gd name="connsiteY3" fmla="*/ 1012266 h 1012266"/>
                  <a:gd name="connsiteX4" fmla="*/ 0 w 18000"/>
                  <a:gd name="connsiteY4" fmla="*/ 0 h 101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01226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994266"/>
                    </a:lnTo>
                    <a:lnTo>
                      <a:pt x="0" y="10122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任意多边形: 形状 296"/>
              <p:cNvSpPr/>
              <p:nvPr/>
            </p:nvSpPr>
            <p:spPr>
              <a:xfrm rot="2700000">
                <a:off x="10138095" y="5488848"/>
                <a:ext cx="18000" cy="996700"/>
              </a:xfrm>
              <a:custGeom>
                <a:avLst/>
                <a:gdLst>
                  <a:gd name="connsiteX0" fmla="*/ 18000 w 18000"/>
                  <a:gd name="connsiteY0" fmla="*/ 0 h 996700"/>
                  <a:gd name="connsiteX1" fmla="*/ 18000 w 18000"/>
                  <a:gd name="connsiteY1" fmla="*/ 996700 h 996700"/>
                  <a:gd name="connsiteX2" fmla="*/ 0 w 18000"/>
                  <a:gd name="connsiteY2" fmla="*/ 978700 h 996700"/>
                  <a:gd name="connsiteX3" fmla="*/ 0 w 18000"/>
                  <a:gd name="connsiteY3" fmla="*/ 18000 h 996700"/>
                  <a:gd name="connsiteX4" fmla="*/ 18000 w 18000"/>
                  <a:gd name="connsiteY4" fmla="*/ 0 h 99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996700">
                    <a:moveTo>
                      <a:pt x="18000" y="0"/>
                    </a:moveTo>
                    <a:lnTo>
                      <a:pt x="18000" y="996700"/>
                    </a:lnTo>
                    <a:lnTo>
                      <a:pt x="0" y="97870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任意多边形: 形状 297"/>
              <p:cNvSpPr/>
              <p:nvPr/>
            </p:nvSpPr>
            <p:spPr>
              <a:xfrm rot="2700000">
                <a:off x="10332393" y="5744058"/>
                <a:ext cx="18000" cy="874876"/>
              </a:xfrm>
              <a:custGeom>
                <a:avLst/>
                <a:gdLst>
                  <a:gd name="connsiteX0" fmla="*/ 0 w 18000"/>
                  <a:gd name="connsiteY0" fmla="*/ 0 h 874876"/>
                  <a:gd name="connsiteX1" fmla="*/ 18000 w 18000"/>
                  <a:gd name="connsiteY1" fmla="*/ 18000 h 874876"/>
                  <a:gd name="connsiteX2" fmla="*/ 18000 w 18000"/>
                  <a:gd name="connsiteY2" fmla="*/ 856876 h 874876"/>
                  <a:gd name="connsiteX3" fmla="*/ 0 w 18000"/>
                  <a:gd name="connsiteY3" fmla="*/ 874876 h 874876"/>
                  <a:gd name="connsiteX4" fmla="*/ 0 w 18000"/>
                  <a:gd name="connsiteY4" fmla="*/ 0 h 8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7487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856876"/>
                    </a:lnTo>
                    <a:lnTo>
                      <a:pt x="0" y="8748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 rot="2700000">
                <a:off x="10089520" y="5508968"/>
                <a:ext cx="18000" cy="859310"/>
              </a:xfrm>
              <a:custGeom>
                <a:avLst/>
                <a:gdLst>
                  <a:gd name="connsiteX0" fmla="*/ 18000 w 18000"/>
                  <a:gd name="connsiteY0" fmla="*/ 0 h 859310"/>
                  <a:gd name="connsiteX1" fmla="*/ 18000 w 18000"/>
                  <a:gd name="connsiteY1" fmla="*/ 859310 h 859310"/>
                  <a:gd name="connsiteX2" fmla="*/ 0 w 18000"/>
                  <a:gd name="connsiteY2" fmla="*/ 841310 h 859310"/>
                  <a:gd name="connsiteX3" fmla="*/ 0 w 18000"/>
                  <a:gd name="connsiteY3" fmla="*/ 18000 h 859310"/>
                  <a:gd name="connsiteX4" fmla="*/ 18000 w 18000"/>
                  <a:gd name="connsiteY4" fmla="*/ 0 h 85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59310">
                    <a:moveTo>
                      <a:pt x="18000" y="0"/>
                    </a:moveTo>
                    <a:lnTo>
                      <a:pt x="18000" y="859310"/>
                    </a:lnTo>
                    <a:lnTo>
                      <a:pt x="0" y="84131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 rot="2700000">
                <a:off x="10380968" y="5861328"/>
                <a:ext cx="18000" cy="737486"/>
              </a:xfrm>
              <a:custGeom>
                <a:avLst/>
                <a:gdLst>
                  <a:gd name="connsiteX0" fmla="*/ 0 w 18000"/>
                  <a:gd name="connsiteY0" fmla="*/ 0 h 737486"/>
                  <a:gd name="connsiteX1" fmla="*/ 18000 w 18000"/>
                  <a:gd name="connsiteY1" fmla="*/ 18000 h 737486"/>
                  <a:gd name="connsiteX2" fmla="*/ 18000 w 18000"/>
                  <a:gd name="connsiteY2" fmla="*/ 719486 h 737486"/>
                  <a:gd name="connsiteX3" fmla="*/ 0 w 18000"/>
                  <a:gd name="connsiteY3" fmla="*/ 737486 h 737486"/>
                  <a:gd name="connsiteX4" fmla="*/ 0 w 18000"/>
                  <a:gd name="connsiteY4" fmla="*/ 0 h 73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3748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719486"/>
                    </a:lnTo>
                    <a:lnTo>
                      <a:pt x="0" y="7374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 rot="2700000">
                <a:off x="10040945" y="5529088"/>
                <a:ext cx="18000" cy="721920"/>
              </a:xfrm>
              <a:custGeom>
                <a:avLst/>
                <a:gdLst>
                  <a:gd name="connsiteX0" fmla="*/ 18000 w 18000"/>
                  <a:gd name="connsiteY0" fmla="*/ 0 h 721920"/>
                  <a:gd name="connsiteX1" fmla="*/ 18000 w 18000"/>
                  <a:gd name="connsiteY1" fmla="*/ 721920 h 721920"/>
                  <a:gd name="connsiteX2" fmla="*/ 0 w 18000"/>
                  <a:gd name="connsiteY2" fmla="*/ 703920 h 721920"/>
                  <a:gd name="connsiteX3" fmla="*/ 0 w 18000"/>
                  <a:gd name="connsiteY3" fmla="*/ 18000 h 721920"/>
                  <a:gd name="connsiteX4" fmla="*/ 18000 w 18000"/>
                  <a:gd name="connsiteY4" fmla="*/ 0 h 7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21920">
                    <a:moveTo>
                      <a:pt x="18000" y="0"/>
                    </a:moveTo>
                    <a:lnTo>
                      <a:pt x="18000" y="721920"/>
                    </a:lnTo>
                    <a:lnTo>
                      <a:pt x="0" y="70392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 rot="2700000">
                <a:off x="10429543" y="5978598"/>
                <a:ext cx="18000" cy="600096"/>
              </a:xfrm>
              <a:custGeom>
                <a:avLst/>
                <a:gdLst>
                  <a:gd name="connsiteX0" fmla="*/ 0 w 18000"/>
                  <a:gd name="connsiteY0" fmla="*/ 0 h 600096"/>
                  <a:gd name="connsiteX1" fmla="*/ 18000 w 18000"/>
                  <a:gd name="connsiteY1" fmla="*/ 18000 h 600096"/>
                  <a:gd name="connsiteX2" fmla="*/ 18000 w 18000"/>
                  <a:gd name="connsiteY2" fmla="*/ 582096 h 600096"/>
                  <a:gd name="connsiteX3" fmla="*/ 0 w 18000"/>
                  <a:gd name="connsiteY3" fmla="*/ 600096 h 600096"/>
                  <a:gd name="connsiteX4" fmla="*/ 0 w 18000"/>
                  <a:gd name="connsiteY4" fmla="*/ 0 h 60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60009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582096"/>
                    </a:lnTo>
                    <a:lnTo>
                      <a:pt x="0" y="600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 rot="2700000">
                <a:off x="9992370" y="5549208"/>
                <a:ext cx="18000" cy="584530"/>
              </a:xfrm>
              <a:custGeom>
                <a:avLst/>
                <a:gdLst>
                  <a:gd name="connsiteX0" fmla="*/ 18000 w 18000"/>
                  <a:gd name="connsiteY0" fmla="*/ 0 h 584530"/>
                  <a:gd name="connsiteX1" fmla="*/ 18000 w 18000"/>
                  <a:gd name="connsiteY1" fmla="*/ 584530 h 584530"/>
                  <a:gd name="connsiteX2" fmla="*/ 0 w 18000"/>
                  <a:gd name="connsiteY2" fmla="*/ 566530 h 584530"/>
                  <a:gd name="connsiteX3" fmla="*/ 0 w 18000"/>
                  <a:gd name="connsiteY3" fmla="*/ 18000 h 584530"/>
                  <a:gd name="connsiteX4" fmla="*/ 18000 w 18000"/>
                  <a:gd name="connsiteY4" fmla="*/ 0 h 58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84530">
                    <a:moveTo>
                      <a:pt x="18000" y="0"/>
                    </a:moveTo>
                    <a:lnTo>
                      <a:pt x="18000" y="584530"/>
                    </a:lnTo>
                    <a:lnTo>
                      <a:pt x="0" y="56653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 rot="2700000">
                <a:off x="10478117" y="6095867"/>
                <a:ext cx="18000" cy="462706"/>
              </a:xfrm>
              <a:custGeom>
                <a:avLst/>
                <a:gdLst>
                  <a:gd name="connsiteX0" fmla="*/ 0 w 18000"/>
                  <a:gd name="connsiteY0" fmla="*/ 0 h 462706"/>
                  <a:gd name="connsiteX1" fmla="*/ 18000 w 18000"/>
                  <a:gd name="connsiteY1" fmla="*/ 18000 h 462706"/>
                  <a:gd name="connsiteX2" fmla="*/ 18000 w 18000"/>
                  <a:gd name="connsiteY2" fmla="*/ 444706 h 462706"/>
                  <a:gd name="connsiteX3" fmla="*/ 0 w 18000"/>
                  <a:gd name="connsiteY3" fmla="*/ 462706 h 462706"/>
                  <a:gd name="connsiteX4" fmla="*/ 0 w 18000"/>
                  <a:gd name="connsiteY4" fmla="*/ 0 h 46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6270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444706"/>
                    </a:lnTo>
                    <a:lnTo>
                      <a:pt x="0" y="462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 rot="2700000">
                <a:off x="9943796" y="5569329"/>
                <a:ext cx="18000" cy="447140"/>
              </a:xfrm>
              <a:custGeom>
                <a:avLst/>
                <a:gdLst>
                  <a:gd name="connsiteX0" fmla="*/ 18000 w 18000"/>
                  <a:gd name="connsiteY0" fmla="*/ 0 h 447140"/>
                  <a:gd name="connsiteX1" fmla="*/ 18000 w 18000"/>
                  <a:gd name="connsiteY1" fmla="*/ 447140 h 447140"/>
                  <a:gd name="connsiteX2" fmla="*/ 0 w 18000"/>
                  <a:gd name="connsiteY2" fmla="*/ 429140 h 447140"/>
                  <a:gd name="connsiteX3" fmla="*/ 0 w 18000"/>
                  <a:gd name="connsiteY3" fmla="*/ 18000 h 447140"/>
                  <a:gd name="connsiteX4" fmla="*/ 18000 w 18000"/>
                  <a:gd name="connsiteY4" fmla="*/ 0 h 44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47140">
                    <a:moveTo>
                      <a:pt x="18000" y="0"/>
                    </a:moveTo>
                    <a:lnTo>
                      <a:pt x="18000" y="447140"/>
                    </a:lnTo>
                    <a:lnTo>
                      <a:pt x="0" y="42914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任意多边形: 形状 305"/>
              <p:cNvSpPr/>
              <p:nvPr/>
            </p:nvSpPr>
            <p:spPr>
              <a:xfrm rot="2700000">
                <a:off x="10526692" y="6213137"/>
                <a:ext cx="18000" cy="325316"/>
              </a:xfrm>
              <a:custGeom>
                <a:avLst/>
                <a:gdLst>
                  <a:gd name="connsiteX0" fmla="*/ 0 w 18000"/>
                  <a:gd name="connsiteY0" fmla="*/ 0 h 325316"/>
                  <a:gd name="connsiteX1" fmla="*/ 18000 w 18000"/>
                  <a:gd name="connsiteY1" fmla="*/ 18000 h 325316"/>
                  <a:gd name="connsiteX2" fmla="*/ 18000 w 18000"/>
                  <a:gd name="connsiteY2" fmla="*/ 307316 h 325316"/>
                  <a:gd name="connsiteX3" fmla="*/ 0 w 18000"/>
                  <a:gd name="connsiteY3" fmla="*/ 325316 h 325316"/>
                  <a:gd name="connsiteX4" fmla="*/ 0 w 18000"/>
                  <a:gd name="connsiteY4" fmla="*/ 0 h 325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531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07316"/>
                    </a:lnTo>
                    <a:lnTo>
                      <a:pt x="0" y="325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任意多边形: 形状 306"/>
              <p:cNvSpPr/>
              <p:nvPr/>
            </p:nvSpPr>
            <p:spPr>
              <a:xfrm rot="2700000">
                <a:off x="9895221" y="5589449"/>
                <a:ext cx="18000" cy="309750"/>
              </a:xfrm>
              <a:custGeom>
                <a:avLst/>
                <a:gdLst>
                  <a:gd name="connsiteX0" fmla="*/ 18000 w 18000"/>
                  <a:gd name="connsiteY0" fmla="*/ 0 h 309750"/>
                  <a:gd name="connsiteX1" fmla="*/ 18000 w 18000"/>
                  <a:gd name="connsiteY1" fmla="*/ 309750 h 309750"/>
                  <a:gd name="connsiteX2" fmla="*/ 0 w 18000"/>
                  <a:gd name="connsiteY2" fmla="*/ 291750 h 309750"/>
                  <a:gd name="connsiteX3" fmla="*/ 0 w 18000"/>
                  <a:gd name="connsiteY3" fmla="*/ 18000 h 309750"/>
                  <a:gd name="connsiteX4" fmla="*/ 18000 w 18000"/>
                  <a:gd name="connsiteY4" fmla="*/ 0 h 3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09750">
                    <a:moveTo>
                      <a:pt x="18000" y="0"/>
                    </a:moveTo>
                    <a:lnTo>
                      <a:pt x="18000" y="309750"/>
                    </a:lnTo>
                    <a:lnTo>
                      <a:pt x="0" y="29175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任意多边形: 形状 307"/>
              <p:cNvSpPr/>
              <p:nvPr/>
            </p:nvSpPr>
            <p:spPr>
              <a:xfrm rot="2700000">
                <a:off x="10575267" y="6330407"/>
                <a:ext cx="18000" cy="187926"/>
              </a:xfrm>
              <a:custGeom>
                <a:avLst/>
                <a:gdLst>
                  <a:gd name="connsiteX0" fmla="*/ 0 w 18000"/>
                  <a:gd name="connsiteY0" fmla="*/ 0 h 187926"/>
                  <a:gd name="connsiteX1" fmla="*/ 18000 w 18000"/>
                  <a:gd name="connsiteY1" fmla="*/ 18000 h 187926"/>
                  <a:gd name="connsiteX2" fmla="*/ 18000 w 18000"/>
                  <a:gd name="connsiteY2" fmla="*/ 169926 h 187926"/>
                  <a:gd name="connsiteX3" fmla="*/ 0 w 18000"/>
                  <a:gd name="connsiteY3" fmla="*/ 187926 h 187926"/>
                  <a:gd name="connsiteX4" fmla="*/ 0 w 18000"/>
                  <a:gd name="connsiteY4" fmla="*/ 0 h 1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792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69926"/>
                    </a:lnTo>
                    <a:lnTo>
                      <a:pt x="0" y="1879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任意多边形: 形状 308"/>
              <p:cNvSpPr/>
              <p:nvPr/>
            </p:nvSpPr>
            <p:spPr>
              <a:xfrm rot="2700000">
                <a:off x="9846646" y="5609569"/>
                <a:ext cx="18000" cy="172360"/>
              </a:xfrm>
              <a:custGeom>
                <a:avLst/>
                <a:gdLst>
                  <a:gd name="connsiteX0" fmla="*/ 18000 w 18000"/>
                  <a:gd name="connsiteY0" fmla="*/ 0 h 172360"/>
                  <a:gd name="connsiteX1" fmla="*/ 18000 w 18000"/>
                  <a:gd name="connsiteY1" fmla="*/ 172360 h 172360"/>
                  <a:gd name="connsiteX2" fmla="*/ 0 w 18000"/>
                  <a:gd name="connsiteY2" fmla="*/ 154360 h 172360"/>
                  <a:gd name="connsiteX3" fmla="*/ 0 w 18000"/>
                  <a:gd name="connsiteY3" fmla="*/ 18000 h 172360"/>
                  <a:gd name="connsiteX4" fmla="*/ 18000 w 18000"/>
                  <a:gd name="connsiteY4" fmla="*/ 0 h 17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72360">
                    <a:moveTo>
                      <a:pt x="18000" y="0"/>
                    </a:moveTo>
                    <a:lnTo>
                      <a:pt x="18000" y="172360"/>
                    </a:lnTo>
                    <a:lnTo>
                      <a:pt x="0" y="15436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任意多边形: 形状 309"/>
              <p:cNvSpPr/>
              <p:nvPr/>
            </p:nvSpPr>
            <p:spPr>
              <a:xfrm rot="2700000">
                <a:off x="10623844" y="6447682"/>
                <a:ext cx="18000" cy="50530"/>
              </a:xfrm>
              <a:custGeom>
                <a:avLst/>
                <a:gdLst>
                  <a:gd name="connsiteX0" fmla="*/ 0 w 18000"/>
                  <a:gd name="connsiteY0" fmla="*/ 0 h 50530"/>
                  <a:gd name="connsiteX1" fmla="*/ 18000 w 18000"/>
                  <a:gd name="connsiteY1" fmla="*/ 18000 h 50530"/>
                  <a:gd name="connsiteX2" fmla="*/ 18000 w 18000"/>
                  <a:gd name="connsiteY2" fmla="*/ 32530 h 50530"/>
                  <a:gd name="connsiteX3" fmla="*/ 0 w 18000"/>
                  <a:gd name="connsiteY3" fmla="*/ 50530 h 50530"/>
                  <a:gd name="connsiteX4" fmla="*/ 0 w 18000"/>
                  <a:gd name="connsiteY4" fmla="*/ 0 h 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530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2530"/>
                    </a:lnTo>
                    <a:lnTo>
                      <a:pt x="0" y="50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任意多边形: 形状 310"/>
              <p:cNvSpPr/>
              <p:nvPr/>
            </p:nvSpPr>
            <p:spPr>
              <a:xfrm rot="2700000">
                <a:off x="9798512" y="5629872"/>
                <a:ext cx="17485" cy="34970"/>
              </a:xfrm>
              <a:custGeom>
                <a:avLst/>
                <a:gdLst>
                  <a:gd name="connsiteX0" fmla="*/ 17485 w 17485"/>
                  <a:gd name="connsiteY0" fmla="*/ 0 h 34970"/>
                  <a:gd name="connsiteX1" fmla="*/ 17485 w 17485"/>
                  <a:gd name="connsiteY1" fmla="*/ 34970 h 34970"/>
                  <a:gd name="connsiteX2" fmla="*/ 0 w 17485"/>
                  <a:gd name="connsiteY2" fmla="*/ 17485 h 34970"/>
                  <a:gd name="connsiteX3" fmla="*/ 17485 w 17485"/>
                  <a:gd name="connsiteY3" fmla="*/ 0 h 3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85" h="34970">
                    <a:moveTo>
                      <a:pt x="17485" y="0"/>
                    </a:moveTo>
                    <a:lnTo>
                      <a:pt x="17485" y="34970"/>
                    </a:lnTo>
                    <a:lnTo>
                      <a:pt x="0" y="17485"/>
                    </a:lnTo>
                    <a:lnTo>
                      <a:pt x="174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任意多边形: 形状 311"/>
              <p:cNvSpPr/>
              <p:nvPr/>
            </p:nvSpPr>
            <p:spPr>
              <a:xfrm rot="2700000">
                <a:off x="10638144" y="6474615"/>
                <a:ext cx="7265" cy="14530"/>
              </a:xfrm>
              <a:custGeom>
                <a:avLst/>
                <a:gdLst>
                  <a:gd name="connsiteX0" fmla="*/ 0 w 7265"/>
                  <a:gd name="connsiteY0" fmla="*/ 0 h 14530"/>
                  <a:gd name="connsiteX1" fmla="*/ 7265 w 7265"/>
                  <a:gd name="connsiteY1" fmla="*/ 7265 h 14530"/>
                  <a:gd name="connsiteX2" fmla="*/ 0 w 7265"/>
                  <a:gd name="connsiteY2" fmla="*/ 14530 h 14530"/>
                  <a:gd name="connsiteX3" fmla="*/ 0 w 7265"/>
                  <a:gd name="connsiteY3" fmla="*/ 0 h 1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5" h="14530">
                    <a:moveTo>
                      <a:pt x="0" y="0"/>
                    </a:moveTo>
                    <a:lnTo>
                      <a:pt x="7265" y="7265"/>
                    </a:lnTo>
                    <a:lnTo>
                      <a:pt x="0" y="14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3" name="组合 312"/>
            <p:cNvGrpSpPr/>
            <p:nvPr/>
          </p:nvGrpSpPr>
          <p:grpSpPr>
            <a:xfrm>
              <a:off x="6427885" y="6725319"/>
              <a:ext cx="352769" cy="250964"/>
              <a:chOff x="9628624" y="5638614"/>
              <a:chExt cx="1190448" cy="846898"/>
            </a:xfrm>
          </p:grpSpPr>
          <p:sp>
            <p:nvSpPr>
              <p:cNvPr id="314" name="任意多边形: 形状 313"/>
              <p:cNvSpPr/>
              <p:nvPr/>
            </p:nvSpPr>
            <p:spPr>
              <a:xfrm rot="2700000">
                <a:off x="10235244" y="5509519"/>
                <a:ext cx="18000" cy="1149656"/>
              </a:xfrm>
              <a:custGeom>
                <a:avLst/>
                <a:gdLst>
                  <a:gd name="connsiteX0" fmla="*/ 0 w 18000"/>
                  <a:gd name="connsiteY0" fmla="*/ 0 h 1149656"/>
                  <a:gd name="connsiteX1" fmla="*/ 18000 w 18000"/>
                  <a:gd name="connsiteY1" fmla="*/ 18000 h 1149656"/>
                  <a:gd name="connsiteX2" fmla="*/ 18000 w 18000"/>
                  <a:gd name="connsiteY2" fmla="*/ 1131656 h 1149656"/>
                  <a:gd name="connsiteX3" fmla="*/ 0 w 18000"/>
                  <a:gd name="connsiteY3" fmla="*/ 1149656 h 1149656"/>
                  <a:gd name="connsiteX4" fmla="*/ 0 w 18000"/>
                  <a:gd name="connsiteY4" fmla="*/ 0 h 11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4965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131656"/>
                    </a:lnTo>
                    <a:lnTo>
                      <a:pt x="0" y="11496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任意多边形: 形状 314"/>
              <p:cNvSpPr/>
              <p:nvPr/>
            </p:nvSpPr>
            <p:spPr>
              <a:xfrm rot="2700000">
                <a:off x="10186669" y="5468727"/>
                <a:ext cx="18000" cy="1134090"/>
              </a:xfrm>
              <a:custGeom>
                <a:avLst/>
                <a:gdLst>
                  <a:gd name="connsiteX0" fmla="*/ 18000 w 18000"/>
                  <a:gd name="connsiteY0" fmla="*/ 0 h 1134090"/>
                  <a:gd name="connsiteX1" fmla="*/ 18000 w 18000"/>
                  <a:gd name="connsiteY1" fmla="*/ 1134090 h 1134090"/>
                  <a:gd name="connsiteX2" fmla="*/ 0 w 18000"/>
                  <a:gd name="connsiteY2" fmla="*/ 1116090 h 1134090"/>
                  <a:gd name="connsiteX3" fmla="*/ 0 w 18000"/>
                  <a:gd name="connsiteY3" fmla="*/ 18000 h 1134090"/>
                  <a:gd name="connsiteX4" fmla="*/ 18000 w 18000"/>
                  <a:gd name="connsiteY4" fmla="*/ 0 h 11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34090">
                    <a:moveTo>
                      <a:pt x="18000" y="0"/>
                    </a:moveTo>
                    <a:lnTo>
                      <a:pt x="18000" y="1134090"/>
                    </a:lnTo>
                    <a:lnTo>
                      <a:pt x="0" y="111609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任意多边形: 形状 315"/>
              <p:cNvSpPr/>
              <p:nvPr/>
            </p:nvSpPr>
            <p:spPr>
              <a:xfrm rot="2700000">
                <a:off x="10283819" y="5626789"/>
                <a:ext cx="18000" cy="1012266"/>
              </a:xfrm>
              <a:custGeom>
                <a:avLst/>
                <a:gdLst>
                  <a:gd name="connsiteX0" fmla="*/ 0 w 18000"/>
                  <a:gd name="connsiteY0" fmla="*/ 0 h 1012266"/>
                  <a:gd name="connsiteX1" fmla="*/ 18000 w 18000"/>
                  <a:gd name="connsiteY1" fmla="*/ 18000 h 1012266"/>
                  <a:gd name="connsiteX2" fmla="*/ 18000 w 18000"/>
                  <a:gd name="connsiteY2" fmla="*/ 994266 h 1012266"/>
                  <a:gd name="connsiteX3" fmla="*/ 0 w 18000"/>
                  <a:gd name="connsiteY3" fmla="*/ 1012266 h 1012266"/>
                  <a:gd name="connsiteX4" fmla="*/ 0 w 18000"/>
                  <a:gd name="connsiteY4" fmla="*/ 0 h 101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01226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994266"/>
                    </a:lnTo>
                    <a:lnTo>
                      <a:pt x="0" y="10122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任意多边形: 形状 316"/>
              <p:cNvSpPr/>
              <p:nvPr/>
            </p:nvSpPr>
            <p:spPr>
              <a:xfrm rot="2700000">
                <a:off x="10138095" y="5488848"/>
                <a:ext cx="18000" cy="996700"/>
              </a:xfrm>
              <a:custGeom>
                <a:avLst/>
                <a:gdLst>
                  <a:gd name="connsiteX0" fmla="*/ 18000 w 18000"/>
                  <a:gd name="connsiteY0" fmla="*/ 0 h 996700"/>
                  <a:gd name="connsiteX1" fmla="*/ 18000 w 18000"/>
                  <a:gd name="connsiteY1" fmla="*/ 996700 h 996700"/>
                  <a:gd name="connsiteX2" fmla="*/ 0 w 18000"/>
                  <a:gd name="connsiteY2" fmla="*/ 978700 h 996700"/>
                  <a:gd name="connsiteX3" fmla="*/ 0 w 18000"/>
                  <a:gd name="connsiteY3" fmla="*/ 18000 h 996700"/>
                  <a:gd name="connsiteX4" fmla="*/ 18000 w 18000"/>
                  <a:gd name="connsiteY4" fmla="*/ 0 h 99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996700">
                    <a:moveTo>
                      <a:pt x="18000" y="0"/>
                    </a:moveTo>
                    <a:lnTo>
                      <a:pt x="18000" y="996700"/>
                    </a:lnTo>
                    <a:lnTo>
                      <a:pt x="0" y="97870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任意多边形: 形状 317"/>
              <p:cNvSpPr/>
              <p:nvPr/>
            </p:nvSpPr>
            <p:spPr>
              <a:xfrm rot="2700000">
                <a:off x="10332393" y="5744058"/>
                <a:ext cx="18000" cy="874876"/>
              </a:xfrm>
              <a:custGeom>
                <a:avLst/>
                <a:gdLst>
                  <a:gd name="connsiteX0" fmla="*/ 0 w 18000"/>
                  <a:gd name="connsiteY0" fmla="*/ 0 h 874876"/>
                  <a:gd name="connsiteX1" fmla="*/ 18000 w 18000"/>
                  <a:gd name="connsiteY1" fmla="*/ 18000 h 874876"/>
                  <a:gd name="connsiteX2" fmla="*/ 18000 w 18000"/>
                  <a:gd name="connsiteY2" fmla="*/ 856876 h 874876"/>
                  <a:gd name="connsiteX3" fmla="*/ 0 w 18000"/>
                  <a:gd name="connsiteY3" fmla="*/ 874876 h 874876"/>
                  <a:gd name="connsiteX4" fmla="*/ 0 w 18000"/>
                  <a:gd name="connsiteY4" fmla="*/ 0 h 8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7487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856876"/>
                    </a:lnTo>
                    <a:lnTo>
                      <a:pt x="0" y="8748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任意多边形: 形状 318"/>
              <p:cNvSpPr/>
              <p:nvPr/>
            </p:nvSpPr>
            <p:spPr>
              <a:xfrm rot="2700000">
                <a:off x="10089520" y="5508968"/>
                <a:ext cx="18000" cy="859310"/>
              </a:xfrm>
              <a:custGeom>
                <a:avLst/>
                <a:gdLst>
                  <a:gd name="connsiteX0" fmla="*/ 18000 w 18000"/>
                  <a:gd name="connsiteY0" fmla="*/ 0 h 859310"/>
                  <a:gd name="connsiteX1" fmla="*/ 18000 w 18000"/>
                  <a:gd name="connsiteY1" fmla="*/ 859310 h 859310"/>
                  <a:gd name="connsiteX2" fmla="*/ 0 w 18000"/>
                  <a:gd name="connsiteY2" fmla="*/ 841310 h 859310"/>
                  <a:gd name="connsiteX3" fmla="*/ 0 w 18000"/>
                  <a:gd name="connsiteY3" fmla="*/ 18000 h 859310"/>
                  <a:gd name="connsiteX4" fmla="*/ 18000 w 18000"/>
                  <a:gd name="connsiteY4" fmla="*/ 0 h 85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59310">
                    <a:moveTo>
                      <a:pt x="18000" y="0"/>
                    </a:moveTo>
                    <a:lnTo>
                      <a:pt x="18000" y="859310"/>
                    </a:lnTo>
                    <a:lnTo>
                      <a:pt x="0" y="84131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任意多边形: 形状 319"/>
              <p:cNvSpPr/>
              <p:nvPr/>
            </p:nvSpPr>
            <p:spPr>
              <a:xfrm rot="2700000">
                <a:off x="10380968" y="5861328"/>
                <a:ext cx="18000" cy="737486"/>
              </a:xfrm>
              <a:custGeom>
                <a:avLst/>
                <a:gdLst>
                  <a:gd name="connsiteX0" fmla="*/ 0 w 18000"/>
                  <a:gd name="connsiteY0" fmla="*/ 0 h 737486"/>
                  <a:gd name="connsiteX1" fmla="*/ 18000 w 18000"/>
                  <a:gd name="connsiteY1" fmla="*/ 18000 h 737486"/>
                  <a:gd name="connsiteX2" fmla="*/ 18000 w 18000"/>
                  <a:gd name="connsiteY2" fmla="*/ 719486 h 737486"/>
                  <a:gd name="connsiteX3" fmla="*/ 0 w 18000"/>
                  <a:gd name="connsiteY3" fmla="*/ 737486 h 737486"/>
                  <a:gd name="connsiteX4" fmla="*/ 0 w 18000"/>
                  <a:gd name="connsiteY4" fmla="*/ 0 h 73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3748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719486"/>
                    </a:lnTo>
                    <a:lnTo>
                      <a:pt x="0" y="7374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任意多边形: 形状 320"/>
              <p:cNvSpPr/>
              <p:nvPr/>
            </p:nvSpPr>
            <p:spPr>
              <a:xfrm rot="2700000">
                <a:off x="10040945" y="5529088"/>
                <a:ext cx="18000" cy="721920"/>
              </a:xfrm>
              <a:custGeom>
                <a:avLst/>
                <a:gdLst>
                  <a:gd name="connsiteX0" fmla="*/ 18000 w 18000"/>
                  <a:gd name="connsiteY0" fmla="*/ 0 h 721920"/>
                  <a:gd name="connsiteX1" fmla="*/ 18000 w 18000"/>
                  <a:gd name="connsiteY1" fmla="*/ 721920 h 721920"/>
                  <a:gd name="connsiteX2" fmla="*/ 0 w 18000"/>
                  <a:gd name="connsiteY2" fmla="*/ 703920 h 721920"/>
                  <a:gd name="connsiteX3" fmla="*/ 0 w 18000"/>
                  <a:gd name="connsiteY3" fmla="*/ 18000 h 721920"/>
                  <a:gd name="connsiteX4" fmla="*/ 18000 w 18000"/>
                  <a:gd name="connsiteY4" fmla="*/ 0 h 7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21920">
                    <a:moveTo>
                      <a:pt x="18000" y="0"/>
                    </a:moveTo>
                    <a:lnTo>
                      <a:pt x="18000" y="721920"/>
                    </a:lnTo>
                    <a:lnTo>
                      <a:pt x="0" y="70392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任意多边形: 形状 321"/>
              <p:cNvSpPr/>
              <p:nvPr/>
            </p:nvSpPr>
            <p:spPr>
              <a:xfrm rot="2700000">
                <a:off x="10429543" y="5978598"/>
                <a:ext cx="18000" cy="600096"/>
              </a:xfrm>
              <a:custGeom>
                <a:avLst/>
                <a:gdLst>
                  <a:gd name="connsiteX0" fmla="*/ 0 w 18000"/>
                  <a:gd name="connsiteY0" fmla="*/ 0 h 600096"/>
                  <a:gd name="connsiteX1" fmla="*/ 18000 w 18000"/>
                  <a:gd name="connsiteY1" fmla="*/ 18000 h 600096"/>
                  <a:gd name="connsiteX2" fmla="*/ 18000 w 18000"/>
                  <a:gd name="connsiteY2" fmla="*/ 582096 h 600096"/>
                  <a:gd name="connsiteX3" fmla="*/ 0 w 18000"/>
                  <a:gd name="connsiteY3" fmla="*/ 600096 h 600096"/>
                  <a:gd name="connsiteX4" fmla="*/ 0 w 18000"/>
                  <a:gd name="connsiteY4" fmla="*/ 0 h 60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60009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582096"/>
                    </a:lnTo>
                    <a:lnTo>
                      <a:pt x="0" y="600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任意多边形: 形状 322"/>
              <p:cNvSpPr/>
              <p:nvPr/>
            </p:nvSpPr>
            <p:spPr>
              <a:xfrm rot="2700000">
                <a:off x="9992370" y="5549208"/>
                <a:ext cx="18000" cy="584530"/>
              </a:xfrm>
              <a:custGeom>
                <a:avLst/>
                <a:gdLst>
                  <a:gd name="connsiteX0" fmla="*/ 18000 w 18000"/>
                  <a:gd name="connsiteY0" fmla="*/ 0 h 584530"/>
                  <a:gd name="connsiteX1" fmla="*/ 18000 w 18000"/>
                  <a:gd name="connsiteY1" fmla="*/ 584530 h 584530"/>
                  <a:gd name="connsiteX2" fmla="*/ 0 w 18000"/>
                  <a:gd name="connsiteY2" fmla="*/ 566530 h 584530"/>
                  <a:gd name="connsiteX3" fmla="*/ 0 w 18000"/>
                  <a:gd name="connsiteY3" fmla="*/ 18000 h 584530"/>
                  <a:gd name="connsiteX4" fmla="*/ 18000 w 18000"/>
                  <a:gd name="connsiteY4" fmla="*/ 0 h 58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84530">
                    <a:moveTo>
                      <a:pt x="18000" y="0"/>
                    </a:moveTo>
                    <a:lnTo>
                      <a:pt x="18000" y="584530"/>
                    </a:lnTo>
                    <a:lnTo>
                      <a:pt x="0" y="56653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任意多边形: 形状 323"/>
              <p:cNvSpPr/>
              <p:nvPr/>
            </p:nvSpPr>
            <p:spPr>
              <a:xfrm rot="2700000">
                <a:off x="10478117" y="6095867"/>
                <a:ext cx="18000" cy="462706"/>
              </a:xfrm>
              <a:custGeom>
                <a:avLst/>
                <a:gdLst>
                  <a:gd name="connsiteX0" fmla="*/ 0 w 18000"/>
                  <a:gd name="connsiteY0" fmla="*/ 0 h 462706"/>
                  <a:gd name="connsiteX1" fmla="*/ 18000 w 18000"/>
                  <a:gd name="connsiteY1" fmla="*/ 18000 h 462706"/>
                  <a:gd name="connsiteX2" fmla="*/ 18000 w 18000"/>
                  <a:gd name="connsiteY2" fmla="*/ 444706 h 462706"/>
                  <a:gd name="connsiteX3" fmla="*/ 0 w 18000"/>
                  <a:gd name="connsiteY3" fmla="*/ 462706 h 462706"/>
                  <a:gd name="connsiteX4" fmla="*/ 0 w 18000"/>
                  <a:gd name="connsiteY4" fmla="*/ 0 h 46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6270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444706"/>
                    </a:lnTo>
                    <a:lnTo>
                      <a:pt x="0" y="462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任意多边形: 形状 324"/>
              <p:cNvSpPr/>
              <p:nvPr/>
            </p:nvSpPr>
            <p:spPr>
              <a:xfrm rot="2700000">
                <a:off x="9943796" y="5569329"/>
                <a:ext cx="18000" cy="447140"/>
              </a:xfrm>
              <a:custGeom>
                <a:avLst/>
                <a:gdLst>
                  <a:gd name="connsiteX0" fmla="*/ 18000 w 18000"/>
                  <a:gd name="connsiteY0" fmla="*/ 0 h 447140"/>
                  <a:gd name="connsiteX1" fmla="*/ 18000 w 18000"/>
                  <a:gd name="connsiteY1" fmla="*/ 447140 h 447140"/>
                  <a:gd name="connsiteX2" fmla="*/ 0 w 18000"/>
                  <a:gd name="connsiteY2" fmla="*/ 429140 h 447140"/>
                  <a:gd name="connsiteX3" fmla="*/ 0 w 18000"/>
                  <a:gd name="connsiteY3" fmla="*/ 18000 h 447140"/>
                  <a:gd name="connsiteX4" fmla="*/ 18000 w 18000"/>
                  <a:gd name="connsiteY4" fmla="*/ 0 h 44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47140">
                    <a:moveTo>
                      <a:pt x="18000" y="0"/>
                    </a:moveTo>
                    <a:lnTo>
                      <a:pt x="18000" y="447140"/>
                    </a:lnTo>
                    <a:lnTo>
                      <a:pt x="0" y="42914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任意多边形: 形状 325"/>
              <p:cNvSpPr/>
              <p:nvPr/>
            </p:nvSpPr>
            <p:spPr>
              <a:xfrm rot="2700000">
                <a:off x="10526692" y="6213137"/>
                <a:ext cx="18000" cy="325316"/>
              </a:xfrm>
              <a:custGeom>
                <a:avLst/>
                <a:gdLst>
                  <a:gd name="connsiteX0" fmla="*/ 0 w 18000"/>
                  <a:gd name="connsiteY0" fmla="*/ 0 h 325316"/>
                  <a:gd name="connsiteX1" fmla="*/ 18000 w 18000"/>
                  <a:gd name="connsiteY1" fmla="*/ 18000 h 325316"/>
                  <a:gd name="connsiteX2" fmla="*/ 18000 w 18000"/>
                  <a:gd name="connsiteY2" fmla="*/ 307316 h 325316"/>
                  <a:gd name="connsiteX3" fmla="*/ 0 w 18000"/>
                  <a:gd name="connsiteY3" fmla="*/ 325316 h 325316"/>
                  <a:gd name="connsiteX4" fmla="*/ 0 w 18000"/>
                  <a:gd name="connsiteY4" fmla="*/ 0 h 325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531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07316"/>
                    </a:lnTo>
                    <a:lnTo>
                      <a:pt x="0" y="325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任意多边形: 形状 326"/>
              <p:cNvSpPr/>
              <p:nvPr/>
            </p:nvSpPr>
            <p:spPr>
              <a:xfrm rot="2700000">
                <a:off x="9895221" y="5589449"/>
                <a:ext cx="18000" cy="309750"/>
              </a:xfrm>
              <a:custGeom>
                <a:avLst/>
                <a:gdLst>
                  <a:gd name="connsiteX0" fmla="*/ 18000 w 18000"/>
                  <a:gd name="connsiteY0" fmla="*/ 0 h 309750"/>
                  <a:gd name="connsiteX1" fmla="*/ 18000 w 18000"/>
                  <a:gd name="connsiteY1" fmla="*/ 309750 h 309750"/>
                  <a:gd name="connsiteX2" fmla="*/ 0 w 18000"/>
                  <a:gd name="connsiteY2" fmla="*/ 291750 h 309750"/>
                  <a:gd name="connsiteX3" fmla="*/ 0 w 18000"/>
                  <a:gd name="connsiteY3" fmla="*/ 18000 h 309750"/>
                  <a:gd name="connsiteX4" fmla="*/ 18000 w 18000"/>
                  <a:gd name="connsiteY4" fmla="*/ 0 h 3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09750">
                    <a:moveTo>
                      <a:pt x="18000" y="0"/>
                    </a:moveTo>
                    <a:lnTo>
                      <a:pt x="18000" y="309750"/>
                    </a:lnTo>
                    <a:lnTo>
                      <a:pt x="0" y="29175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任意多边形: 形状 327"/>
              <p:cNvSpPr/>
              <p:nvPr/>
            </p:nvSpPr>
            <p:spPr>
              <a:xfrm rot="2700000">
                <a:off x="10575267" y="6330407"/>
                <a:ext cx="18000" cy="187926"/>
              </a:xfrm>
              <a:custGeom>
                <a:avLst/>
                <a:gdLst>
                  <a:gd name="connsiteX0" fmla="*/ 0 w 18000"/>
                  <a:gd name="connsiteY0" fmla="*/ 0 h 187926"/>
                  <a:gd name="connsiteX1" fmla="*/ 18000 w 18000"/>
                  <a:gd name="connsiteY1" fmla="*/ 18000 h 187926"/>
                  <a:gd name="connsiteX2" fmla="*/ 18000 w 18000"/>
                  <a:gd name="connsiteY2" fmla="*/ 169926 h 187926"/>
                  <a:gd name="connsiteX3" fmla="*/ 0 w 18000"/>
                  <a:gd name="connsiteY3" fmla="*/ 187926 h 187926"/>
                  <a:gd name="connsiteX4" fmla="*/ 0 w 18000"/>
                  <a:gd name="connsiteY4" fmla="*/ 0 h 1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792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69926"/>
                    </a:lnTo>
                    <a:lnTo>
                      <a:pt x="0" y="1879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任意多边形: 形状 328"/>
              <p:cNvSpPr/>
              <p:nvPr/>
            </p:nvSpPr>
            <p:spPr>
              <a:xfrm rot="2700000">
                <a:off x="9846646" y="5609569"/>
                <a:ext cx="18000" cy="172360"/>
              </a:xfrm>
              <a:custGeom>
                <a:avLst/>
                <a:gdLst>
                  <a:gd name="connsiteX0" fmla="*/ 18000 w 18000"/>
                  <a:gd name="connsiteY0" fmla="*/ 0 h 172360"/>
                  <a:gd name="connsiteX1" fmla="*/ 18000 w 18000"/>
                  <a:gd name="connsiteY1" fmla="*/ 172360 h 172360"/>
                  <a:gd name="connsiteX2" fmla="*/ 0 w 18000"/>
                  <a:gd name="connsiteY2" fmla="*/ 154360 h 172360"/>
                  <a:gd name="connsiteX3" fmla="*/ 0 w 18000"/>
                  <a:gd name="connsiteY3" fmla="*/ 18000 h 172360"/>
                  <a:gd name="connsiteX4" fmla="*/ 18000 w 18000"/>
                  <a:gd name="connsiteY4" fmla="*/ 0 h 17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72360">
                    <a:moveTo>
                      <a:pt x="18000" y="0"/>
                    </a:moveTo>
                    <a:lnTo>
                      <a:pt x="18000" y="172360"/>
                    </a:lnTo>
                    <a:lnTo>
                      <a:pt x="0" y="15436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任意多边形: 形状 329"/>
              <p:cNvSpPr/>
              <p:nvPr/>
            </p:nvSpPr>
            <p:spPr>
              <a:xfrm rot="2700000">
                <a:off x="10623844" y="6447682"/>
                <a:ext cx="18000" cy="50530"/>
              </a:xfrm>
              <a:custGeom>
                <a:avLst/>
                <a:gdLst>
                  <a:gd name="connsiteX0" fmla="*/ 0 w 18000"/>
                  <a:gd name="connsiteY0" fmla="*/ 0 h 50530"/>
                  <a:gd name="connsiteX1" fmla="*/ 18000 w 18000"/>
                  <a:gd name="connsiteY1" fmla="*/ 18000 h 50530"/>
                  <a:gd name="connsiteX2" fmla="*/ 18000 w 18000"/>
                  <a:gd name="connsiteY2" fmla="*/ 32530 h 50530"/>
                  <a:gd name="connsiteX3" fmla="*/ 0 w 18000"/>
                  <a:gd name="connsiteY3" fmla="*/ 50530 h 50530"/>
                  <a:gd name="connsiteX4" fmla="*/ 0 w 18000"/>
                  <a:gd name="connsiteY4" fmla="*/ 0 h 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530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2530"/>
                    </a:lnTo>
                    <a:lnTo>
                      <a:pt x="0" y="50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任意多边形: 形状 330"/>
              <p:cNvSpPr/>
              <p:nvPr/>
            </p:nvSpPr>
            <p:spPr>
              <a:xfrm rot="2700000">
                <a:off x="9798512" y="5629872"/>
                <a:ext cx="17485" cy="34970"/>
              </a:xfrm>
              <a:custGeom>
                <a:avLst/>
                <a:gdLst>
                  <a:gd name="connsiteX0" fmla="*/ 17485 w 17485"/>
                  <a:gd name="connsiteY0" fmla="*/ 0 h 34970"/>
                  <a:gd name="connsiteX1" fmla="*/ 17485 w 17485"/>
                  <a:gd name="connsiteY1" fmla="*/ 34970 h 34970"/>
                  <a:gd name="connsiteX2" fmla="*/ 0 w 17485"/>
                  <a:gd name="connsiteY2" fmla="*/ 17485 h 34970"/>
                  <a:gd name="connsiteX3" fmla="*/ 17485 w 17485"/>
                  <a:gd name="connsiteY3" fmla="*/ 0 h 3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85" h="34970">
                    <a:moveTo>
                      <a:pt x="17485" y="0"/>
                    </a:moveTo>
                    <a:lnTo>
                      <a:pt x="17485" y="34970"/>
                    </a:lnTo>
                    <a:lnTo>
                      <a:pt x="0" y="17485"/>
                    </a:lnTo>
                    <a:lnTo>
                      <a:pt x="174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任意多边形: 形状 331"/>
              <p:cNvSpPr/>
              <p:nvPr/>
            </p:nvSpPr>
            <p:spPr>
              <a:xfrm rot="2700000">
                <a:off x="10638144" y="6474615"/>
                <a:ext cx="7265" cy="14530"/>
              </a:xfrm>
              <a:custGeom>
                <a:avLst/>
                <a:gdLst>
                  <a:gd name="connsiteX0" fmla="*/ 0 w 7265"/>
                  <a:gd name="connsiteY0" fmla="*/ 0 h 14530"/>
                  <a:gd name="connsiteX1" fmla="*/ 7265 w 7265"/>
                  <a:gd name="connsiteY1" fmla="*/ 7265 h 14530"/>
                  <a:gd name="connsiteX2" fmla="*/ 0 w 7265"/>
                  <a:gd name="connsiteY2" fmla="*/ 14530 h 14530"/>
                  <a:gd name="connsiteX3" fmla="*/ 0 w 7265"/>
                  <a:gd name="connsiteY3" fmla="*/ 0 h 1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5" h="14530">
                    <a:moveTo>
                      <a:pt x="0" y="0"/>
                    </a:moveTo>
                    <a:lnTo>
                      <a:pt x="7265" y="7265"/>
                    </a:lnTo>
                    <a:lnTo>
                      <a:pt x="0" y="14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3" name="组合 332"/>
            <p:cNvGrpSpPr/>
            <p:nvPr/>
          </p:nvGrpSpPr>
          <p:grpSpPr>
            <a:xfrm>
              <a:off x="7081063" y="6725319"/>
              <a:ext cx="352769" cy="250964"/>
              <a:chOff x="9628624" y="5638614"/>
              <a:chExt cx="1190448" cy="846898"/>
            </a:xfrm>
          </p:grpSpPr>
          <p:sp>
            <p:nvSpPr>
              <p:cNvPr id="334" name="任意多边形: 形状 333"/>
              <p:cNvSpPr/>
              <p:nvPr/>
            </p:nvSpPr>
            <p:spPr>
              <a:xfrm rot="2700000">
                <a:off x="10235244" y="5509519"/>
                <a:ext cx="18000" cy="1149656"/>
              </a:xfrm>
              <a:custGeom>
                <a:avLst/>
                <a:gdLst>
                  <a:gd name="connsiteX0" fmla="*/ 0 w 18000"/>
                  <a:gd name="connsiteY0" fmla="*/ 0 h 1149656"/>
                  <a:gd name="connsiteX1" fmla="*/ 18000 w 18000"/>
                  <a:gd name="connsiteY1" fmla="*/ 18000 h 1149656"/>
                  <a:gd name="connsiteX2" fmla="*/ 18000 w 18000"/>
                  <a:gd name="connsiteY2" fmla="*/ 1131656 h 1149656"/>
                  <a:gd name="connsiteX3" fmla="*/ 0 w 18000"/>
                  <a:gd name="connsiteY3" fmla="*/ 1149656 h 1149656"/>
                  <a:gd name="connsiteX4" fmla="*/ 0 w 18000"/>
                  <a:gd name="connsiteY4" fmla="*/ 0 h 11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4965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131656"/>
                    </a:lnTo>
                    <a:lnTo>
                      <a:pt x="0" y="11496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任意多边形: 形状 334"/>
              <p:cNvSpPr/>
              <p:nvPr/>
            </p:nvSpPr>
            <p:spPr>
              <a:xfrm rot="2700000">
                <a:off x="10186669" y="5468727"/>
                <a:ext cx="18000" cy="1134090"/>
              </a:xfrm>
              <a:custGeom>
                <a:avLst/>
                <a:gdLst>
                  <a:gd name="connsiteX0" fmla="*/ 18000 w 18000"/>
                  <a:gd name="connsiteY0" fmla="*/ 0 h 1134090"/>
                  <a:gd name="connsiteX1" fmla="*/ 18000 w 18000"/>
                  <a:gd name="connsiteY1" fmla="*/ 1134090 h 1134090"/>
                  <a:gd name="connsiteX2" fmla="*/ 0 w 18000"/>
                  <a:gd name="connsiteY2" fmla="*/ 1116090 h 1134090"/>
                  <a:gd name="connsiteX3" fmla="*/ 0 w 18000"/>
                  <a:gd name="connsiteY3" fmla="*/ 18000 h 1134090"/>
                  <a:gd name="connsiteX4" fmla="*/ 18000 w 18000"/>
                  <a:gd name="connsiteY4" fmla="*/ 0 h 11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34090">
                    <a:moveTo>
                      <a:pt x="18000" y="0"/>
                    </a:moveTo>
                    <a:lnTo>
                      <a:pt x="18000" y="1134090"/>
                    </a:lnTo>
                    <a:lnTo>
                      <a:pt x="0" y="111609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任意多边形: 形状 335"/>
              <p:cNvSpPr/>
              <p:nvPr/>
            </p:nvSpPr>
            <p:spPr>
              <a:xfrm rot="2700000">
                <a:off x="10283819" y="5626789"/>
                <a:ext cx="18000" cy="1012266"/>
              </a:xfrm>
              <a:custGeom>
                <a:avLst/>
                <a:gdLst>
                  <a:gd name="connsiteX0" fmla="*/ 0 w 18000"/>
                  <a:gd name="connsiteY0" fmla="*/ 0 h 1012266"/>
                  <a:gd name="connsiteX1" fmla="*/ 18000 w 18000"/>
                  <a:gd name="connsiteY1" fmla="*/ 18000 h 1012266"/>
                  <a:gd name="connsiteX2" fmla="*/ 18000 w 18000"/>
                  <a:gd name="connsiteY2" fmla="*/ 994266 h 1012266"/>
                  <a:gd name="connsiteX3" fmla="*/ 0 w 18000"/>
                  <a:gd name="connsiteY3" fmla="*/ 1012266 h 1012266"/>
                  <a:gd name="connsiteX4" fmla="*/ 0 w 18000"/>
                  <a:gd name="connsiteY4" fmla="*/ 0 h 101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01226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994266"/>
                    </a:lnTo>
                    <a:lnTo>
                      <a:pt x="0" y="10122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任意多边形: 形状 336"/>
              <p:cNvSpPr/>
              <p:nvPr/>
            </p:nvSpPr>
            <p:spPr>
              <a:xfrm rot="2700000">
                <a:off x="10138095" y="5488848"/>
                <a:ext cx="18000" cy="996700"/>
              </a:xfrm>
              <a:custGeom>
                <a:avLst/>
                <a:gdLst>
                  <a:gd name="connsiteX0" fmla="*/ 18000 w 18000"/>
                  <a:gd name="connsiteY0" fmla="*/ 0 h 996700"/>
                  <a:gd name="connsiteX1" fmla="*/ 18000 w 18000"/>
                  <a:gd name="connsiteY1" fmla="*/ 996700 h 996700"/>
                  <a:gd name="connsiteX2" fmla="*/ 0 w 18000"/>
                  <a:gd name="connsiteY2" fmla="*/ 978700 h 996700"/>
                  <a:gd name="connsiteX3" fmla="*/ 0 w 18000"/>
                  <a:gd name="connsiteY3" fmla="*/ 18000 h 996700"/>
                  <a:gd name="connsiteX4" fmla="*/ 18000 w 18000"/>
                  <a:gd name="connsiteY4" fmla="*/ 0 h 99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996700">
                    <a:moveTo>
                      <a:pt x="18000" y="0"/>
                    </a:moveTo>
                    <a:lnTo>
                      <a:pt x="18000" y="996700"/>
                    </a:lnTo>
                    <a:lnTo>
                      <a:pt x="0" y="97870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任意多边形: 形状 337"/>
              <p:cNvSpPr/>
              <p:nvPr/>
            </p:nvSpPr>
            <p:spPr>
              <a:xfrm rot="2700000">
                <a:off x="10332393" y="5744058"/>
                <a:ext cx="18000" cy="874876"/>
              </a:xfrm>
              <a:custGeom>
                <a:avLst/>
                <a:gdLst>
                  <a:gd name="connsiteX0" fmla="*/ 0 w 18000"/>
                  <a:gd name="connsiteY0" fmla="*/ 0 h 874876"/>
                  <a:gd name="connsiteX1" fmla="*/ 18000 w 18000"/>
                  <a:gd name="connsiteY1" fmla="*/ 18000 h 874876"/>
                  <a:gd name="connsiteX2" fmla="*/ 18000 w 18000"/>
                  <a:gd name="connsiteY2" fmla="*/ 856876 h 874876"/>
                  <a:gd name="connsiteX3" fmla="*/ 0 w 18000"/>
                  <a:gd name="connsiteY3" fmla="*/ 874876 h 874876"/>
                  <a:gd name="connsiteX4" fmla="*/ 0 w 18000"/>
                  <a:gd name="connsiteY4" fmla="*/ 0 h 8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7487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856876"/>
                    </a:lnTo>
                    <a:lnTo>
                      <a:pt x="0" y="8748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任意多边形: 形状 338"/>
              <p:cNvSpPr/>
              <p:nvPr/>
            </p:nvSpPr>
            <p:spPr>
              <a:xfrm rot="2700000">
                <a:off x="10089520" y="5508968"/>
                <a:ext cx="18000" cy="859310"/>
              </a:xfrm>
              <a:custGeom>
                <a:avLst/>
                <a:gdLst>
                  <a:gd name="connsiteX0" fmla="*/ 18000 w 18000"/>
                  <a:gd name="connsiteY0" fmla="*/ 0 h 859310"/>
                  <a:gd name="connsiteX1" fmla="*/ 18000 w 18000"/>
                  <a:gd name="connsiteY1" fmla="*/ 859310 h 859310"/>
                  <a:gd name="connsiteX2" fmla="*/ 0 w 18000"/>
                  <a:gd name="connsiteY2" fmla="*/ 841310 h 859310"/>
                  <a:gd name="connsiteX3" fmla="*/ 0 w 18000"/>
                  <a:gd name="connsiteY3" fmla="*/ 18000 h 859310"/>
                  <a:gd name="connsiteX4" fmla="*/ 18000 w 18000"/>
                  <a:gd name="connsiteY4" fmla="*/ 0 h 85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59310">
                    <a:moveTo>
                      <a:pt x="18000" y="0"/>
                    </a:moveTo>
                    <a:lnTo>
                      <a:pt x="18000" y="859310"/>
                    </a:lnTo>
                    <a:lnTo>
                      <a:pt x="0" y="84131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任意多边形: 形状 339"/>
              <p:cNvSpPr/>
              <p:nvPr/>
            </p:nvSpPr>
            <p:spPr>
              <a:xfrm rot="2700000">
                <a:off x="10380968" y="5861328"/>
                <a:ext cx="18000" cy="737486"/>
              </a:xfrm>
              <a:custGeom>
                <a:avLst/>
                <a:gdLst>
                  <a:gd name="connsiteX0" fmla="*/ 0 w 18000"/>
                  <a:gd name="connsiteY0" fmla="*/ 0 h 737486"/>
                  <a:gd name="connsiteX1" fmla="*/ 18000 w 18000"/>
                  <a:gd name="connsiteY1" fmla="*/ 18000 h 737486"/>
                  <a:gd name="connsiteX2" fmla="*/ 18000 w 18000"/>
                  <a:gd name="connsiteY2" fmla="*/ 719486 h 737486"/>
                  <a:gd name="connsiteX3" fmla="*/ 0 w 18000"/>
                  <a:gd name="connsiteY3" fmla="*/ 737486 h 737486"/>
                  <a:gd name="connsiteX4" fmla="*/ 0 w 18000"/>
                  <a:gd name="connsiteY4" fmla="*/ 0 h 73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3748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719486"/>
                    </a:lnTo>
                    <a:lnTo>
                      <a:pt x="0" y="7374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任意多边形: 形状 340"/>
              <p:cNvSpPr/>
              <p:nvPr/>
            </p:nvSpPr>
            <p:spPr>
              <a:xfrm rot="2700000">
                <a:off x="10040945" y="5529088"/>
                <a:ext cx="18000" cy="721920"/>
              </a:xfrm>
              <a:custGeom>
                <a:avLst/>
                <a:gdLst>
                  <a:gd name="connsiteX0" fmla="*/ 18000 w 18000"/>
                  <a:gd name="connsiteY0" fmla="*/ 0 h 721920"/>
                  <a:gd name="connsiteX1" fmla="*/ 18000 w 18000"/>
                  <a:gd name="connsiteY1" fmla="*/ 721920 h 721920"/>
                  <a:gd name="connsiteX2" fmla="*/ 0 w 18000"/>
                  <a:gd name="connsiteY2" fmla="*/ 703920 h 721920"/>
                  <a:gd name="connsiteX3" fmla="*/ 0 w 18000"/>
                  <a:gd name="connsiteY3" fmla="*/ 18000 h 721920"/>
                  <a:gd name="connsiteX4" fmla="*/ 18000 w 18000"/>
                  <a:gd name="connsiteY4" fmla="*/ 0 h 7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21920">
                    <a:moveTo>
                      <a:pt x="18000" y="0"/>
                    </a:moveTo>
                    <a:lnTo>
                      <a:pt x="18000" y="721920"/>
                    </a:lnTo>
                    <a:lnTo>
                      <a:pt x="0" y="70392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任意多边形: 形状 341"/>
              <p:cNvSpPr/>
              <p:nvPr/>
            </p:nvSpPr>
            <p:spPr>
              <a:xfrm rot="2700000">
                <a:off x="10429543" y="5978598"/>
                <a:ext cx="18000" cy="600096"/>
              </a:xfrm>
              <a:custGeom>
                <a:avLst/>
                <a:gdLst>
                  <a:gd name="connsiteX0" fmla="*/ 0 w 18000"/>
                  <a:gd name="connsiteY0" fmla="*/ 0 h 600096"/>
                  <a:gd name="connsiteX1" fmla="*/ 18000 w 18000"/>
                  <a:gd name="connsiteY1" fmla="*/ 18000 h 600096"/>
                  <a:gd name="connsiteX2" fmla="*/ 18000 w 18000"/>
                  <a:gd name="connsiteY2" fmla="*/ 582096 h 600096"/>
                  <a:gd name="connsiteX3" fmla="*/ 0 w 18000"/>
                  <a:gd name="connsiteY3" fmla="*/ 600096 h 600096"/>
                  <a:gd name="connsiteX4" fmla="*/ 0 w 18000"/>
                  <a:gd name="connsiteY4" fmla="*/ 0 h 60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60009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582096"/>
                    </a:lnTo>
                    <a:lnTo>
                      <a:pt x="0" y="600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任意多边形: 形状 342"/>
              <p:cNvSpPr/>
              <p:nvPr/>
            </p:nvSpPr>
            <p:spPr>
              <a:xfrm rot="2700000">
                <a:off x="9992370" y="5549208"/>
                <a:ext cx="18000" cy="584530"/>
              </a:xfrm>
              <a:custGeom>
                <a:avLst/>
                <a:gdLst>
                  <a:gd name="connsiteX0" fmla="*/ 18000 w 18000"/>
                  <a:gd name="connsiteY0" fmla="*/ 0 h 584530"/>
                  <a:gd name="connsiteX1" fmla="*/ 18000 w 18000"/>
                  <a:gd name="connsiteY1" fmla="*/ 584530 h 584530"/>
                  <a:gd name="connsiteX2" fmla="*/ 0 w 18000"/>
                  <a:gd name="connsiteY2" fmla="*/ 566530 h 584530"/>
                  <a:gd name="connsiteX3" fmla="*/ 0 w 18000"/>
                  <a:gd name="connsiteY3" fmla="*/ 18000 h 584530"/>
                  <a:gd name="connsiteX4" fmla="*/ 18000 w 18000"/>
                  <a:gd name="connsiteY4" fmla="*/ 0 h 58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84530">
                    <a:moveTo>
                      <a:pt x="18000" y="0"/>
                    </a:moveTo>
                    <a:lnTo>
                      <a:pt x="18000" y="584530"/>
                    </a:lnTo>
                    <a:lnTo>
                      <a:pt x="0" y="56653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任意多边形: 形状 343"/>
              <p:cNvSpPr/>
              <p:nvPr/>
            </p:nvSpPr>
            <p:spPr>
              <a:xfrm rot="2700000">
                <a:off x="10478117" y="6095867"/>
                <a:ext cx="18000" cy="462706"/>
              </a:xfrm>
              <a:custGeom>
                <a:avLst/>
                <a:gdLst>
                  <a:gd name="connsiteX0" fmla="*/ 0 w 18000"/>
                  <a:gd name="connsiteY0" fmla="*/ 0 h 462706"/>
                  <a:gd name="connsiteX1" fmla="*/ 18000 w 18000"/>
                  <a:gd name="connsiteY1" fmla="*/ 18000 h 462706"/>
                  <a:gd name="connsiteX2" fmla="*/ 18000 w 18000"/>
                  <a:gd name="connsiteY2" fmla="*/ 444706 h 462706"/>
                  <a:gd name="connsiteX3" fmla="*/ 0 w 18000"/>
                  <a:gd name="connsiteY3" fmla="*/ 462706 h 462706"/>
                  <a:gd name="connsiteX4" fmla="*/ 0 w 18000"/>
                  <a:gd name="connsiteY4" fmla="*/ 0 h 46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6270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444706"/>
                    </a:lnTo>
                    <a:lnTo>
                      <a:pt x="0" y="462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5" name="任意多边形: 形状 344"/>
              <p:cNvSpPr/>
              <p:nvPr/>
            </p:nvSpPr>
            <p:spPr>
              <a:xfrm rot="2700000">
                <a:off x="9943796" y="5569329"/>
                <a:ext cx="18000" cy="447140"/>
              </a:xfrm>
              <a:custGeom>
                <a:avLst/>
                <a:gdLst>
                  <a:gd name="connsiteX0" fmla="*/ 18000 w 18000"/>
                  <a:gd name="connsiteY0" fmla="*/ 0 h 447140"/>
                  <a:gd name="connsiteX1" fmla="*/ 18000 w 18000"/>
                  <a:gd name="connsiteY1" fmla="*/ 447140 h 447140"/>
                  <a:gd name="connsiteX2" fmla="*/ 0 w 18000"/>
                  <a:gd name="connsiteY2" fmla="*/ 429140 h 447140"/>
                  <a:gd name="connsiteX3" fmla="*/ 0 w 18000"/>
                  <a:gd name="connsiteY3" fmla="*/ 18000 h 447140"/>
                  <a:gd name="connsiteX4" fmla="*/ 18000 w 18000"/>
                  <a:gd name="connsiteY4" fmla="*/ 0 h 44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47140">
                    <a:moveTo>
                      <a:pt x="18000" y="0"/>
                    </a:moveTo>
                    <a:lnTo>
                      <a:pt x="18000" y="447140"/>
                    </a:lnTo>
                    <a:lnTo>
                      <a:pt x="0" y="42914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任意多边形: 形状 345"/>
              <p:cNvSpPr/>
              <p:nvPr/>
            </p:nvSpPr>
            <p:spPr>
              <a:xfrm rot="2700000">
                <a:off x="10526692" y="6213137"/>
                <a:ext cx="18000" cy="325316"/>
              </a:xfrm>
              <a:custGeom>
                <a:avLst/>
                <a:gdLst>
                  <a:gd name="connsiteX0" fmla="*/ 0 w 18000"/>
                  <a:gd name="connsiteY0" fmla="*/ 0 h 325316"/>
                  <a:gd name="connsiteX1" fmla="*/ 18000 w 18000"/>
                  <a:gd name="connsiteY1" fmla="*/ 18000 h 325316"/>
                  <a:gd name="connsiteX2" fmla="*/ 18000 w 18000"/>
                  <a:gd name="connsiteY2" fmla="*/ 307316 h 325316"/>
                  <a:gd name="connsiteX3" fmla="*/ 0 w 18000"/>
                  <a:gd name="connsiteY3" fmla="*/ 325316 h 325316"/>
                  <a:gd name="connsiteX4" fmla="*/ 0 w 18000"/>
                  <a:gd name="connsiteY4" fmla="*/ 0 h 325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531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07316"/>
                    </a:lnTo>
                    <a:lnTo>
                      <a:pt x="0" y="325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任意多边形: 形状 346"/>
              <p:cNvSpPr/>
              <p:nvPr/>
            </p:nvSpPr>
            <p:spPr>
              <a:xfrm rot="2700000">
                <a:off x="9895221" y="5589449"/>
                <a:ext cx="18000" cy="309750"/>
              </a:xfrm>
              <a:custGeom>
                <a:avLst/>
                <a:gdLst>
                  <a:gd name="connsiteX0" fmla="*/ 18000 w 18000"/>
                  <a:gd name="connsiteY0" fmla="*/ 0 h 309750"/>
                  <a:gd name="connsiteX1" fmla="*/ 18000 w 18000"/>
                  <a:gd name="connsiteY1" fmla="*/ 309750 h 309750"/>
                  <a:gd name="connsiteX2" fmla="*/ 0 w 18000"/>
                  <a:gd name="connsiteY2" fmla="*/ 291750 h 309750"/>
                  <a:gd name="connsiteX3" fmla="*/ 0 w 18000"/>
                  <a:gd name="connsiteY3" fmla="*/ 18000 h 309750"/>
                  <a:gd name="connsiteX4" fmla="*/ 18000 w 18000"/>
                  <a:gd name="connsiteY4" fmla="*/ 0 h 3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09750">
                    <a:moveTo>
                      <a:pt x="18000" y="0"/>
                    </a:moveTo>
                    <a:lnTo>
                      <a:pt x="18000" y="309750"/>
                    </a:lnTo>
                    <a:lnTo>
                      <a:pt x="0" y="29175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任意多边形: 形状 347"/>
              <p:cNvSpPr/>
              <p:nvPr/>
            </p:nvSpPr>
            <p:spPr>
              <a:xfrm rot="2700000">
                <a:off x="10575267" y="6330407"/>
                <a:ext cx="18000" cy="187926"/>
              </a:xfrm>
              <a:custGeom>
                <a:avLst/>
                <a:gdLst>
                  <a:gd name="connsiteX0" fmla="*/ 0 w 18000"/>
                  <a:gd name="connsiteY0" fmla="*/ 0 h 187926"/>
                  <a:gd name="connsiteX1" fmla="*/ 18000 w 18000"/>
                  <a:gd name="connsiteY1" fmla="*/ 18000 h 187926"/>
                  <a:gd name="connsiteX2" fmla="*/ 18000 w 18000"/>
                  <a:gd name="connsiteY2" fmla="*/ 169926 h 187926"/>
                  <a:gd name="connsiteX3" fmla="*/ 0 w 18000"/>
                  <a:gd name="connsiteY3" fmla="*/ 187926 h 187926"/>
                  <a:gd name="connsiteX4" fmla="*/ 0 w 18000"/>
                  <a:gd name="connsiteY4" fmla="*/ 0 h 1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792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69926"/>
                    </a:lnTo>
                    <a:lnTo>
                      <a:pt x="0" y="1879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任意多边形: 形状 348"/>
              <p:cNvSpPr/>
              <p:nvPr/>
            </p:nvSpPr>
            <p:spPr>
              <a:xfrm rot="2700000">
                <a:off x="9846646" y="5609569"/>
                <a:ext cx="18000" cy="172360"/>
              </a:xfrm>
              <a:custGeom>
                <a:avLst/>
                <a:gdLst>
                  <a:gd name="connsiteX0" fmla="*/ 18000 w 18000"/>
                  <a:gd name="connsiteY0" fmla="*/ 0 h 172360"/>
                  <a:gd name="connsiteX1" fmla="*/ 18000 w 18000"/>
                  <a:gd name="connsiteY1" fmla="*/ 172360 h 172360"/>
                  <a:gd name="connsiteX2" fmla="*/ 0 w 18000"/>
                  <a:gd name="connsiteY2" fmla="*/ 154360 h 172360"/>
                  <a:gd name="connsiteX3" fmla="*/ 0 w 18000"/>
                  <a:gd name="connsiteY3" fmla="*/ 18000 h 172360"/>
                  <a:gd name="connsiteX4" fmla="*/ 18000 w 18000"/>
                  <a:gd name="connsiteY4" fmla="*/ 0 h 17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72360">
                    <a:moveTo>
                      <a:pt x="18000" y="0"/>
                    </a:moveTo>
                    <a:lnTo>
                      <a:pt x="18000" y="172360"/>
                    </a:lnTo>
                    <a:lnTo>
                      <a:pt x="0" y="15436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任意多边形: 形状 349"/>
              <p:cNvSpPr/>
              <p:nvPr/>
            </p:nvSpPr>
            <p:spPr>
              <a:xfrm rot="2700000">
                <a:off x="10623844" y="6447682"/>
                <a:ext cx="18000" cy="50530"/>
              </a:xfrm>
              <a:custGeom>
                <a:avLst/>
                <a:gdLst>
                  <a:gd name="connsiteX0" fmla="*/ 0 w 18000"/>
                  <a:gd name="connsiteY0" fmla="*/ 0 h 50530"/>
                  <a:gd name="connsiteX1" fmla="*/ 18000 w 18000"/>
                  <a:gd name="connsiteY1" fmla="*/ 18000 h 50530"/>
                  <a:gd name="connsiteX2" fmla="*/ 18000 w 18000"/>
                  <a:gd name="connsiteY2" fmla="*/ 32530 h 50530"/>
                  <a:gd name="connsiteX3" fmla="*/ 0 w 18000"/>
                  <a:gd name="connsiteY3" fmla="*/ 50530 h 50530"/>
                  <a:gd name="connsiteX4" fmla="*/ 0 w 18000"/>
                  <a:gd name="connsiteY4" fmla="*/ 0 h 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530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2530"/>
                    </a:lnTo>
                    <a:lnTo>
                      <a:pt x="0" y="50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任意多边形: 形状 350"/>
              <p:cNvSpPr/>
              <p:nvPr/>
            </p:nvSpPr>
            <p:spPr>
              <a:xfrm rot="2700000">
                <a:off x="9798512" y="5629872"/>
                <a:ext cx="17485" cy="34970"/>
              </a:xfrm>
              <a:custGeom>
                <a:avLst/>
                <a:gdLst>
                  <a:gd name="connsiteX0" fmla="*/ 17485 w 17485"/>
                  <a:gd name="connsiteY0" fmla="*/ 0 h 34970"/>
                  <a:gd name="connsiteX1" fmla="*/ 17485 w 17485"/>
                  <a:gd name="connsiteY1" fmla="*/ 34970 h 34970"/>
                  <a:gd name="connsiteX2" fmla="*/ 0 w 17485"/>
                  <a:gd name="connsiteY2" fmla="*/ 17485 h 34970"/>
                  <a:gd name="connsiteX3" fmla="*/ 17485 w 17485"/>
                  <a:gd name="connsiteY3" fmla="*/ 0 h 3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85" h="34970">
                    <a:moveTo>
                      <a:pt x="17485" y="0"/>
                    </a:moveTo>
                    <a:lnTo>
                      <a:pt x="17485" y="34970"/>
                    </a:lnTo>
                    <a:lnTo>
                      <a:pt x="0" y="17485"/>
                    </a:lnTo>
                    <a:lnTo>
                      <a:pt x="174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2" name="任意多边形: 形状 351"/>
              <p:cNvSpPr/>
              <p:nvPr/>
            </p:nvSpPr>
            <p:spPr>
              <a:xfrm rot="2700000">
                <a:off x="10638144" y="6474615"/>
                <a:ext cx="7265" cy="14530"/>
              </a:xfrm>
              <a:custGeom>
                <a:avLst/>
                <a:gdLst>
                  <a:gd name="connsiteX0" fmla="*/ 0 w 7265"/>
                  <a:gd name="connsiteY0" fmla="*/ 0 h 14530"/>
                  <a:gd name="connsiteX1" fmla="*/ 7265 w 7265"/>
                  <a:gd name="connsiteY1" fmla="*/ 7265 h 14530"/>
                  <a:gd name="connsiteX2" fmla="*/ 0 w 7265"/>
                  <a:gd name="connsiteY2" fmla="*/ 14530 h 14530"/>
                  <a:gd name="connsiteX3" fmla="*/ 0 w 7265"/>
                  <a:gd name="connsiteY3" fmla="*/ 0 h 1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5" h="14530">
                    <a:moveTo>
                      <a:pt x="0" y="0"/>
                    </a:moveTo>
                    <a:lnTo>
                      <a:pt x="7265" y="7265"/>
                    </a:lnTo>
                    <a:lnTo>
                      <a:pt x="0" y="14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05" name="横线"/>
          <p:cNvCxnSpPr/>
          <p:nvPr/>
        </p:nvCxnSpPr>
        <p:spPr>
          <a:xfrm>
            <a:off x="7734242" y="2506980"/>
            <a:ext cx="637238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"/>
          <p:cNvSpPr txBox="1"/>
          <p:nvPr/>
        </p:nvSpPr>
        <p:spPr>
          <a:xfrm>
            <a:off x="7634050" y="3046161"/>
            <a:ext cx="4285363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habitant morbi tristique senectus et netus et malesuada fames ac turpis egestas. Proin pharetra nonummy pede. Mauris et orci.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7" name="标题"/>
          <p:cNvSpPr txBox="1"/>
          <p:nvPr/>
        </p:nvSpPr>
        <p:spPr>
          <a:xfrm>
            <a:off x="7619536" y="1358634"/>
            <a:ext cx="163655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GROUP VISON</a:t>
            </a:r>
            <a:endParaRPr lang="zh-CN" altLang="en-US" sz="28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76217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8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/>
      <p:bldP spid="5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装饰元素"/>
          <p:cNvGrpSpPr/>
          <p:nvPr/>
        </p:nvGrpSpPr>
        <p:grpSpPr>
          <a:xfrm>
            <a:off x="4063906" y="5234216"/>
            <a:ext cx="5519927" cy="868134"/>
            <a:chOff x="4063906" y="5234216"/>
            <a:chExt cx="5519927" cy="868134"/>
          </a:xfrm>
        </p:grpSpPr>
        <p:sp>
          <p:nvSpPr>
            <p:cNvPr id="112" name="平行四边形 111"/>
            <p:cNvSpPr/>
            <p:nvPr/>
          </p:nvSpPr>
          <p:spPr>
            <a:xfrm rot="18342467">
              <a:off x="4024968" y="5851417"/>
              <a:ext cx="291685" cy="210181"/>
            </a:xfrm>
            <a:prstGeom prst="parallelogram">
              <a:avLst>
                <a:gd name="adj" fmla="val 33713"/>
              </a:avLst>
            </a:pr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平行四边形 112"/>
            <p:cNvSpPr/>
            <p:nvPr/>
          </p:nvSpPr>
          <p:spPr>
            <a:xfrm rot="18342467">
              <a:off x="4433270" y="5851417"/>
              <a:ext cx="291685" cy="210181"/>
            </a:xfrm>
            <a:prstGeom prst="parallelogram">
              <a:avLst>
                <a:gd name="adj" fmla="val 33713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平行四边形 113"/>
            <p:cNvSpPr/>
            <p:nvPr/>
          </p:nvSpPr>
          <p:spPr>
            <a:xfrm rot="18342467">
              <a:off x="4841573" y="5851416"/>
              <a:ext cx="291685" cy="210181"/>
            </a:xfrm>
            <a:prstGeom prst="parallelogram">
              <a:avLst>
                <a:gd name="adj" fmla="val 33713"/>
              </a:avLst>
            </a:pr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平行四边形 114"/>
            <p:cNvSpPr/>
            <p:nvPr/>
          </p:nvSpPr>
          <p:spPr>
            <a:xfrm rot="18342467">
              <a:off x="5249875" y="5851416"/>
              <a:ext cx="291685" cy="210181"/>
            </a:xfrm>
            <a:prstGeom prst="parallelogram">
              <a:avLst>
                <a:gd name="adj" fmla="val 33713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平行四边形 115"/>
            <p:cNvSpPr/>
            <p:nvPr/>
          </p:nvSpPr>
          <p:spPr>
            <a:xfrm rot="18342467">
              <a:off x="5658178" y="5851415"/>
              <a:ext cx="291685" cy="210181"/>
            </a:xfrm>
            <a:prstGeom prst="parallelogram">
              <a:avLst>
                <a:gd name="adj" fmla="val 33713"/>
              </a:avLst>
            </a:pr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平行四边形 116"/>
            <p:cNvSpPr/>
            <p:nvPr/>
          </p:nvSpPr>
          <p:spPr>
            <a:xfrm rot="18342467">
              <a:off x="6066480" y="5851415"/>
              <a:ext cx="291685" cy="210181"/>
            </a:xfrm>
            <a:prstGeom prst="parallelogram">
              <a:avLst>
                <a:gd name="adj" fmla="val 33713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平行四边形 117"/>
            <p:cNvSpPr/>
            <p:nvPr/>
          </p:nvSpPr>
          <p:spPr>
            <a:xfrm rot="18342467">
              <a:off x="6474783" y="5851414"/>
              <a:ext cx="291685" cy="210181"/>
            </a:xfrm>
            <a:prstGeom prst="parallelogram">
              <a:avLst>
                <a:gd name="adj" fmla="val 33713"/>
              </a:avLst>
            </a:pr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平行四边形 118"/>
            <p:cNvSpPr/>
            <p:nvPr/>
          </p:nvSpPr>
          <p:spPr>
            <a:xfrm rot="18342467">
              <a:off x="6883085" y="5851414"/>
              <a:ext cx="291685" cy="210181"/>
            </a:xfrm>
            <a:prstGeom prst="parallelogram">
              <a:avLst>
                <a:gd name="adj" fmla="val 33713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平行四边形 119"/>
            <p:cNvSpPr/>
            <p:nvPr/>
          </p:nvSpPr>
          <p:spPr>
            <a:xfrm rot="18342467">
              <a:off x="7291388" y="5851413"/>
              <a:ext cx="291685" cy="210181"/>
            </a:xfrm>
            <a:prstGeom prst="parallelogram">
              <a:avLst>
                <a:gd name="adj" fmla="val 33713"/>
              </a:avLst>
            </a:pr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平行四边形 120"/>
            <p:cNvSpPr/>
            <p:nvPr/>
          </p:nvSpPr>
          <p:spPr>
            <a:xfrm rot="18342467">
              <a:off x="7699690" y="5851413"/>
              <a:ext cx="291685" cy="210181"/>
            </a:xfrm>
            <a:prstGeom prst="parallelogram">
              <a:avLst>
                <a:gd name="adj" fmla="val 33713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平行四边形 121"/>
            <p:cNvSpPr/>
            <p:nvPr/>
          </p:nvSpPr>
          <p:spPr>
            <a:xfrm rot="18342467">
              <a:off x="8107993" y="5851412"/>
              <a:ext cx="291685" cy="210181"/>
            </a:xfrm>
            <a:prstGeom prst="parallelogram">
              <a:avLst>
                <a:gd name="adj" fmla="val 33713"/>
              </a:avLst>
            </a:pr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平行四边形 122"/>
            <p:cNvSpPr/>
            <p:nvPr/>
          </p:nvSpPr>
          <p:spPr>
            <a:xfrm rot="18342467">
              <a:off x="8516295" y="5851412"/>
              <a:ext cx="291685" cy="210181"/>
            </a:xfrm>
            <a:prstGeom prst="parallelogram">
              <a:avLst>
                <a:gd name="adj" fmla="val 33713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平行四边形 123"/>
            <p:cNvSpPr/>
            <p:nvPr/>
          </p:nvSpPr>
          <p:spPr>
            <a:xfrm rot="18342467">
              <a:off x="8924598" y="5851411"/>
              <a:ext cx="291685" cy="210181"/>
            </a:xfrm>
            <a:prstGeom prst="parallelogram">
              <a:avLst>
                <a:gd name="adj" fmla="val 33713"/>
              </a:avLst>
            </a:pr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平行四边形 124"/>
            <p:cNvSpPr/>
            <p:nvPr/>
          </p:nvSpPr>
          <p:spPr>
            <a:xfrm rot="18342467">
              <a:off x="9332900" y="5851411"/>
              <a:ext cx="291685" cy="210181"/>
            </a:xfrm>
            <a:prstGeom prst="parallelogram">
              <a:avLst>
                <a:gd name="adj" fmla="val 33713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平行四边形 126"/>
            <p:cNvSpPr/>
            <p:nvPr/>
          </p:nvSpPr>
          <p:spPr>
            <a:xfrm rot="18342467">
              <a:off x="4023154" y="5274970"/>
              <a:ext cx="291685" cy="210181"/>
            </a:xfrm>
            <a:prstGeom prst="parallelogram">
              <a:avLst>
                <a:gd name="adj" fmla="val 33713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平行四边形 127"/>
            <p:cNvSpPr/>
            <p:nvPr/>
          </p:nvSpPr>
          <p:spPr>
            <a:xfrm rot="18342467">
              <a:off x="4431457" y="5274969"/>
              <a:ext cx="291685" cy="210181"/>
            </a:xfrm>
            <a:prstGeom prst="parallelogram">
              <a:avLst>
                <a:gd name="adj" fmla="val 33713"/>
              </a:avLst>
            </a:pr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平行四边形 128"/>
            <p:cNvSpPr/>
            <p:nvPr/>
          </p:nvSpPr>
          <p:spPr>
            <a:xfrm rot="18342467">
              <a:off x="4839759" y="5274969"/>
              <a:ext cx="291685" cy="210181"/>
            </a:xfrm>
            <a:prstGeom prst="parallelogram">
              <a:avLst>
                <a:gd name="adj" fmla="val 33713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平行四边形 129"/>
            <p:cNvSpPr/>
            <p:nvPr/>
          </p:nvSpPr>
          <p:spPr>
            <a:xfrm rot="18342467">
              <a:off x="5248062" y="5274968"/>
              <a:ext cx="291685" cy="210181"/>
            </a:xfrm>
            <a:prstGeom prst="parallelogram">
              <a:avLst>
                <a:gd name="adj" fmla="val 33713"/>
              </a:avLst>
            </a:pr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平行四边形 130"/>
            <p:cNvSpPr/>
            <p:nvPr/>
          </p:nvSpPr>
          <p:spPr>
            <a:xfrm rot="18342467">
              <a:off x="5656364" y="5274968"/>
              <a:ext cx="291685" cy="210181"/>
            </a:xfrm>
            <a:prstGeom prst="parallelogram">
              <a:avLst>
                <a:gd name="adj" fmla="val 33713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色块"/>
          <p:cNvSpPr/>
          <p:nvPr/>
        </p:nvSpPr>
        <p:spPr>
          <a:xfrm>
            <a:off x="0" y="0"/>
            <a:ext cx="3296329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图片"/>
          <p:cNvSpPr/>
          <p:nvPr/>
        </p:nvSpPr>
        <p:spPr>
          <a:xfrm>
            <a:off x="1827304" y="1458281"/>
            <a:ext cx="4118656" cy="291338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红色方块"/>
          <p:cNvSpPr/>
          <p:nvPr/>
        </p:nvSpPr>
        <p:spPr>
          <a:xfrm>
            <a:off x="6791081" y="838759"/>
            <a:ext cx="625739" cy="62460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文本"/>
          <p:cNvSpPr txBox="1"/>
          <p:nvPr/>
        </p:nvSpPr>
        <p:spPr>
          <a:xfrm>
            <a:off x="6708980" y="2468470"/>
            <a:ext cx="5039675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eros quis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orci.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9" name="标题"/>
          <p:cNvSpPr txBox="1"/>
          <p:nvPr/>
        </p:nvSpPr>
        <p:spPr>
          <a:xfrm>
            <a:off x="6708980" y="1800323"/>
            <a:ext cx="3508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GROUP VISON</a:t>
            </a:r>
            <a:endParaRPr lang="zh-CN" altLang="en-US" sz="28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949268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8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108" grpId="0" animBg="1"/>
      <p:bldP spid="110" grpId="0"/>
      <p:bldP spid="10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色块"/>
          <p:cNvSpPr/>
          <p:nvPr/>
        </p:nvSpPr>
        <p:spPr>
          <a:xfrm>
            <a:off x="10699750" y="0"/>
            <a:ext cx="1492249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图片"/>
          <p:cNvSpPr/>
          <p:nvPr/>
        </p:nvSpPr>
        <p:spPr>
          <a:xfrm>
            <a:off x="5934302" y="2212340"/>
            <a:ext cx="6257698" cy="320802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装饰元素"/>
          <p:cNvGrpSpPr/>
          <p:nvPr/>
        </p:nvGrpSpPr>
        <p:grpSpPr>
          <a:xfrm>
            <a:off x="5490606" y="5022057"/>
            <a:ext cx="974037" cy="692941"/>
            <a:chOff x="9628624" y="5638614"/>
            <a:chExt cx="1190448" cy="846898"/>
          </a:xfrm>
        </p:grpSpPr>
        <p:sp>
          <p:nvSpPr>
            <p:cNvPr id="30" name="任意多边形: 形状 29"/>
            <p:cNvSpPr/>
            <p:nvPr/>
          </p:nvSpPr>
          <p:spPr>
            <a:xfrm rot="2700000">
              <a:off x="10235244" y="5509519"/>
              <a:ext cx="18000" cy="1149656"/>
            </a:xfrm>
            <a:custGeom>
              <a:avLst/>
              <a:gdLst>
                <a:gd name="connsiteX0" fmla="*/ 0 w 18000"/>
                <a:gd name="connsiteY0" fmla="*/ 0 h 1149656"/>
                <a:gd name="connsiteX1" fmla="*/ 18000 w 18000"/>
                <a:gd name="connsiteY1" fmla="*/ 18000 h 1149656"/>
                <a:gd name="connsiteX2" fmla="*/ 18000 w 18000"/>
                <a:gd name="connsiteY2" fmla="*/ 1131656 h 1149656"/>
                <a:gd name="connsiteX3" fmla="*/ 0 w 18000"/>
                <a:gd name="connsiteY3" fmla="*/ 1149656 h 1149656"/>
                <a:gd name="connsiteX4" fmla="*/ 0 w 18000"/>
                <a:gd name="connsiteY4" fmla="*/ 0 h 114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149656">
                  <a:moveTo>
                    <a:pt x="0" y="0"/>
                  </a:moveTo>
                  <a:lnTo>
                    <a:pt x="18000" y="18000"/>
                  </a:lnTo>
                  <a:lnTo>
                    <a:pt x="18000" y="1131656"/>
                  </a:lnTo>
                  <a:lnTo>
                    <a:pt x="0" y="11496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 rot="2700000">
              <a:off x="10186669" y="5468727"/>
              <a:ext cx="18000" cy="1134090"/>
            </a:xfrm>
            <a:custGeom>
              <a:avLst/>
              <a:gdLst>
                <a:gd name="connsiteX0" fmla="*/ 18000 w 18000"/>
                <a:gd name="connsiteY0" fmla="*/ 0 h 1134090"/>
                <a:gd name="connsiteX1" fmla="*/ 18000 w 18000"/>
                <a:gd name="connsiteY1" fmla="*/ 1134090 h 1134090"/>
                <a:gd name="connsiteX2" fmla="*/ 0 w 18000"/>
                <a:gd name="connsiteY2" fmla="*/ 1116090 h 1134090"/>
                <a:gd name="connsiteX3" fmla="*/ 0 w 18000"/>
                <a:gd name="connsiteY3" fmla="*/ 18000 h 1134090"/>
                <a:gd name="connsiteX4" fmla="*/ 18000 w 18000"/>
                <a:gd name="connsiteY4" fmla="*/ 0 h 1134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134090">
                  <a:moveTo>
                    <a:pt x="18000" y="0"/>
                  </a:moveTo>
                  <a:lnTo>
                    <a:pt x="18000" y="1134090"/>
                  </a:lnTo>
                  <a:lnTo>
                    <a:pt x="0" y="111609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rot="2700000">
              <a:off x="10283819" y="5626789"/>
              <a:ext cx="18000" cy="1012266"/>
            </a:xfrm>
            <a:custGeom>
              <a:avLst/>
              <a:gdLst>
                <a:gd name="connsiteX0" fmla="*/ 0 w 18000"/>
                <a:gd name="connsiteY0" fmla="*/ 0 h 1012266"/>
                <a:gd name="connsiteX1" fmla="*/ 18000 w 18000"/>
                <a:gd name="connsiteY1" fmla="*/ 18000 h 1012266"/>
                <a:gd name="connsiteX2" fmla="*/ 18000 w 18000"/>
                <a:gd name="connsiteY2" fmla="*/ 994266 h 1012266"/>
                <a:gd name="connsiteX3" fmla="*/ 0 w 18000"/>
                <a:gd name="connsiteY3" fmla="*/ 1012266 h 1012266"/>
                <a:gd name="connsiteX4" fmla="*/ 0 w 18000"/>
                <a:gd name="connsiteY4" fmla="*/ 0 h 1012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012266">
                  <a:moveTo>
                    <a:pt x="0" y="0"/>
                  </a:moveTo>
                  <a:lnTo>
                    <a:pt x="18000" y="18000"/>
                  </a:lnTo>
                  <a:lnTo>
                    <a:pt x="18000" y="994266"/>
                  </a:lnTo>
                  <a:lnTo>
                    <a:pt x="0" y="1012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 rot="2700000">
              <a:off x="10138095" y="5488848"/>
              <a:ext cx="18000" cy="996700"/>
            </a:xfrm>
            <a:custGeom>
              <a:avLst/>
              <a:gdLst>
                <a:gd name="connsiteX0" fmla="*/ 18000 w 18000"/>
                <a:gd name="connsiteY0" fmla="*/ 0 h 996700"/>
                <a:gd name="connsiteX1" fmla="*/ 18000 w 18000"/>
                <a:gd name="connsiteY1" fmla="*/ 996700 h 996700"/>
                <a:gd name="connsiteX2" fmla="*/ 0 w 18000"/>
                <a:gd name="connsiteY2" fmla="*/ 978700 h 996700"/>
                <a:gd name="connsiteX3" fmla="*/ 0 w 18000"/>
                <a:gd name="connsiteY3" fmla="*/ 18000 h 996700"/>
                <a:gd name="connsiteX4" fmla="*/ 18000 w 18000"/>
                <a:gd name="connsiteY4" fmla="*/ 0 h 99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996700">
                  <a:moveTo>
                    <a:pt x="18000" y="0"/>
                  </a:moveTo>
                  <a:lnTo>
                    <a:pt x="18000" y="996700"/>
                  </a:lnTo>
                  <a:lnTo>
                    <a:pt x="0" y="97870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 rot="2700000">
              <a:off x="10332393" y="5744058"/>
              <a:ext cx="18000" cy="874876"/>
            </a:xfrm>
            <a:custGeom>
              <a:avLst/>
              <a:gdLst>
                <a:gd name="connsiteX0" fmla="*/ 0 w 18000"/>
                <a:gd name="connsiteY0" fmla="*/ 0 h 874876"/>
                <a:gd name="connsiteX1" fmla="*/ 18000 w 18000"/>
                <a:gd name="connsiteY1" fmla="*/ 18000 h 874876"/>
                <a:gd name="connsiteX2" fmla="*/ 18000 w 18000"/>
                <a:gd name="connsiteY2" fmla="*/ 856876 h 874876"/>
                <a:gd name="connsiteX3" fmla="*/ 0 w 18000"/>
                <a:gd name="connsiteY3" fmla="*/ 874876 h 874876"/>
                <a:gd name="connsiteX4" fmla="*/ 0 w 18000"/>
                <a:gd name="connsiteY4" fmla="*/ 0 h 874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874876">
                  <a:moveTo>
                    <a:pt x="0" y="0"/>
                  </a:moveTo>
                  <a:lnTo>
                    <a:pt x="18000" y="18000"/>
                  </a:lnTo>
                  <a:lnTo>
                    <a:pt x="18000" y="856876"/>
                  </a:lnTo>
                  <a:lnTo>
                    <a:pt x="0" y="8748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 rot="2700000">
              <a:off x="10089520" y="5508968"/>
              <a:ext cx="18000" cy="859310"/>
            </a:xfrm>
            <a:custGeom>
              <a:avLst/>
              <a:gdLst>
                <a:gd name="connsiteX0" fmla="*/ 18000 w 18000"/>
                <a:gd name="connsiteY0" fmla="*/ 0 h 859310"/>
                <a:gd name="connsiteX1" fmla="*/ 18000 w 18000"/>
                <a:gd name="connsiteY1" fmla="*/ 859310 h 859310"/>
                <a:gd name="connsiteX2" fmla="*/ 0 w 18000"/>
                <a:gd name="connsiteY2" fmla="*/ 841310 h 859310"/>
                <a:gd name="connsiteX3" fmla="*/ 0 w 18000"/>
                <a:gd name="connsiteY3" fmla="*/ 18000 h 859310"/>
                <a:gd name="connsiteX4" fmla="*/ 18000 w 18000"/>
                <a:gd name="connsiteY4" fmla="*/ 0 h 859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859310">
                  <a:moveTo>
                    <a:pt x="18000" y="0"/>
                  </a:moveTo>
                  <a:lnTo>
                    <a:pt x="18000" y="859310"/>
                  </a:lnTo>
                  <a:lnTo>
                    <a:pt x="0" y="84131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 rot="2700000">
              <a:off x="10380968" y="5861328"/>
              <a:ext cx="18000" cy="737486"/>
            </a:xfrm>
            <a:custGeom>
              <a:avLst/>
              <a:gdLst>
                <a:gd name="connsiteX0" fmla="*/ 0 w 18000"/>
                <a:gd name="connsiteY0" fmla="*/ 0 h 737486"/>
                <a:gd name="connsiteX1" fmla="*/ 18000 w 18000"/>
                <a:gd name="connsiteY1" fmla="*/ 18000 h 737486"/>
                <a:gd name="connsiteX2" fmla="*/ 18000 w 18000"/>
                <a:gd name="connsiteY2" fmla="*/ 719486 h 737486"/>
                <a:gd name="connsiteX3" fmla="*/ 0 w 18000"/>
                <a:gd name="connsiteY3" fmla="*/ 737486 h 737486"/>
                <a:gd name="connsiteX4" fmla="*/ 0 w 18000"/>
                <a:gd name="connsiteY4" fmla="*/ 0 h 737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737486">
                  <a:moveTo>
                    <a:pt x="0" y="0"/>
                  </a:moveTo>
                  <a:lnTo>
                    <a:pt x="18000" y="18000"/>
                  </a:lnTo>
                  <a:lnTo>
                    <a:pt x="18000" y="719486"/>
                  </a:lnTo>
                  <a:lnTo>
                    <a:pt x="0" y="737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/>
            <p:cNvSpPr/>
            <p:nvPr/>
          </p:nvSpPr>
          <p:spPr>
            <a:xfrm rot="2700000">
              <a:off x="10040945" y="5529088"/>
              <a:ext cx="18000" cy="721920"/>
            </a:xfrm>
            <a:custGeom>
              <a:avLst/>
              <a:gdLst>
                <a:gd name="connsiteX0" fmla="*/ 18000 w 18000"/>
                <a:gd name="connsiteY0" fmla="*/ 0 h 721920"/>
                <a:gd name="connsiteX1" fmla="*/ 18000 w 18000"/>
                <a:gd name="connsiteY1" fmla="*/ 721920 h 721920"/>
                <a:gd name="connsiteX2" fmla="*/ 0 w 18000"/>
                <a:gd name="connsiteY2" fmla="*/ 703920 h 721920"/>
                <a:gd name="connsiteX3" fmla="*/ 0 w 18000"/>
                <a:gd name="connsiteY3" fmla="*/ 18000 h 721920"/>
                <a:gd name="connsiteX4" fmla="*/ 18000 w 18000"/>
                <a:gd name="connsiteY4" fmla="*/ 0 h 7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721920">
                  <a:moveTo>
                    <a:pt x="18000" y="0"/>
                  </a:moveTo>
                  <a:lnTo>
                    <a:pt x="18000" y="721920"/>
                  </a:lnTo>
                  <a:lnTo>
                    <a:pt x="0" y="70392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/>
            <p:cNvSpPr/>
            <p:nvPr/>
          </p:nvSpPr>
          <p:spPr>
            <a:xfrm rot="2700000">
              <a:off x="10429543" y="5978598"/>
              <a:ext cx="18000" cy="600096"/>
            </a:xfrm>
            <a:custGeom>
              <a:avLst/>
              <a:gdLst>
                <a:gd name="connsiteX0" fmla="*/ 0 w 18000"/>
                <a:gd name="connsiteY0" fmla="*/ 0 h 600096"/>
                <a:gd name="connsiteX1" fmla="*/ 18000 w 18000"/>
                <a:gd name="connsiteY1" fmla="*/ 18000 h 600096"/>
                <a:gd name="connsiteX2" fmla="*/ 18000 w 18000"/>
                <a:gd name="connsiteY2" fmla="*/ 582096 h 600096"/>
                <a:gd name="connsiteX3" fmla="*/ 0 w 18000"/>
                <a:gd name="connsiteY3" fmla="*/ 600096 h 600096"/>
                <a:gd name="connsiteX4" fmla="*/ 0 w 18000"/>
                <a:gd name="connsiteY4" fmla="*/ 0 h 60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600096">
                  <a:moveTo>
                    <a:pt x="0" y="0"/>
                  </a:moveTo>
                  <a:lnTo>
                    <a:pt x="18000" y="18000"/>
                  </a:lnTo>
                  <a:lnTo>
                    <a:pt x="18000" y="582096"/>
                  </a:lnTo>
                  <a:lnTo>
                    <a:pt x="0" y="600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 rot="2700000">
              <a:off x="9992370" y="5549208"/>
              <a:ext cx="18000" cy="584530"/>
            </a:xfrm>
            <a:custGeom>
              <a:avLst/>
              <a:gdLst>
                <a:gd name="connsiteX0" fmla="*/ 18000 w 18000"/>
                <a:gd name="connsiteY0" fmla="*/ 0 h 584530"/>
                <a:gd name="connsiteX1" fmla="*/ 18000 w 18000"/>
                <a:gd name="connsiteY1" fmla="*/ 584530 h 584530"/>
                <a:gd name="connsiteX2" fmla="*/ 0 w 18000"/>
                <a:gd name="connsiteY2" fmla="*/ 566530 h 584530"/>
                <a:gd name="connsiteX3" fmla="*/ 0 w 18000"/>
                <a:gd name="connsiteY3" fmla="*/ 18000 h 584530"/>
                <a:gd name="connsiteX4" fmla="*/ 18000 w 18000"/>
                <a:gd name="connsiteY4" fmla="*/ 0 h 58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584530">
                  <a:moveTo>
                    <a:pt x="18000" y="0"/>
                  </a:moveTo>
                  <a:lnTo>
                    <a:pt x="18000" y="584530"/>
                  </a:lnTo>
                  <a:lnTo>
                    <a:pt x="0" y="56653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 rot="2700000">
              <a:off x="10478117" y="6095867"/>
              <a:ext cx="18000" cy="462706"/>
            </a:xfrm>
            <a:custGeom>
              <a:avLst/>
              <a:gdLst>
                <a:gd name="connsiteX0" fmla="*/ 0 w 18000"/>
                <a:gd name="connsiteY0" fmla="*/ 0 h 462706"/>
                <a:gd name="connsiteX1" fmla="*/ 18000 w 18000"/>
                <a:gd name="connsiteY1" fmla="*/ 18000 h 462706"/>
                <a:gd name="connsiteX2" fmla="*/ 18000 w 18000"/>
                <a:gd name="connsiteY2" fmla="*/ 444706 h 462706"/>
                <a:gd name="connsiteX3" fmla="*/ 0 w 18000"/>
                <a:gd name="connsiteY3" fmla="*/ 462706 h 462706"/>
                <a:gd name="connsiteX4" fmla="*/ 0 w 18000"/>
                <a:gd name="connsiteY4" fmla="*/ 0 h 46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462706">
                  <a:moveTo>
                    <a:pt x="0" y="0"/>
                  </a:moveTo>
                  <a:lnTo>
                    <a:pt x="18000" y="18000"/>
                  </a:lnTo>
                  <a:lnTo>
                    <a:pt x="18000" y="444706"/>
                  </a:lnTo>
                  <a:lnTo>
                    <a:pt x="0" y="462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 rot="2700000">
              <a:off x="9943796" y="5569329"/>
              <a:ext cx="18000" cy="447140"/>
            </a:xfrm>
            <a:custGeom>
              <a:avLst/>
              <a:gdLst>
                <a:gd name="connsiteX0" fmla="*/ 18000 w 18000"/>
                <a:gd name="connsiteY0" fmla="*/ 0 h 447140"/>
                <a:gd name="connsiteX1" fmla="*/ 18000 w 18000"/>
                <a:gd name="connsiteY1" fmla="*/ 447140 h 447140"/>
                <a:gd name="connsiteX2" fmla="*/ 0 w 18000"/>
                <a:gd name="connsiteY2" fmla="*/ 429140 h 447140"/>
                <a:gd name="connsiteX3" fmla="*/ 0 w 18000"/>
                <a:gd name="connsiteY3" fmla="*/ 18000 h 447140"/>
                <a:gd name="connsiteX4" fmla="*/ 18000 w 18000"/>
                <a:gd name="connsiteY4" fmla="*/ 0 h 44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447140">
                  <a:moveTo>
                    <a:pt x="18000" y="0"/>
                  </a:moveTo>
                  <a:lnTo>
                    <a:pt x="18000" y="447140"/>
                  </a:lnTo>
                  <a:lnTo>
                    <a:pt x="0" y="42914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 rot="2700000">
              <a:off x="10526692" y="6213137"/>
              <a:ext cx="18000" cy="325316"/>
            </a:xfrm>
            <a:custGeom>
              <a:avLst/>
              <a:gdLst>
                <a:gd name="connsiteX0" fmla="*/ 0 w 18000"/>
                <a:gd name="connsiteY0" fmla="*/ 0 h 325316"/>
                <a:gd name="connsiteX1" fmla="*/ 18000 w 18000"/>
                <a:gd name="connsiteY1" fmla="*/ 18000 h 325316"/>
                <a:gd name="connsiteX2" fmla="*/ 18000 w 18000"/>
                <a:gd name="connsiteY2" fmla="*/ 307316 h 325316"/>
                <a:gd name="connsiteX3" fmla="*/ 0 w 18000"/>
                <a:gd name="connsiteY3" fmla="*/ 325316 h 325316"/>
                <a:gd name="connsiteX4" fmla="*/ 0 w 18000"/>
                <a:gd name="connsiteY4" fmla="*/ 0 h 32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325316">
                  <a:moveTo>
                    <a:pt x="0" y="0"/>
                  </a:moveTo>
                  <a:lnTo>
                    <a:pt x="18000" y="18000"/>
                  </a:lnTo>
                  <a:lnTo>
                    <a:pt x="18000" y="307316"/>
                  </a:lnTo>
                  <a:lnTo>
                    <a:pt x="0" y="3253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 rot="2700000">
              <a:off x="9895221" y="5589449"/>
              <a:ext cx="18000" cy="309750"/>
            </a:xfrm>
            <a:custGeom>
              <a:avLst/>
              <a:gdLst>
                <a:gd name="connsiteX0" fmla="*/ 18000 w 18000"/>
                <a:gd name="connsiteY0" fmla="*/ 0 h 309750"/>
                <a:gd name="connsiteX1" fmla="*/ 18000 w 18000"/>
                <a:gd name="connsiteY1" fmla="*/ 309750 h 309750"/>
                <a:gd name="connsiteX2" fmla="*/ 0 w 18000"/>
                <a:gd name="connsiteY2" fmla="*/ 291750 h 309750"/>
                <a:gd name="connsiteX3" fmla="*/ 0 w 18000"/>
                <a:gd name="connsiteY3" fmla="*/ 18000 h 309750"/>
                <a:gd name="connsiteX4" fmla="*/ 18000 w 18000"/>
                <a:gd name="connsiteY4" fmla="*/ 0 h 30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309750">
                  <a:moveTo>
                    <a:pt x="18000" y="0"/>
                  </a:moveTo>
                  <a:lnTo>
                    <a:pt x="18000" y="309750"/>
                  </a:lnTo>
                  <a:lnTo>
                    <a:pt x="0" y="29175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/>
            <p:cNvSpPr/>
            <p:nvPr/>
          </p:nvSpPr>
          <p:spPr>
            <a:xfrm rot="2700000">
              <a:off x="10575267" y="6330407"/>
              <a:ext cx="18000" cy="187926"/>
            </a:xfrm>
            <a:custGeom>
              <a:avLst/>
              <a:gdLst>
                <a:gd name="connsiteX0" fmla="*/ 0 w 18000"/>
                <a:gd name="connsiteY0" fmla="*/ 0 h 187926"/>
                <a:gd name="connsiteX1" fmla="*/ 18000 w 18000"/>
                <a:gd name="connsiteY1" fmla="*/ 18000 h 187926"/>
                <a:gd name="connsiteX2" fmla="*/ 18000 w 18000"/>
                <a:gd name="connsiteY2" fmla="*/ 169926 h 187926"/>
                <a:gd name="connsiteX3" fmla="*/ 0 w 18000"/>
                <a:gd name="connsiteY3" fmla="*/ 187926 h 187926"/>
                <a:gd name="connsiteX4" fmla="*/ 0 w 18000"/>
                <a:gd name="connsiteY4" fmla="*/ 0 h 18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87926">
                  <a:moveTo>
                    <a:pt x="0" y="0"/>
                  </a:moveTo>
                  <a:lnTo>
                    <a:pt x="18000" y="18000"/>
                  </a:lnTo>
                  <a:lnTo>
                    <a:pt x="18000" y="169926"/>
                  </a:lnTo>
                  <a:lnTo>
                    <a:pt x="0" y="1879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/>
            <p:cNvSpPr/>
            <p:nvPr/>
          </p:nvSpPr>
          <p:spPr>
            <a:xfrm rot="2700000">
              <a:off x="9846646" y="5609569"/>
              <a:ext cx="18000" cy="172360"/>
            </a:xfrm>
            <a:custGeom>
              <a:avLst/>
              <a:gdLst>
                <a:gd name="connsiteX0" fmla="*/ 18000 w 18000"/>
                <a:gd name="connsiteY0" fmla="*/ 0 h 172360"/>
                <a:gd name="connsiteX1" fmla="*/ 18000 w 18000"/>
                <a:gd name="connsiteY1" fmla="*/ 172360 h 172360"/>
                <a:gd name="connsiteX2" fmla="*/ 0 w 18000"/>
                <a:gd name="connsiteY2" fmla="*/ 154360 h 172360"/>
                <a:gd name="connsiteX3" fmla="*/ 0 w 18000"/>
                <a:gd name="connsiteY3" fmla="*/ 18000 h 172360"/>
                <a:gd name="connsiteX4" fmla="*/ 18000 w 18000"/>
                <a:gd name="connsiteY4" fmla="*/ 0 h 17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72360">
                  <a:moveTo>
                    <a:pt x="18000" y="0"/>
                  </a:moveTo>
                  <a:lnTo>
                    <a:pt x="18000" y="172360"/>
                  </a:lnTo>
                  <a:lnTo>
                    <a:pt x="0" y="15436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/>
            <p:cNvSpPr/>
            <p:nvPr/>
          </p:nvSpPr>
          <p:spPr>
            <a:xfrm rot="2700000">
              <a:off x="10623844" y="6447682"/>
              <a:ext cx="18000" cy="50530"/>
            </a:xfrm>
            <a:custGeom>
              <a:avLst/>
              <a:gdLst>
                <a:gd name="connsiteX0" fmla="*/ 0 w 18000"/>
                <a:gd name="connsiteY0" fmla="*/ 0 h 50530"/>
                <a:gd name="connsiteX1" fmla="*/ 18000 w 18000"/>
                <a:gd name="connsiteY1" fmla="*/ 18000 h 50530"/>
                <a:gd name="connsiteX2" fmla="*/ 18000 w 18000"/>
                <a:gd name="connsiteY2" fmla="*/ 32530 h 50530"/>
                <a:gd name="connsiteX3" fmla="*/ 0 w 18000"/>
                <a:gd name="connsiteY3" fmla="*/ 50530 h 50530"/>
                <a:gd name="connsiteX4" fmla="*/ 0 w 18000"/>
                <a:gd name="connsiteY4" fmla="*/ 0 h 5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50530">
                  <a:moveTo>
                    <a:pt x="0" y="0"/>
                  </a:moveTo>
                  <a:lnTo>
                    <a:pt x="18000" y="18000"/>
                  </a:lnTo>
                  <a:lnTo>
                    <a:pt x="18000" y="32530"/>
                  </a:lnTo>
                  <a:lnTo>
                    <a:pt x="0" y="505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/>
            <p:cNvSpPr/>
            <p:nvPr/>
          </p:nvSpPr>
          <p:spPr>
            <a:xfrm rot="2700000">
              <a:off x="9798512" y="5629872"/>
              <a:ext cx="17485" cy="34970"/>
            </a:xfrm>
            <a:custGeom>
              <a:avLst/>
              <a:gdLst>
                <a:gd name="connsiteX0" fmla="*/ 17485 w 17485"/>
                <a:gd name="connsiteY0" fmla="*/ 0 h 34970"/>
                <a:gd name="connsiteX1" fmla="*/ 17485 w 17485"/>
                <a:gd name="connsiteY1" fmla="*/ 34970 h 34970"/>
                <a:gd name="connsiteX2" fmla="*/ 0 w 17485"/>
                <a:gd name="connsiteY2" fmla="*/ 17485 h 34970"/>
                <a:gd name="connsiteX3" fmla="*/ 17485 w 17485"/>
                <a:gd name="connsiteY3" fmla="*/ 0 h 3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85" h="34970">
                  <a:moveTo>
                    <a:pt x="17485" y="0"/>
                  </a:moveTo>
                  <a:lnTo>
                    <a:pt x="17485" y="34970"/>
                  </a:lnTo>
                  <a:lnTo>
                    <a:pt x="0" y="17485"/>
                  </a:lnTo>
                  <a:lnTo>
                    <a:pt x="17485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/>
            <p:cNvSpPr/>
            <p:nvPr/>
          </p:nvSpPr>
          <p:spPr>
            <a:xfrm rot="2700000">
              <a:off x="10638144" y="6474615"/>
              <a:ext cx="7265" cy="14530"/>
            </a:xfrm>
            <a:custGeom>
              <a:avLst/>
              <a:gdLst>
                <a:gd name="connsiteX0" fmla="*/ 0 w 7265"/>
                <a:gd name="connsiteY0" fmla="*/ 0 h 14530"/>
                <a:gd name="connsiteX1" fmla="*/ 7265 w 7265"/>
                <a:gd name="connsiteY1" fmla="*/ 7265 h 14530"/>
                <a:gd name="connsiteX2" fmla="*/ 0 w 7265"/>
                <a:gd name="connsiteY2" fmla="*/ 14530 h 14530"/>
                <a:gd name="connsiteX3" fmla="*/ 0 w 7265"/>
                <a:gd name="connsiteY3" fmla="*/ 0 h 1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5" h="14530">
                  <a:moveTo>
                    <a:pt x="0" y="0"/>
                  </a:moveTo>
                  <a:lnTo>
                    <a:pt x="7265" y="7265"/>
                  </a:lnTo>
                  <a:lnTo>
                    <a:pt x="0" y="145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红色矩形"/>
          <p:cNvSpPr/>
          <p:nvPr/>
        </p:nvSpPr>
        <p:spPr>
          <a:xfrm>
            <a:off x="0" y="1143000"/>
            <a:ext cx="768459" cy="40481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7" name="横线"/>
          <p:cNvCxnSpPr/>
          <p:nvPr/>
        </p:nvCxnSpPr>
        <p:spPr>
          <a:xfrm>
            <a:off x="913605" y="2506980"/>
            <a:ext cx="800304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文本"/>
          <p:cNvSpPr txBox="1"/>
          <p:nvPr/>
        </p:nvSpPr>
        <p:spPr>
          <a:xfrm>
            <a:off x="804410" y="2799137"/>
            <a:ext cx="4296003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orci.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3" name="标题"/>
          <p:cNvSpPr txBox="1"/>
          <p:nvPr/>
        </p:nvSpPr>
        <p:spPr>
          <a:xfrm>
            <a:off x="804410" y="1405553"/>
            <a:ext cx="28529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FUTURE PERSPECTIVE</a:t>
            </a:r>
            <a:endParaRPr lang="zh-CN" altLang="en-US" sz="28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2158472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8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8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  上"/>
          <p:cNvSpPr/>
          <p:nvPr/>
        </p:nvSpPr>
        <p:spPr>
          <a:xfrm>
            <a:off x="6420195" y="0"/>
            <a:ext cx="4118655" cy="221234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图片  下"/>
          <p:cNvSpPr/>
          <p:nvPr/>
        </p:nvSpPr>
        <p:spPr>
          <a:xfrm>
            <a:off x="3131567" y="3576320"/>
            <a:ext cx="2637971" cy="213868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红色方块"/>
          <p:cNvSpPr/>
          <p:nvPr/>
        </p:nvSpPr>
        <p:spPr>
          <a:xfrm>
            <a:off x="3131566" y="368299"/>
            <a:ext cx="795600" cy="79497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红色方块"/>
          <p:cNvSpPr/>
          <p:nvPr/>
        </p:nvSpPr>
        <p:spPr>
          <a:xfrm>
            <a:off x="1272047" y="5170646"/>
            <a:ext cx="543600" cy="54435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横线"/>
          <p:cNvCxnSpPr/>
          <p:nvPr/>
        </p:nvCxnSpPr>
        <p:spPr>
          <a:xfrm>
            <a:off x="6420195" y="3270885"/>
            <a:ext cx="782633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"/>
          <p:cNvSpPr txBox="1"/>
          <p:nvPr/>
        </p:nvSpPr>
        <p:spPr>
          <a:xfrm>
            <a:off x="6311333" y="3424237"/>
            <a:ext cx="4323904" cy="317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4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4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orci.</a:t>
            </a:r>
          </a:p>
          <a:p>
            <a:pPr>
              <a:lnSpc>
                <a:spcPct val="130000"/>
              </a:lnSpc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6" name="标题"/>
          <p:cNvSpPr txBox="1"/>
          <p:nvPr/>
        </p:nvSpPr>
        <p:spPr>
          <a:xfrm>
            <a:off x="1712574" y="2148317"/>
            <a:ext cx="38528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CLICK HERE TO ADD A BIG TITLT</a:t>
            </a:r>
            <a:endParaRPr lang="zh-CN" altLang="en-US" sz="40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58" name="装饰元素"/>
          <p:cNvGrpSpPr/>
          <p:nvPr/>
        </p:nvGrpSpPr>
        <p:grpSpPr>
          <a:xfrm>
            <a:off x="9631373" y="1471234"/>
            <a:ext cx="1455902" cy="1035745"/>
            <a:chOff x="9628624" y="5638614"/>
            <a:chExt cx="1190448" cy="846898"/>
          </a:xfrm>
        </p:grpSpPr>
        <p:sp>
          <p:nvSpPr>
            <p:cNvPr id="59" name="任意多边形: 形状 58"/>
            <p:cNvSpPr/>
            <p:nvPr/>
          </p:nvSpPr>
          <p:spPr>
            <a:xfrm rot="2700000">
              <a:off x="10235244" y="5509519"/>
              <a:ext cx="18000" cy="1149656"/>
            </a:xfrm>
            <a:custGeom>
              <a:avLst/>
              <a:gdLst>
                <a:gd name="connsiteX0" fmla="*/ 0 w 18000"/>
                <a:gd name="connsiteY0" fmla="*/ 0 h 1149656"/>
                <a:gd name="connsiteX1" fmla="*/ 18000 w 18000"/>
                <a:gd name="connsiteY1" fmla="*/ 18000 h 1149656"/>
                <a:gd name="connsiteX2" fmla="*/ 18000 w 18000"/>
                <a:gd name="connsiteY2" fmla="*/ 1131656 h 1149656"/>
                <a:gd name="connsiteX3" fmla="*/ 0 w 18000"/>
                <a:gd name="connsiteY3" fmla="*/ 1149656 h 1149656"/>
                <a:gd name="connsiteX4" fmla="*/ 0 w 18000"/>
                <a:gd name="connsiteY4" fmla="*/ 0 h 114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149656">
                  <a:moveTo>
                    <a:pt x="0" y="0"/>
                  </a:moveTo>
                  <a:lnTo>
                    <a:pt x="18000" y="18000"/>
                  </a:lnTo>
                  <a:lnTo>
                    <a:pt x="18000" y="1131656"/>
                  </a:lnTo>
                  <a:lnTo>
                    <a:pt x="0" y="11496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rot="2700000">
              <a:off x="10186669" y="5468727"/>
              <a:ext cx="18000" cy="1134090"/>
            </a:xfrm>
            <a:custGeom>
              <a:avLst/>
              <a:gdLst>
                <a:gd name="connsiteX0" fmla="*/ 18000 w 18000"/>
                <a:gd name="connsiteY0" fmla="*/ 0 h 1134090"/>
                <a:gd name="connsiteX1" fmla="*/ 18000 w 18000"/>
                <a:gd name="connsiteY1" fmla="*/ 1134090 h 1134090"/>
                <a:gd name="connsiteX2" fmla="*/ 0 w 18000"/>
                <a:gd name="connsiteY2" fmla="*/ 1116090 h 1134090"/>
                <a:gd name="connsiteX3" fmla="*/ 0 w 18000"/>
                <a:gd name="connsiteY3" fmla="*/ 18000 h 1134090"/>
                <a:gd name="connsiteX4" fmla="*/ 18000 w 18000"/>
                <a:gd name="connsiteY4" fmla="*/ 0 h 1134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134090">
                  <a:moveTo>
                    <a:pt x="18000" y="0"/>
                  </a:moveTo>
                  <a:lnTo>
                    <a:pt x="18000" y="1134090"/>
                  </a:lnTo>
                  <a:lnTo>
                    <a:pt x="0" y="111609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 rot="2700000">
              <a:off x="10283819" y="5626789"/>
              <a:ext cx="18000" cy="1012266"/>
            </a:xfrm>
            <a:custGeom>
              <a:avLst/>
              <a:gdLst>
                <a:gd name="connsiteX0" fmla="*/ 0 w 18000"/>
                <a:gd name="connsiteY0" fmla="*/ 0 h 1012266"/>
                <a:gd name="connsiteX1" fmla="*/ 18000 w 18000"/>
                <a:gd name="connsiteY1" fmla="*/ 18000 h 1012266"/>
                <a:gd name="connsiteX2" fmla="*/ 18000 w 18000"/>
                <a:gd name="connsiteY2" fmla="*/ 994266 h 1012266"/>
                <a:gd name="connsiteX3" fmla="*/ 0 w 18000"/>
                <a:gd name="connsiteY3" fmla="*/ 1012266 h 1012266"/>
                <a:gd name="connsiteX4" fmla="*/ 0 w 18000"/>
                <a:gd name="connsiteY4" fmla="*/ 0 h 1012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012266">
                  <a:moveTo>
                    <a:pt x="0" y="0"/>
                  </a:moveTo>
                  <a:lnTo>
                    <a:pt x="18000" y="18000"/>
                  </a:lnTo>
                  <a:lnTo>
                    <a:pt x="18000" y="994266"/>
                  </a:lnTo>
                  <a:lnTo>
                    <a:pt x="0" y="1012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 rot="2700000">
              <a:off x="10138095" y="5488848"/>
              <a:ext cx="18000" cy="996700"/>
            </a:xfrm>
            <a:custGeom>
              <a:avLst/>
              <a:gdLst>
                <a:gd name="connsiteX0" fmla="*/ 18000 w 18000"/>
                <a:gd name="connsiteY0" fmla="*/ 0 h 996700"/>
                <a:gd name="connsiteX1" fmla="*/ 18000 w 18000"/>
                <a:gd name="connsiteY1" fmla="*/ 996700 h 996700"/>
                <a:gd name="connsiteX2" fmla="*/ 0 w 18000"/>
                <a:gd name="connsiteY2" fmla="*/ 978700 h 996700"/>
                <a:gd name="connsiteX3" fmla="*/ 0 w 18000"/>
                <a:gd name="connsiteY3" fmla="*/ 18000 h 996700"/>
                <a:gd name="connsiteX4" fmla="*/ 18000 w 18000"/>
                <a:gd name="connsiteY4" fmla="*/ 0 h 99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996700">
                  <a:moveTo>
                    <a:pt x="18000" y="0"/>
                  </a:moveTo>
                  <a:lnTo>
                    <a:pt x="18000" y="996700"/>
                  </a:lnTo>
                  <a:lnTo>
                    <a:pt x="0" y="97870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 rot="2700000">
              <a:off x="10332393" y="5744058"/>
              <a:ext cx="18000" cy="874876"/>
            </a:xfrm>
            <a:custGeom>
              <a:avLst/>
              <a:gdLst>
                <a:gd name="connsiteX0" fmla="*/ 0 w 18000"/>
                <a:gd name="connsiteY0" fmla="*/ 0 h 874876"/>
                <a:gd name="connsiteX1" fmla="*/ 18000 w 18000"/>
                <a:gd name="connsiteY1" fmla="*/ 18000 h 874876"/>
                <a:gd name="connsiteX2" fmla="*/ 18000 w 18000"/>
                <a:gd name="connsiteY2" fmla="*/ 856876 h 874876"/>
                <a:gd name="connsiteX3" fmla="*/ 0 w 18000"/>
                <a:gd name="connsiteY3" fmla="*/ 874876 h 874876"/>
                <a:gd name="connsiteX4" fmla="*/ 0 w 18000"/>
                <a:gd name="connsiteY4" fmla="*/ 0 h 874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874876">
                  <a:moveTo>
                    <a:pt x="0" y="0"/>
                  </a:moveTo>
                  <a:lnTo>
                    <a:pt x="18000" y="18000"/>
                  </a:lnTo>
                  <a:lnTo>
                    <a:pt x="18000" y="856876"/>
                  </a:lnTo>
                  <a:lnTo>
                    <a:pt x="0" y="8748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/>
            <p:cNvSpPr/>
            <p:nvPr/>
          </p:nvSpPr>
          <p:spPr>
            <a:xfrm rot="2700000">
              <a:off x="10089520" y="5508968"/>
              <a:ext cx="18000" cy="859310"/>
            </a:xfrm>
            <a:custGeom>
              <a:avLst/>
              <a:gdLst>
                <a:gd name="connsiteX0" fmla="*/ 18000 w 18000"/>
                <a:gd name="connsiteY0" fmla="*/ 0 h 859310"/>
                <a:gd name="connsiteX1" fmla="*/ 18000 w 18000"/>
                <a:gd name="connsiteY1" fmla="*/ 859310 h 859310"/>
                <a:gd name="connsiteX2" fmla="*/ 0 w 18000"/>
                <a:gd name="connsiteY2" fmla="*/ 841310 h 859310"/>
                <a:gd name="connsiteX3" fmla="*/ 0 w 18000"/>
                <a:gd name="connsiteY3" fmla="*/ 18000 h 859310"/>
                <a:gd name="connsiteX4" fmla="*/ 18000 w 18000"/>
                <a:gd name="connsiteY4" fmla="*/ 0 h 859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859310">
                  <a:moveTo>
                    <a:pt x="18000" y="0"/>
                  </a:moveTo>
                  <a:lnTo>
                    <a:pt x="18000" y="859310"/>
                  </a:lnTo>
                  <a:lnTo>
                    <a:pt x="0" y="84131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/>
            <p:cNvSpPr/>
            <p:nvPr/>
          </p:nvSpPr>
          <p:spPr>
            <a:xfrm rot="2700000">
              <a:off x="10380968" y="5861328"/>
              <a:ext cx="18000" cy="737486"/>
            </a:xfrm>
            <a:custGeom>
              <a:avLst/>
              <a:gdLst>
                <a:gd name="connsiteX0" fmla="*/ 0 w 18000"/>
                <a:gd name="connsiteY0" fmla="*/ 0 h 737486"/>
                <a:gd name="connsiteX1" fmla="*/ 18000 w 18000"/>
                <a:gd name="connsiteY1" fmla="*/ 18000 h 737486"/>
                <a:gd name="connsiteX2" fmla="*/ 18000 w 18000"/>
                <a:gd name="connsiteY2" fmla="*/ 719486 h 737486"/>
                <a:gd name="connsiteX3" fmla="*/ 0 w 18000"/>
                <a:gd name="connsiteY3" fmla="*/ 737486 h 737486"/>
                <a:gd name="connsiteX4" fmla="*/ 0 w 18000"/>
                <a:gd name="connsiteY4" fmla="*/ 0 h 737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737486">
                  <a:moveTo>
                    <a:pt x="0" y="0"/>
                  </a:moveTo>
                  <a:lnTo>
                    <a:pt x="18000" y="18000"/>
                  </a:lnTo>
                  <a:lnTo>
                    <a:pt x="18000" y="719486"/>
                  </a:lnTo>
                  <a:lnTo>
                    <a:pt x="0" y="7374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 rot="2700000">
              <a:off x="10040945" y="5529088"/>
              <a:ext cx="18000" cy="721920"/>
            </a:xfrm>
            <a:custGeom>
              <a:avLst/>
              <a:gdLst>
                <a:gd name="connsiteX0" fmla="*/ 18000 w 18000"/>
                <a:gd name="connsiteY0" fmla="*/ 0 h 721920"/>
                <a:gd name="connsiteX1" fmla="*/ 18000 w 18000"/>
                <a:gd name="connsiteY1" fmla="*/ 721920 h 721920"/>
                <a:gd name="connsiteX2" fmla="*/ 0 w 18000"/>
                <a:gd name="connsiteY2" fmla="*/ 703920 h 721920"/>
                <a:gd name="connsiteX3" fmla="*/ 0 w 18000"/>
                <a:gd name="connsiteY3" fmla="*/ 18000 h 721920"/>
                <a:gd name="connsiteX4" fmla="*/ 18000 w 18000"/>
                <a:gd name="connsiteY4" fmla="*/ 0 h 7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721920">
                  <a:moveTo>
                    <a:pt x="18000" y="0"/>
                  </a:moveTo>
                  <a:lnTo>
                    <a:pt x="18000" y="721920"/>
                  </a:lnTo>
                  <a:lnTo>
                    <a:pt x="0" y="70392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 rot="2700000">
              <a:off x="10429543" y="5978598"/>
              <a:ext cx="18000" cy="600096"/>
            </a:xfrm>
            <a:custGeom>
              <a:avLst/>
              <a:gdLst>
                <a:gd name="connsiteX0" fmla="*/ 0 w 18000"/>
                <a:gd name="connsiteY0" fmla="*/ 0 h 600096"/>
                <a:gd name="connsiteX1" fmla="*/ 18000 w 18000"/>
                <a:gd name="connsiteY1" fmla="*/ 18000 h 600096"/>
                <a:gd name="connsiteX2" fmla="*/ 18000 w 18000"/>
                <a:gd name="connsiteY2" fmla="*/ 582096 h 600096"/>
                <a:gd name="connsiteX3" fmla="*/ 0 w 18000"/>
                <a:gd name="connsiteY3" fmla="*/ 600096 h 600096"/>
                <a:gd name="connsiteX4" fmla="*/ 0 w 18000"/>
                <a:gd name="connsiteY4" fmla="*/ 0 h 60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600096">
                  <a:moveTo>
                    <a:pt x="0" y="0"/>
                  </a:moveTo>
                  <a:lnTo>
                    <a:pt x="18000" y="18000"/>
                  </a:lnTo>
                  <a:lnTo>
                    <a:pt x="18000" y="582096"/>
                  </a:lnTo>
                  <a:lnTo>
                    <a:pt x="0" y="600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 rot="2700000">
              <a:off x="9992370" y="5549208"/>
              <a:ext cx="18000" cy="584530"/>
            </a:xfrm>
            <a:custGeom>
              <a:avLst/>
              <a:gdLst>
                <a:gd name="connsiteX0" fmla="*/ 18000 w 18000"/>
                <a:gd name="connsiteY0" fmla="*/ 0 h 584530"/>
                <a:gd name="connsiteX1" fmla="*/ 18000 w 18000"/>
                <a:gd name="connsiteY1" fmla="*/ 584530 h 584530"/>
                <a:gd name="connsiteX2" fmla="*/ 0 w 18000"/>
                <a:gd name="connsiteY2" fmla="*/ 566530 h 584530"/>
                <a:gd name="connsiteX3" fmla="*/ 0 w 18000"/>
                <a:gd name="connsiteY3" fmla="*/ 18000 h 584530"/>
                <a:gd name="connsiteX4" fmla="*/ 18000 w 18000"/>
                <a:gd name="connsiteY4" fmla="*/ 0 h 58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584530">
                  <a:moveTo>
                    <a:pt x="18000" y="0"/>
                  </a:moveTo>
                  <a:lnTo>
                    <a:pt x="18000" y="584530"/>
                  </a:lnTo>
                  <a:lnTo>
                    <a:pt x="0" y="56653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 rot="2700000">
              <a:off x="10478117" y="6095867"/>
              <a:ext cx="18000" cy="462706"/>
            </a:xfrm>
            <a:custGeom>
              <a:avLst/>
              <a:gdLst>
                <a:gd name="connsiteX0" fmla="*/ 0 w 18000"/>
                <a:gd name="connsiteY0" fmla="*/ 0 h 462706"/>
                <a:gd name="connsiteX1" fmla="*/ 18000 w 18000"/>
                <a:gd name="connsiteY1" fmla="*/ 18000 h 462706"/>
                <a:gd name="connsiteX2" fmla="*/ 18000 w 18000"/>
                <a:gd name="connsiteY2" fmla="*/ 444706 h 462706"/>
                <a:gd name="connsiteX3" fmla="*/ 0 w 18000"/>
                <a:gd name="connsiteY3" fmla="*/ 462706 h 462706"/>
                <a:gd name="connsiteX4" fmla="*/ 0 w 18000"/>
                <a:gd name="connsiteY4" fmla="*/ 0 h 46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462706">
                  <a:moveTo>
                    <a:pt x="0" y="0"/>
                  </a:moveTo>
                  <a:lnTo>
                    <a:pt x="18000" y="18000"/>
                  </a:lnTo>
                  <a:lnTo>
                    <a:pt x="18000" y="444706"/>
                  </a:lnTo>
                  <a:lnTo>
                    <a:pt x="0" y="462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 rot="2700000">
              <a:off x="9943796" y="5569329"/>
              <a:ext cx="18000" cy="447140"/>
            </a:xfrm>
            <a:custGeom>
              <a:avLst/>
              <a:gdLst>
                <a:gd name="connsiteX0" fmla="*/ 18000 w 18000"/>
                <a:gd name="connsiteY0" fmla="*/ 0 h 447140"/>
                <a:gd name="connsiteX1" fmla="*/ 18000 w 18000"/>
                <a:gd name="connsiteY1" fmla="*/ 447140 h 447140"/>
                <a:gd name="connsiteX2" fmla="*/ 0 w 18000"/>
                <a:gd name="connsiteY2" fmla="*/ 429140 h 447140"/>
                <a:gd name="connsiteX3" fmla="*/ 0 w 18000"/>
                <a:gd name="connsiteY3" fmla="*/ 18000 h 447140"/>
                <a:gd name="connsiteX4" fmla="*/ 18000 w 18000"/>
                <a:gd name="connsiteY4" fmla="*/ 0 h 44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447140">
                  <a:moveTo>
                    <a:pt x="18000" y="0"/>
                  </a:moveTo>
                  <a:lnTo>
                    <a:pt x="18000" y="447140"/>
                  </a:lnTo>
                  <a:lnTo>
                    <a:pt x="0" y="42914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 rot="2700000">
              <a:off x="10526692" y="6213137"/>
              <a:ext cx="18000" cy="325316"/>
            </a:xfrm>
            <a:custGeom>
              <a:avLst/>
              <a:gdLst>
                <a:gd name="connsiteX0" fmla="*/ 0 w 18000"/>
                <a:gd name="connsiteY0" fmla="*/ 0 h 325316"/>
                <a:gd name="connsiteX1" fmla="*/ 18000 w 18000"/>
                <a:gd name="connsiteY1" fmla="*/ 18000 h 325316"/>
                <a:gd name="connsiteX2" fmla="*/ 18000 w 18000"/>
                <a:gd name="connsiteY2" fmla="*/ 307316 h 325316"/>
                <a:gd name="connsiteX3" fmla="*/ 0 w 18000"/>
                <a:gd name="connsiteY3" fmla="*/ 325316 h 325316"/>
                <a:gd name="connsiteX4" fmla="*/ 0 w 18000"/>
                <a:gd name="connsiteY4" fmla="*/ 0 h 32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325316">
                  <a:moveTo>
                    <a:pt x="0" y="0"/>
                  </a:moveTo>
                  <a:lnTo>
                    <a:pt x="18000" y="18000"/>
                  </a:lnTo>
                  <a:lnTo>
                    <a:pt x="18000" y="307316"/>
                  </a:lnTo>
                  <a:lnTo>
                    <a:pt x="0" y="3253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 rot="2700000">
              <a:off x="9895221" y="5589449"/>
              <a:ext cx="18000" cy="309750"/>
            </a:xfrm>
            <a:custGeom>
              <a:avLst/>
              <a:gdLst>
                <a:gd name="connsiteX0" fmla="*/ 18000 w 18000"/>
                <a:gd name="connsiteY0" fmla="*/ 0 h 309750"/>
                <a:gd name="connsiteX1" fmla="*/ 18000 w 18000"/>
                <a:gd name="connsiteY1" fmla="*/ 309750 h 309750"/>
                <a:gd name="connsiteX2" fmla="*/ 0 w 18000"/>
                <a:gd name="connsiteY2" fmla="*/ 291750 h 309750"/>
                <a:gd name="connsiteX3" fmla="*/ 0 w 18000"/>
                <a:gd name="connsiteY3" fmla="*/ 18000 h 309750"/>
                <a:gd name="connsiteX4" fmla="*/ 18000 w 18000"/>
                <a:gd name="connsiteY4" fmla="*/ 0 h 30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309750">
                  <a:moveTo>
                    <a:pt x="18000" y="0"/>
                  </a:moveTo>
                  <a:lnTo>
                    <a:pt x="18000" y="309750"/>
                  </a:lnTo>
                  <a:lnTo>
                    <a:pt x="0" y="29175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/>
            <p:cNvSpPr/>
            <p:nvPr/>
          </p:nvSpPr>
          <p:spPr>
            <a:xfrm rot="2700000">
              <a:off x="10575267" y="6330407"/>
              <a:ext cx="18000" cy="187926"/>
            </a:xfrm>
            <a:custGeom>
              <a:avLst/>
              <a:gdLst>
                <a:gd name="connsiteX0" fmla="*/ 0 w 18000"/>
                <a:gd name="connsiteY0" fmla="*/ 0 h 187926"/>
                <a:gd name="connsiteX1" fmla="*/ 18000 w 18000"/>
                <a:gd name="connsiteY1" fmla="*/ 18000 h 187926"/>
                <a:gd name="connsiteX2" fmla="*/ 18000 w 18000"/>
                <a:gd name="connsiteY2" fmla="*/ 169926 h 187926"/>
                <a:gd name="connsiteX3" fmla="*/ 0 w 18000"/>
                <a:gd name="connsiteY3" fmla="*/ 187926 h 187926"/>
                <a:gd name="connsiteX4" fmla="*/ 0 w 18000"/>
                <a:gd name="connsiteY4" fmla="*/ 0 h 18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87926">
                  <a:moveTo>
                    <a:pt x="0" y="0"/>
                  </a:moveTo>
                  <a:lnTo>
                    <a:pt x="18000" y="18000"/>
                  </a:lnTo>
                  <a:lnTo>
                    <a:pt x="18000" y="169926"/>
                  </a:lnTo>
                  <a:lnTo>
                    <a:pt x="0" y="1879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/>
            <p:cNvSpPr/>
            <p:nvPr/>
          </p:nvSpPr>
          <p:spPr>
            <a:xfrm rot="2700000">
              <a:off x="9846646" y="5609569"/>
              <a:ext cx="18000" cy="172360"/>
            </a:xfrm>
            <a:custGeom>
              <a:avLst/>
              <a:gdLst>
                <a:gd name="connsiteX0" fmla="*/ 18000 w 18000"/>
                <a:gd name="connsiteY0" fmla="*/ 0 h 172360"/>
                <a:gd name="connsiteX1" fmla="*/ 18000 w 18000"/>
                <a:gd name="connsiteY1" fmla="*/ 172360 h 172360"/>
                <a:gd name="connsiteX2" fmla="*/ 0 w 18000"/>
                <a:gd name="connsiteY2" fmla="*/ 154360 h 172360"/>
                <a:gd name="connsiteX3" fmla="*/ 0 w 18000"/>
                <a:gd name="connsiteY3" fmla="*/ 18000 h 172360"/>
                <a:gd name="connsiteX4" fmla="*/ 18000 w 18000"/>
                <a:gd name="connsiteY4" fmla="*/ 0 h 17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72360">
                  <a:moveTo>
                    <a:pt x="18000" y="0"/>
                  </a:moveTo>
                  <a:lnTo>
                    <a:pt x="18000" y="172360"/>
                  </a:lnTo>
                  <a:lnTo>
                    <a:pt x="0" y="15436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 rot="2700000">
              <a:off x="10623844" y="6447682"/>
              <a:ext cx="18000" cy="50530"/>
            </a:xfrm>
            <a:custGeom>
              <a:avLst/>
              <a:gdLst>
                <a:gd name="connsiteX0" fmla="*/ 0 w 18000"/>
                <a:gd name="connsiteY0" fmla="*/ 0 h 50530"/>
                <a:gd name="connsiteX1" fmla="*/ 18000 w 18000"/>
                <a:gd name="connsiteY1" fmla="*/ 18000 h 50530"/>
                <a:gd name="connsiteX2" fmla="*/ 18000 w 18000"/>
                <a:gd name="connsiteY2" fmla="*/ 32530 h 50530"/>
                <a:gd name="connsiteX3" fmla="*/ 0 w 18000"/>
                <a:gd name="connsiteY3" fmla="*/ 50530 h 50530"/>
                <a:gd name="connsiteX4" fmla="*/ 0 w 18000"/>
                <a:gd name="connsiteY4" fmla="*/ 0 h 5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50530">
                  <a:moveTo>
                    <a:pt x="0" y="0"/>
                  </a:moveTo>
                  <a:lnTo>
                    <a:pt x="18000" y="18000"/>
                  </a:lnTo>
                  <a:lnTo>
                    <a:pt x="18000" y="32530"/>
                  </a:lnTo>
                  <a:lnTo>
                    <a:pt x="0" y="505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/>
            <p:cNvSpPr/>
            <p:nvPr/>
          </p:nvSpPr>
          <p:spPr>
            <a:xfrm rot="2700000">
              <a:off x="9798512" y="5629872"/>
              <a:ext cx="17485" cy="34970"/>
            </a:xfrm>
            <a:custGeom>
              <a:avLst/>
              <a:gdLst>
                <a:gd name="connsiteX0" fmla="*/ 17485 w 17485"/>
                <a:gd name="connsiteY0" fmla="*/ 0 h 34970"/>
                <a:gd name="connsiteX1" fmla="*/ 17485 w 17485"/>
                <a:gd name="connsiteY1" fmla="*/ 34970 h 34970"/>
                <a:gd name="connsiteX2" fmla="*/ 0 w 17485"/>
                <a:gd name="connsiteY2" fmla="*/ 17485 h 34970"/>
                <a:gd name="connsiteX3" fmla="*/ 17485 w 17485"/>
                <a:gd name="connsiteY3" fmla="*/ 0 h 3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85" h="34970">
                  <a:moveTo>
                    <a:pt x="17485" y="0"/>
                  </a:moveTo>
                  <a:lnTo>
                    <a:pt x="17485" y="34970"/>
                  </a:lnTo>
                  <a:lnTo>
                    <a:pt x="0" y="17485"/>
                  </a:lnTo>
                  <a:lnTo>
                    <a:pt x="17485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/>
            <p:cNvSpPr/>
            <p:nvPr/>
          </p:nvSpPr>
          <p:spPr>
            <a:xfrm rot="2700000">
              <a:off x="10638144" y="6474615"/>
              <a:ext cx="7265" cy="14530"/>
            </a:xfrm>
            <a:custGeom>
              <a:avLst/>
              <a:gdLst>
                <a:gd name="connsiteX0" fmla="*/ 0 w 7265"/>
                <a:gd name="connsiteY0" fmla="*/ 0 h 14530"/>
                <a:gd name="connsiteX1" fmla="*/ 7265 w 7265"/>
                <a:gd name="connsiteY1" fmla="*/ 7265 h 14530"/>
                <a:gd name="connsiteX2" fmla="*/ 0 w 7265"/>
                <a:gd name="connsiteY2" fmla="*/ 14530 h 14530"/>
                <a:gd name="connsiteX3" fmla="*/ 0 w 7265"/>
                <a:gd name="connsiteY3" fmla="*/ 0 h 1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5" h="14530">
                  <a:moveTo>
                    <a:pt x="0" y="0"/>
                  </a:moveTo>
                  <a:lnTo>
                    <a:pt x="7265" y="7265"/>
                  </a:lnTo>
                  <a:lnTo>
                    <a:pt x="0" y="145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27695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8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14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7" grpId="0" animBg="1"/>
      <p:bldP spid="38" grpId="0" animBg="1"/>
      <p:bldP spid="35" grpId="0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图片"/>
          <p:cNvSpPr/>
          <p:nvPr/>
        </p:nvSpPr>
        <p:spPr>
          <a:xfrm>
            <a:off x="1496818" y="0"/>
            <a:ext cx="7398851" cy="6858000"/>
          </a:xfrm>
          <a:prstGeom prst="rect">
            <a:avLst/>
          </a:prstGeom>
          <a:blipFill dpi="0" rotWithShape="1">
            <a:blip r:embed="rId2">
              <a:alphaModFix amt="99000"/>
            </a:blip>
            <a:srcRect/>
            <a:tile tx="-1073150" ty="0" sx="100000" sy="10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装饰元素"/>
          <p:cNvGrpSpPr/>
          <p:nvPr/>
        </p:nvGrpSpPr>
        <p:grpSpPr>
          <a:xfrm>
            <a:off x="-102607" y="1017617"/>
            <a:ext cx="2026739" cy="1192552"/>
            <a:chOff x="-102607" y="1017617"/>
            <a:chExt cx="2026739" cy="1192552"/>
          </a:xfrm>
        </p:grpSpPr>
        <p:sp>
          <p:nvSpPr>
            <p:cNvPr id="49" name="矩形 48"/>
            <p:cNvSpPr/>
            <p:nvPr/>
          </p:nvSpPr>
          <p:spPr>
            <a:xfrm>
              <a:off x="-102607" y="2028835"/>
              <a:ext cx="181336" cy="181334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512527" y="2028835"/>
              <a:ext cx="181336" cy="181334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1127661" y="2028835"/>
              <a:ext cx="181336" cy="181334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1742796" y="2028835"/>
              <a:ext cx="181336" cy="181334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-102607" y="1352651"/>
              <a:ext cx="181336" cy="181334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512527" y="1352651"/>
              <a:ext cx="181336" cy="181334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1127661" y="1352651"/>
              <a:ext cx="181336" cy="181334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1742796" y="1352651"/>
              <a:ext cx="181336" cy="181334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78600" y="1693801"/>
              <a:ext cx="254893" cy="181355"/>
              <a:chOff x="9628897" y="5638531"/>
              <a:chExt cx="1190483" cy="846983"/>
            </a:xfrm>
          </p:grpSpPr>
          <p:sp>
            <p:nvSpPr>
              <p:cNvPr id="24" name="任意多边形: 形状 23"/>
              <p:cNvSpPr/>
              <p:nvPr/>
            </p:nvSpPr>
            <p:spPr>
              <a:xfrm rot="2700000">
                <a:off x="10235536" y="5509409"/>
                <a:ext cx="17999" cy="1149689"/>
              </a:xfrm>
              <a:custGeom>
                <a:avLst/>
                <a:gdLst>
                  <a:gd name="connsiteX0" fmla="*/ 0 w 18000"/>
                  <a:gd name="connsiteY0" fmla="*/ 0 h 1149656"/>
                  <a:gd name="connsiteX1" fmla="*/ 18000 w 18000"/>
                  <a:gd name="connsiteY1" fmla="*/ 18000 h 1149656"/>
                  <a:gd name="connsiteX2" fmla="*/ 18000 w 18000"/>
                  <a:gd name="connsiteY2" fmla="*/ 1131656 h 1149656"/>
                  <a:gd name="connsiteX3" fmla="*/ 0 w 18000"/>
                  <a:gd name="connsiteY3" fmla="*/ 1149656 h 1149656"/>
                  <a:gd name="connsiteX4" fmla="*/ 0 w 18000"/>
                  <a:gd name="connsiteY4" fmla="*/ 0 h 11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4965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131656"/>
                    </a:lnTo>
                    <a:lnTo>
                      <a:pt x="0" y="11496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 rot="2700000">
                <a:off x="10186958" y="5468619"/>
                <a:ext cx="17999" cy="1134122"/>
              </a:xfrm>
              <a:custGeom>
                <a:avLst/>
                <a:gdLst>
                  <a:gd name="connsiteX0" fmla="*/ 18000 w 18000"/>
                  <a:gd name="connsiteY0" fmla="*/ 0 h 1134090"/>
                  <a:gd name="connsiteX1" fmla="*/ 18000 w 18000"/>
                  <a:gd name="connsiteY1" fmla="*/ 1134090 h 1134090"/>
                  <a:gd name="connsiteX2" fmla="*/ 0 w 18000"/>
                  <a:gd name="connsiteY2" fmla="*/ 1116090 h 1134090"/>
                  <a:gd name="connsiteX3" fmla="*/ 0 w 18000"/>
                  <a:gd name="connsiteY3" fmla="*/ 18000 h 1134090"/>
                  <a:gd name="connsiteX4" fmla="*/ 18000 w 18000"/>
                  <a:gd name="connsiteY4" fmla="*/ 0 h 11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34090">
                    <a:moveTo>
                      <a:pt x="18000" y="0"/>
                    </a:moveTo>
                    <a:lnTo>
                      <a:pt x="18000" y="1134090"/>
                    </a:lnTo>
                    <a:lnTo>
                      <a:pt x="0" y="111609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 rot="2700000">
                <a:off x="10284105" y="5626679"/>
                <a:ext cx="17999" cy="1012296"/>
              </a:xfrm>
              <a:custGeom>
                <a:avLst/>
                <a:gdLst>
                  <a:gd name="connsiteX0" fmla="*/ 0 w 18000"/>
                  <a:gd name="connsiteY0" fmla="*/ 0 h 1012266"/>
                  <a:gd name="connsiteX1" fmla="*/ 18000 w 18000"/>
                  <a:gd name="connsiteY1" fmla="*/ 18000 h 1012266"/>
                  <a:gd name="connsiteX2" fmla="*/ 18000 w 18000"/>
                  <a:gd name="connsiteY2" fmla="*/ 994266 h 1012266"/>
                  <a:gd name="connsiteX3" fmla="*/ 0 w 18000"/>
                  <a:gd name="connsiteY3" fmla="*/ 1012266 h 1012266"/>
                  <a:gd name="connsiteX4" fmla="*/ 0 w 18000"/>
                  <a:gd name="connsiteY4" fmla="*/ 0 h 101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01226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994266"/>
                    </a:lnTo>
                    <a:lnTo>
                      <a:pt x="0" y="10122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 rot="2700000">
                <a:off x="10138393" y="5488741"/>
                <a:ext cx="17999" cy="996731"/>
              </a:xfrm>
              <a:custGeom>
                <a:avLst/>
                <a:gdLst>
                  <a:gd name="connsiteX0" fmla="*/ 18000 w 18000"/>
                  <a:gd name="connsiteY0" fmla="*/ 0 h 996700"/>
                  <a:gd name="connsiteX1" fmla="*/ 18000 w 18000"/>
                  <a:gd name="connsiteY1" fmla="*/ 996700 h 996700"/>
                  <a:gd name="connsiteX2" fmla="*/ 0 w 18000"/>
                  <a:gd name="connsiteY2" fmla="*/ 978700 h 996700"/>
                  <a:gd name="connsiteX3" fmla="*/ 0 w 18000"/>
                  <a:gd name="connsiteY3" fmla="*/ 18000 h 996700"/>
                  <a:gd name="connsiteX4" fmla="*/ 18000 w 18000"/>
                  <a:gd name="connsiteY4" fmla="*/ 0 h 99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996700">
                    <a:moveTo>
                      <a:pt x="18000" y="0"/>
                    </a:moveTo>
                    <a:lnTo>
                      <a:pt x="18000" y="996700"/>
                    </a:lnTo>
                    <a:lnTo>
                      <a:pt x="0" y="97870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 rot="2700000">
                <a:off x="10332696" y="5743948"/>
                <a:ext cx="17999" cy="874900"/>
              </a:xfrm>
              <a:custGeom>
                <a:avLst/>
                <a:gdLst>
                  <a:gd name="connsiteX0" fmla="*/ 0 w 18000"/>
                  <a:gd name="connsiteY0" fmla="*/ 0 h 874876"/>
                  <a:gd name="connsiteX1" fmla="*/ 18000 w 18000"/>
                  <a:gd name="connsiteY1" fmla="*/ 18000 h 874876"/>
                  <a:gd name="connsiteX2" fmla="*/ 18000 w 18000"/>
                  <a:gd name="connsiteY2" fmla="*/ 856876 h 874876"/>
                  <a:gd name="connsiteX3" fmla="*/ 0 w 18000"/>
                  <a:gd name="connsiteY3" fmla="*/ 874876 h 874876"/>
                  <a:gd name="connsiteX4" fmla="*/ 0 w 18000"/>
                  <a:gd name="connsiteY4" fmla="*/ 0 h 8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7487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856876"/>
                    </a:lnTo>
                    <a:lnTo>
                      <a:pt x="0" y="8748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 rot="2700000">
                <a:off x="10089793" y="5508865"/>
                <a:ext cx="17999" cy="859331"/>
              </a:xfrm>
              <a:custGeom>
                <a:avLst/>
                <a:gdLst>
                  <a:gd name="connsiteX0" fmla="*/ 18000 w 18000"/>
                  <a:gd name="connsiteY0" fmla="*/ 0 h 859310"/>
                  <a:gd name="connsiteX1" fmla="*/ 18000 w 18000"/>
                  <a:gd name="connsiteY1" fmla="*/ 859310 h 859310"/>
                  <a:gd name="connsiteX2" fmla="*/ 0 w 18000"/>
                  <a:gd name="connsiteY2" fmla="*/ 841310 h 859310"/>
                  <a:gd name="connsiteX3" fmla="*/ 0 w 18000"/>
                  <a:gd name="connsiteY3" fmla="*/ 18000 h 859310"/>
                  <a:gd name="connsiteX4" fmla="*/ 18000 w 18000"/>
                  <a:gd name="connsiteY4" fmla="*/ 0 h 85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59310">
                    <a:moveTo>
                      <a:pt x="18000" y="0"/>
                    </a:moveTo>
                    <a:lnTo>
                      <a:pt x="18000" y="859310"/>
                    </a:lnTo>
                    <a:lnTo>
                      <a:pt x="0" y="84131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 rot="2700000">
                <a:off x="10381226" y="5861224"/>
                <a:ext cx="17999" cy="737504"/>
              </a:xfrm>
              <a:custGeom>
                <a:avLst/>
                <a:gdLst>
                  <a:gd name="connsiteX0" fmla="*/ 0 w 18000"/>
                  <a:gd name="connsiteY0" fmla="*/ 0 h 737486"/>
                  <a:gd name="connsiteX1" fmla="*/ 18000 w 18000"/>
                  <a:gd name="connsiteY1" fmla="*/ 18000 h 737486"/>
                  <a:gd name="connsiteX2" fmla="*/ 18000 w 18000"/>
                  <a:gd name="connsiteY2" fmla="*/ 719486 h 737486"/>
                  <a:gd name="connsiteX3" fmla="*/ 0 w 18000"/>
                  <a:gd name="connsiteY3" fmla="*/ 737486 h 737486"/>
                  <a:gd name="connsiteX4" fmla="*/ 0 w 18000"/>
                  <a:gd name="connsiteY4" fmla="*/ 0 h 73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3748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719486"/>
                    </a:lnTo>
                    <a:lnTo>
                      <a:pt x="0" y="7374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 rot="2700000">
                <a:off x="10041200" y="5528988"/>
                <a:ext cx="17999" cy="721938"/>
              </a:xfrm>
              <a:custGeom>
                <a:avLst/>
                <a:gdLst>
                  <a:gd name="connsiteX0" fmla="*/ 18000 w 18000"/>
                  <a:gd name="connsiteY0" fmla="*/ 0 h 721920"/>
                  <a:gd name="connsiteX1" fmla="*/ 18000 w 18000"/>
                  <a:gd name="connsiteY1" fmla="*/ 721920 h 721920"/>
                  <a:gd name="connsiteX2" fmla="*/ 0 w 18000"/>
                  <a:gd name="connsiteY2" fmla="*/ 703920 h 721920"/>
                  <a:gd name="connsiteX3" fmla="*/ 0 w 18000"/>
                  <a:gd name="connsiteY3" fmla="*/ 18000 h 721920"/>
                  <a:gd name="connsiteX4" fmla="*/ 18000 w 18000"/>
                  <a:gd name="connsiteY4" fmla="*/ 0 h 7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21920">
                    <a:moveTo>
                      <a:pt x="18000" y="0"/>
                    </a:moveTo>
                    <a:lnTo>
                      <a:pt x="18000" y="721920"/>
                    </a:lnTo>
                    <a:lnTo>
                      <a:pt x="0" y="70392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 rot="2700000">
                <a:off x="10429804" y="5978493"/>
                <a:ext cx="17999" cy="600112"/>
              </a:xfrm>
              <a:custGeom>
                <a:avLst/>
                <a:gdLst>
                  <a:gd name="connsiteX0" fmla="*/ 0 w 18000"/>
                  <a:gd name="connsiteY0" fmla="*/ 0 h 600096"/>
                  <a:gd name="connsiteX1" fmla="*/ 18000 w 18000"/>
                  <a:gd name="connsiteY1" fmla="*/ 18000 h 600096"/>
                  <a:gd name="connsiteX2" fmla="*/ 18000 w 18000"/>
                  <a:gd name="connsiteY2" fmla="*/ 582096 h 600096"/>
                  <a:gd name="connsiteX3" fmla="*/ 0 w 18000"/>
                  <a:gd name="connsiteY3" fmla="*/ 600096 h 600096"/>
                  <a:gd name="connsiteX4" fmla="*/ 0 w 18000"/>
                  <a:gd name="connsiteY4" fmla="*/ 0 h 60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60009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582096"/>
                    </a:lnTo>
                    <a:lnTo>
                      <a:pt x="0" y="600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 rot="2700000">
                <a:off x="9992639" y="5549110"/>
                <a:ext cx="17999" cy="584547"/>
              </a:xfrm>
              <a:custGeom>
                <a:avLst/>
                <a:gdLst>
                  <a:gd name="connsiteX0" fmla="*/ 18000 w 18000"/>
                  <a:gd name="connsiteY0" fmla="*/ 0 h 584530"/>
                  <a:gd name="connsiteX1" fmla="*/ 18000 w 18000"/>
                  <a:gd name="connsiteY1" fmla="*/ 584530 h 584530"/>
                  <a:gd name="connsiteX2" fmla="*/ 0 w 18000"/>
                  <a:gd name="connsiteY2" fmla="*/ 566530 h 584530"/>
                  <a:gd name="connsiteX3" fmla="*/ 0 w 18000"/>
                  <a:gd name="connsiteY3" fmla="*/ 18000 h 584530"/>
                  <a:gd name="connsiteX4" fmla="*/ 18000 w 18000"/>
                  <a:gd name="connsiteY4" fmla="*/ 0 h 58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84530">
                    <a:moveTo>
                      <a:pt x="18000" y="0"/>
                    </a:moveTo>
                    <a:lnTo>
                      <a:pt x="18000" y="584530"/>
                    </a:lnTo>
                    <a:lnTo>
                      <a:pt x="0" y="56653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 rot="2700000">
                <a:off x="10478395" y="6095762"/>
                <a:ext cx="17999" cy="462716"/>
              </a:xfrm>
              <a:custGeom>
                <a:avLst/>
                <a:gdLst>
                  <a:gd name="connsiteX0" fmla="*/ 0 w 18000"/>
                  <a:gd name="connsiteY0" fmla="*/ 0 h 462706"/>
                  <a:gd name="connsiteX1" fmla="*/ 18000 w 18000"/>
                  <a:gd name="connsiteY1" fmla="*/ 18000 h 462706"/>
                  <a:gd name="connsiteX2" fmla="*/ 18000 w 18000"/>
                  <a:gd name="connsiteY2" fmla="*/ 444706 h 462706"/>
                  <a:gd name="connsiteX3" fmla="*/ 0 w 18000"/>
                  <a:gd name="connsiteY3" fmla="*/ 462706 h 462706"/>
                  <a:gd name="connsiteX4" fmla="*/ 0 w 18000"/>
                  <a:gd name="connsiteY4" fmla="*/ 0 h 46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6270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444706"/>
                    </a:lnTo>
                    <a:lnTo>
                      <a:pt x="0" y="462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 rot="2700000">
                <a:off x="9944083" y="5569232"/>
                <a:ext cx="17999" cy="447151"/>
              </a:xfrm>
              <a:custGeom>
                <a:avLst/>
                <a:gdLst>
                  <a:gd name="connsiteX0" fmla="*/ 18000 w 18000"/>
                  <a:gd name="connsiteY0" fmla="*/ 0 h 447140"/>
                  <a:gd name="connsiteX1" fmla="*/ 18000 w 18000"/>
                  <a:gd name="connsiteY1" fmla="*/ 447140 h 447140"/>
                  <a:gd name="connsiteX2" fmla="*/ 0 w 18000"/>
                  <a:gd name="connsiteY2" fmla="*/ 429140 h 447140"/>
                  <a:gd name="connsiteX3" fmla="*/ 0 w 18000"/>
                  <a:gd name="connsiteY3" fmla="*/ 18000 h 447140"/>
                  <a:gd name="connsiteX4" fmla="*/ 18000 w 18000"/>
                  <a:gd name="connsiteY4" fmla="*/ 0 h 44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47140">
                    <a:moveTo>
                      <a:pt x="18000" y="0"/>
                    </a:moveTo>
                    <a:lnTo>
                      <a:pt x="18000" y="447140"/>
                    </a:lnTo>
                    <a:lnTo>
                      <a:pt x="0" y="42914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 rot="2700000">
                <a:off x="10527016" y="6213031"/>
                <a:ext cx="17999" cy="325326"/>
              </a:xfrm>
              <a:custGeom>
                <a:avLst/>
                <a:gdLst>
                  <a:gd name="connsiteX0" fmla="*/ 0 w 18000"/>
                  <a:gd name="connsiteY0" fmla="*/ 0 h 325316"/>
                  <a:gd name="connsiteX1" fmla="*/ 18000 w 18000"/>
                  <a:gd name="connsiteY1" fmla="*/ 18000 h 325316"/>
                  <a:gd name="connsiteX2" fmla="*/ 18000 w 18000"/>
                  <a:gd name="connsiteY2" fmla="*/ 307316 h 325316"/>
                  <a:gd name="connsiteX3" fmla="*/ 0 w 18000"/>
                  <a:gd name="connsiteY3" fmla="*/ 325316 h 325316"/>
                  <a:gd name="connsiteX4" fmla="*/ 0 w 18000"/>
                  <a:gd name="connsiteY4" fmla="*/ 0 h 325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531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07316"/>
                    </a:lnTo>
                    <a:lnTo>
                      <a:pt x="0" y="325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 rot="2700000">
                <a:off x="9895524" y="5589355"/>
                <a:ext cx="17999" cy="309759"/>
              </a:xfrm>
              <a:custGeom>
                <a:avLst/>
                <a:gdLst>
                  <a:gd name="connsiteX0" fmla="*/ 18000 w 18000"/>
                  <a:gd name="connsiteY0" fmla="*/ 0 h 309750"/>
                  <a:gd name="connsiteX1" fmla="*/ 18000 w 18000"/>
                  <a:gd name="connsiteY1" fmla="*/ 309750 h 309750"/>
                  <a:gd name="connsiteX2" fmla="*/ 0 w 18000"/>
                  <a:gd name="connsiteY2" fmla="*/ 291750 h 309750"/>
                  <a:gd name="connsiteX3" fmla="*/ 0 w 18000"/>
                  <a:gd name="connsiteY3" fmla="*/ 18000 h 309750"/>
                  <a:gd name="connsiteX4" fmla="*/ 18000 w 18000"/>
                  <a:gd name="connsiteY4" fmla="*/ 0 h 3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09750">
                    <a:moveTo>
                      <a:pt x="18000" y="0"/>
                    </a:moveTo>
                    <a:lnTo>
                      <a:pt x="18000" y="309750"/>
                    </a:lnTo>
                    <a:lnTo>
                      <a:pt x="0" y="29175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 rot="2700000">
                <a:off x="10575599" y="6330306"/>
                <a:ext cx="17999" cy="187933"/>
              </a:xfrm>
              <a:custGeom>
                <a:avLst/>
                <a:gdLst>
                  <a:gd name="connsiteX0" fmla="*/ 0 w 18000"/>
                  <a:gd name="connsiteY0" fmla="*/ 0 h 187926"/>
                  <a:gd name="connsiteX1" fmla="*/ 18000 w 18000"/>
                  <a:gd name="connsiteY1" fmla="*/ 18000 h 187926"/>
                  <a:gd name="connsiteX2" fmla="*/ 18000 w 18000"/>
                  <a:gd name="connsiteY2" fmla="*/ 169926 h 187926"/>
                  <a:gd name="connsiteX3" fmla="*/ 0 w 18000"/>
                  <a:gd name="connsiteY3" fmla="*/ 187926 h 187926"/>
                  <a:gd name="connsiteX4" fmla="*/ 0 w 18000"/>
                  <a:gd name="connsiteY4" fmla="*/ 0 h 1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792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69926"/>
                    </a:lnTo>
                    <a:lnTo>
                      <a:pt x="0" y="1879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 rot="2700000">
                <a:off x="9846929" y="5609478"/>
                <a:ext cx="17999" cy="172365"/>
              </a:xfrm>
              <a:custGeom>
                <a:avLst/>
                <a:gdLst>
                  <a:gd name="connsiteX0" fmla="*/ 18000 w 18000"/>
                  <a:gd name="connsiteY0" fmla="*/ 0 h 172360"/>
                  <a:gd name="connsiteX1" fmla="*/ 18000 w 18000"/>
                  <a:gd name="connsiteY1" fmla="*/ 172360 h 172360"/>
                  <a:gd name="connsiteX2" fmla="*/ 0 w 18000"/>
                  <a:gd name="connsiteY2" fmla="*/ 154360 h 172360"/>
                  <a:gd name="connsiteX3" fmla="*/ 0 w 18000"/>
                  <a:gd name="connsiteY3" fmla="*/ 18000 h 172360"/>
                  <a:gd name="connsiteX4" fmla="*/ 18000 w 18000"/>
                  <a:gd name="connsiteY4" fmla="*/ 0 h 17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72360">
                    <a:moveTo>
                      <a:pt x="18000" y="0"/>
                    </a:moveTo>
                    <a:lnTo>
                      <a:pt x="18000" y="172360"/>
                    </a:lnTo>
                    <a:lnTo>
                      <a:pt x="0" y="15436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 rot="2700000">
                <a:off x="10624175" y="6447581"/>
                <a:ext cx="17999" cy="50530"/>
              </a:xfrm>
              <a:custGeom>
                <a:avLst/>
                <a:gdLst>
                  <a:gd name="connsiteX0" fmla="*/ 0 w 18000"/>
                  <a:gd name="connsiteY0" fmla="*/ 0 h 50530"/>
                  <a:gd name="connsiteX1" fmla="*/ 18000 w 18000"/>
                  <a:gd name="connsiteY1" fmla="*/ 18000 h 50530"/>
                  <a:gd name="connsiteX2" fmla="*/ 18000 w 18000"/>
                  <a:gd name="connsiteY2" fmla="*/ 32530 h 50530"/>
                  <a:gd name="connsiteX3" fmla="*/ 0 w 18000"/>
                  <a:gd name="connsiteY3" fmla="*/ 50530 h 50530"/>
                  <a:gd name="connsiteX4" fmla="*/ 0 w 18000"/>
                  <a:gd name="connsiteY4" fmla="*/ 0 h 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530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2530"/>
                    </a:lnTo>
                    <a:lnTo>
                      <a:pt x="0" y="50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 rot="2700000">
                <a:off x="9798809" y="5629787"/>
                <a:ext cx="17486" cy="34973"/>
              </a:xfrm>
              <a:custGeom>
                <a:avLst/>
                <a:gdLst>
                  <a:gd name="connsiteX0" fmla="*/ 17485 w 17485"/>
                  <a:gd name="connsiteY0" fmla="*/ 0 h 34970"/>
                  <a:gd name="connsiteX1" fmla="*/ 17485 w 17485"/>
                  <a:gd name="connsiteY1" fmla="*/ 34970 h 34970"/>
                  <a:gd name="connsiteX2" fmla="*/ 0 w 17485"/>
                  <a:gd name="connsiteY2" fmla="*/ 17485 h 34970"/>
                  <a:gd name="connsiteX3" fmla="*/ 17485 w 17485"/>
                  <a:gd name="connsiteY3" fmla="*/ 0 h 3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85" h="34970">
                    <a:moveTo>
                      <a:pt x="17485" y="0"/>
                    </a:moveTo>
                    <a:lnTo>
                      <a:pt x="17485" y="34970"/>
                    </a:lnTo>
                    <a:lnTo>
                      <a:pt x="0" y="17485"/>
                    </a:lnTo>
                    <a:lnTo>
                      <a:pt x="174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 rot="2700000">
                <a:off x="10638146" y="6474616"/>
                <a:ext cx="7267" cy="14530"/>
              </a:xfrm>
              <a:custGeom>
                <a:avLst/>
                <a:gdLst>
                  <a:gd name="connsiteX0" fmla="*/ 0 w 7265"/>
                  <a:gd name="connsiteY0" fmla="*/ 0 h 14530"/>
                  <a:gd name="connsiteX1" fmla="*/ 7265 w 7265"/>
                  <a:gd name="connsiteY1" fmla="*/ 7265 h 14530"/>
                  <a:gd name="connsiteX2" fmla="*/ 0 w 7265"/>
                  <a:gd name="connsiteY2" fmla="*/ 14530 h 14530"/>
                  <a:gd name="connsiteX3" fmla="*/ 0 w 7265"/>
                  <a:gd name="connsiteY3" fmla="*/ 0 h 1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5" h="14530">
                    <a:moveTo>
                      <a:pt x="0" y="0"/>
                    </a:moveTo>
                    <a:lnTo>
                      <a:pt x="7265" y="7265"/>
                    </a:lnTo>
                    <a:lnTo>
                      <a:pt x="0" y="14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1369368" y="1693801"/>
              <a:ext cx="254893" cy="181355"/>
              <a:chOff x="9628897" y="5638531"/>
              <a:chExt cx="1190483" cy="846983"/>
            </a:xfrm>
          </p:grpSpPr>
          <p:sp>
            <p:nvSpPr>
              <p:cNvPr id="74" name="任意多边形: 形状 73"/>
              <p:cNvSpPr/>
              <p:nvPr/>
            </p:nvSpPr>
            <p:spPr>
              <a:xfrm rot="2700000">
                <a:off x="10235536" y="5509409"/>
                <a:ext cx="17999" cy="1149689"/>
              </a:xfrm>
              <a:custGeom>
                <a:avLst/>
                <a:gdLst>
                  <a:gd name="connsiteX0" fmla="*/ 0 w 18000"/>
                  <a:gd name="connsiteY0" fmla="*/ 0 h 1149656"/>
                  <a:gd name="connsiteX1" fmla="*/ 18000 w 18000"/>
                  <a:gd name="connsiteY1" fmla="*/ 18000 h 1149656"/>
                  <a:gd name="connsiteX2" fmla="*/ 18000 w 18000"/>
                  <a:gd name="connsiteY2" fmla="*/ 1131656 h 1149656"/>
                  <a:gd name="connsiteX3" fmla="*/ 0 w 18000"/>
                  <a:gd name="connsiteY3" fmla="*/ 1149656 h 1149656"/>
                  <a:gd name="connsiteX4" fmla="*/ 0 w 18000"/>
                  <a:gd name="connsiteY4" fmla="*/ 0 h 11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4965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131656"/>
                    </a:lnTo>
                    <a:lnTo>
                      <a:pt x="0" y="11496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 rot="2700000">
                <a:off x="10186958" y="5468619"/>
                <a:ext cx="17999" cy="1134122"/>
              </a:xfrm>
              <a:custGeom>
                <a:avLst/>
                <a:gdLst>
                  <a:gd name="connsiteX0" fmla="*/ 18000 w 18000"/>
                  <a:gd name="connsiteY0" fmla="*/ 0 h 1134090"/>
                  <a:gd name="connsiteX1" fmla="*/ 18000 w 18000"/>
                  <a:gd name="connsiteY1" fmla="*/ 1134090 h 1134090"/>
                  <a:gd name="connsiteX2" fmla="*/ 0 w 18000"/>
                  <a:gd name="connsiteY2" fmla="*/ 1116090 h 1134090"/>
                  <a:gd name="connsiteX3" fmla="*/ 0 w 18000"/>
                  <a:gd name="connsiteY3" fmla="*/ 18000 h 1134090"/>
                  <a:gd name="connsiteX4" fmla="*/ 18000 w 18000"/>
                  <a:gd name="connsiteY4" fmla="*/ 0 h 11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34090">
                    <a:moveTo>
                      <a:pt x="18000" y="0"/>
                    </a:moveTo>
                    <a:lnTo>
                      <a:pt x="18000" y="1134090"/>
                    </a:lnTo>
                    <a:lnTo>
                      <a:pt x="0" y="111609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 rot="2700000">
                <a:off x="10284105" y="5626679"/>
                <a:ext cx="17999" cy="1012296"/>
              </a:xfrm>
              <a:custGeom>
                <a:avLst/>
                <a:gdLst>
                  <a:gd name="connsiteX0" fmla="*/ 0 w 18000"/>
                  <a:gd name="connsiteY0" fmla="*/ 0 h 1012266"/>
                  <a:gd name="connsiteX1" fmla="*/ 18000 w 18000"/>
                  <a:gd name="connsiteY1" fmla="*/ 18000 h 1012266"/>
                  <a:gd name="connsiteX2" fmla="*/ 18000 w 18000"/>
                  <a:gd name="connsiteY2" fmla="*/ 994266 h 1012266"/>
                  <a:gd name="connsiteX3" fmla="*/ 0 w 18000"/>
                  <a:gd name="connsiteY3" fmla="*/ 1012266 h 1012266"/>
                  <a:gd name="connsiteX4" fmla="*/ 0 w 18000"/>
                  <a:gd name="connsiteY4" fmla="*/ 0 h 101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01226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994266"/>
                    </a:lnTo>
                    <a:lnTo>
                      <a:pt x="0" y="10122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 rot="2700000">
                <a:off x="10138393" y="5488741"/>
                <a:ext cx="17999" cy="996731"/>
              </a:xfrm>
              <a:custGeom>
                <a:avLst/>
                <a:gdLst>
                  <a:gd name="connsiteX0" fmla="*/ 18000 w 18000"/>
                  <a:gd name="connsiteY0" fmla="*/ 0 h 996700"/>
                  <a:gd name="connsiteX1" fmla="*/ 18000 w 18000"/>
                  <a:gd name="connsiteY1" fmla="*/ 996700 h 996700"/>
                  <a:gd name="connsiteX2" fmla="*/ 0 w 18000"/>
                  <a:gd name="connsiteY2" fmla="*/ 978700 h 996700"/>
                  <a:gd name="connsiteX3" fmla="*/ 0 w 18000"/>
                  <a:gd name="connsiteY3" fmla="*/ 18000 h 996700"/>
                  <a:gd name="connsiteX4" fmla="*/ 18000 w 18000"/>
                  <a:gd name="connsiteY4" fmla="*/ 0 h 99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996700">
                    <a:moveTo>
                      <a:pt x="18000" y="0"/>
                    </a:moveTo>
                    <a:lnTo>
                      <a:pt x="18000" y="996700"/>
                    </a:lnTo>
                    <a:lnTo>
                      <a:pt x="0" y="97870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 rot="2700000">
                <a:off x="10332696" y="5743948"/>
                <a:ext cx="17999" cy="874900"/>
              </a:xfrm>
              <a:custGeom>
                <a:avLst/>
                <a:gdLst>
                  <a:gd name="connsiteX0" fmla="*/ 0 w 18000"/>
                  <a:gd name="connsiteY0" fmla="*/ 0 h 874876"/>
                  <a:gd name="connsiteX1" fmla="*/ 18000 w 18000"/>
                  <a:gd name="connsiteY1" fmla="*/ 18000 h 874876"/>
                  <a:gd name="connsiteX2" fmla="*/ 18000 w 18000"/>
                  <a:gd name="connsiteY2" fmla="*/ 856876 h 874876"/>
                  <a:gd name="connsiteX3" fmla="*/ 0 w 18000"/>
                  <a:gd name="connsiteY3" fmla="*/ 874876 h 874876"/>
                  <a:gd name="connsiteX4" fmla="*/ 0 w 18000"/>
                  <a:gd name="connsiteY4" fmla="*/ 0 h 8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7487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856876"/>
                    </a:lnTo>
                    <a:lnTo>
                      <a:pt x="0" y="8748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 rot="2700000">
                <a:off x="10089793" y="5508865"/>
                <a:ext cx="17999" cy="859331"/>
              </a:xfrm>
              <a:custGeom>
                <a:avLst/>
                <a:gdLst>
                  <a:gd name="connsiteX0" fmla="*/ 18000 w 18000"/>
                  <a:gd name="connsiteY0" fmla="*/ 0 h 859310"/>
                  <a:gd name="connsiteX1" fmla="*/ 18000 w 18000"/>
                  <a:gd name="connsiteY1" fmla="*/ 859310 h 859310"/>
                  <a:gd name="connsiteX2" fmla="*/ 0 w 18000"/>
                  <a:gd name="connsiteY2" fmla="*/ 841310 h 859310"/>
                  <a:gd name="connsiteX3" fmla="*/ 0 w 18000"/>
                  <a:gd name="connsiteY3" fmla="*/ 18000 h 859310"/>
                  <a:gd name="connsiteX4" fmla="*/ 18000 w 18000"/>
                  <a:gd name="connsiteY4" fmla="*/ 0 h 85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59310">
                    <a:moveTo>
                      <a:pt x="18000" y="0"/>
                    </a:moveTo>
                    <a:lnTo>
                      <a:pt x="18000" y="859310"/>
                    </a:lnTo>
                    <a:lnTo>
                      <a:pt x="0" y="84131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 rot="2700000">
                <a:off x="10381226" y="5861224"/>
                <a:ext cx="17999" cy="737504"/>
              </a:xfrm>
              <a:custGeom>
                <a:avLst/>
                <a:gdLst>
                  <a:gd name="connsiteX0" fmla="*/ 0 w 18000"/>
                  <a:gd name="connsiteY0" fmla="*/ 0 h 737486"/>
                  <a:gd name="connsiteX1" fmla="*/ 18000 w 18000"/>
                  <a:gd name="connsiteY1" fmla="*/ 18000 h 737486"/>
                  <a:gd name="connsiteX2" fmla="*/ 18000 w 18000"/>
                  <a:gd name="connsiteY2" fmla="*/ 719486 h 737486"/>
                  <a:gd name="connsiteX3" fmla="*/ 0 w 18000"/>
                  <a:gd name="connsiteY3" fmla="*/ 737486 h 737486"/>
                  <a:gd name="connsiteX4" fmla="*/ 0 w 18000"/>
                  <a:gd name="connsiteY4" fmla="*/ 0 h 73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3748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719486"/>
                    </a:lnTo>
                    <a:lnTo>
                      <a:pt x="0" y="7374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 rot="2700000">
                <a:off x="10041200" y="5528988"/>
                <a:ext cx="17999" cy="721938"/>
              </a:xfrm>
              <a:custGeom>
                <a:avLst/>
                <a:gdLst>
                  <a:gd name="connsiteX0" fmla="*/ 18000 w 18000"/>
                  <a:gd name="connsiteY0" fmla="*/ 0 h 721920"/>
                  <a:gd name="connsiteX1" fmla="*/ 18000 w 18000"/>
                  <a:gd name="connsiteY1" fmla="*/ 721920 h 721920"/>
                  <a:gd name="connsiteX2" fmla="*/ 0 w 18000"/>
                  <a:gd name="connsiteY2" fmla="*/ 703920 h 721920"/>
                  <a:gd name="connsiteX3" fmla="*/ 0 w 18000"/>
                  <a:gd name="connsiteY3" fmla="*/ 18000 h 721920"/>
                  <a:gd name="connsiteX4" fmla="*/ 18000 w 18000"/>
                  <a:gd name="connsiteY4" fmla="*/ 0 h 7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21920">
                    <a:moveTo>
                      <a:pt x="18000" y="0"/>
                    </a:moveTo>
                    <a:lnTo>
                      <a:pt x="18000" y="721920"/>
                    </a:lnTo>
                    <a:lnTo>
                      <a:pt x="0" y="70392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 rot="2700000">
                <a:off x="10429804" y="5978493"/>
                <a:ext cx="17999" cy="600112"/>
              </a:xfrm>
              <a:custGeom>
                <a:avLst/>
                <a:gdLst>
                  <a:gd name="connsiteX0" fmla="*/ 0 w 18000"/>
                  <a:gd name="connsiteY0" fmla="*/ 0 h 600096"/>
                  <a:gd name="connsiteX1" fmla="*/ 18000 w 18000"/>
                  <a:gd name="connsiteY1" fmla="*/ 18000 h 600096"/>
                  <a:gd name="connsiteX2" fmla="*/ 18000 w 18000"/>
                  <a:gd name="connsiteY2" fmla="*/ 582096 h 600096"/>
                  <a:gd name="connsiteX3" fmla="*/ 0 w 18000"/>
                  <a:gd name="connsiteY3" fmla="*/ 600096 h 600096"/>
                  <a:gd name="connsiteX4" fmla="*/ 0 w 18000"/>
                  <a:gd name="connsiteY4" fmla="*/ 0 h 60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60009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582096"/>
                    </a:lnTo>
                    <a:lnTo>
                      <a:pt x="0" y="600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 rot="2700000">
                <a:off x="9992639" y="5549110"/>
                <a:ext cx="17999" cy="584547"/>
              </a:xfrm>
              <a:custGeom>
                <a:avLst/>
                <a:gdLst>
                  <a:gd name="connsiteX0" fmla="*/ 18000 w 18000"/>
                  <a:gd name="connsiteY0" fmla="*/ 0 h 584530"/>
                  <a:gd name="connsiteX1" fmla="*/ 18000 w 18000"/>
                  <a:gd name="connsiteY1" fmla="*/ 584530 h 584530"/>
                  <a:gd name="connsiteX2" fmla="*/ 0 w 18000"/>
                  <a:gd name="connsiteY2" fmla="*/ 566530 h 584530"/>
                  <a:gd name="connsiteX3" fmla="*/ 0 w 18000"/>
                  <a:gd name="connsiteY3" fmla="*/ 18000 h 584530"/>
                  <a:gd name="connsiteX4" fmla="*/ 18000 w 18000"/>
                  <a:gd name="connsiteY4" fmla="*/ 0 h 58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84530">
                    <a:moveTo>
                      <a:pt x="18000" y="0"/>
                    </a:moveTo>
                    <a:lnTo>
                      <a:pt x="18000" y="584530"/>
                    </a:lnTo>
                    <a:lnTo>
                      <a:pt x="0" y="56653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 rot="2700000">
                <a:off x="10478395" y="6095762"/>
                <a:ext cx="17999" cy="462716"/>
              </a:xfrm>
              <a:custGeom>
                <a:avLst/>
                <a:gdLst>
                  <a:gd name="connsiteX0" fmla="*/ 0 w 18000"/>
                  <a:gd name="connsiteY0" fmla="*/ 0 h 462706"/>
                  <a:gd name="connsiteX1" fmla="*/ 18000 w 18000"/>
                  <a:gd name="connsiteY1" fmla="*/ 18000 h 462706"/>
                  <a:gd name="connsiteX2" fmla="*/ 18000 w 18000"/>
                  <a:gd name="connsiteY2" fmla="*/ 444706 h 462706"/>
                  <a:gd name="connsiteX3" fmla="*/ 0 w 18000"/>
                  <a:gd name="connsiteY3" fmla="*/ 462706 h 462706"/>
                  <a:gd name="connsiteX4" fmla="*/ 0 w 18000"/>
                  <a:gd name="connsiteY4" fmla="*/ 0 h 46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6270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444706"/>
                    </a:lnTo>
                    <a:lnTo>
                      <a:pt x="0" y="462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 rot="2700000">
                <a:off x="9944083" y="5569232"/>
                <a:ext cx="17999" cy="447151"/>
              </a:xfrm>
              <a:custGeom>
                <a:avLst/>
                <a:gdLst>
                  <a:gd name="connsiteX0" fmla="*/ 18000 w 18000"/>
                  <a:gd name="connsiteY0" fmla="*/ 0 h 447140"/>
                  <a:gd name="connsiteX1" fmla="*/ 18000 w 18000"/>
                  <a:gd name="connsiteY1" fmla="*/ 447140 h 447140"/>
                  <a:gd name="connsiteX2" fmla="*/ 0 w 18000"/>
                  <a:gd name="connsiteY2" fmla="*/ 429140 h 447140"/>
                  <a:gd name="connsiteX3" fmla="*/ 0 w 18000"/>
                  <a:gd name="connsiteY3" fmla="*/ 18000 h 447140"/>
                  <a:gd name="connsiteX4" fmla="*/ 18000 w 18000"/>
                  <a:gd name="connsiteY4" fmla="*/ 0 h 44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47140">
                    <a:moveTo>
                      <a:pt x="18000" y="0"/>
                    </a:moveTo>
                    <a:lnTo>
                      <a:pt x="18000" y="447140"/>
                    </a:lnTo>
                    <a:lnTo>
                      <a:pt x="0" y="42914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 rot="2700000">
                <a:off x="10527016" y="6213031"/>
                <a:ext cx="17999" cy="325326"/>
              </a:xfrm>
              <a:custGeom>
                <a:avLst/>
                <a:gdLst>
                  <a:gd name="connsiteX0" fmla="*/ 0 w 18000"/>
                  <a:gd name="connsiteY0" fmla="*/ 0 h 325316"/>
                  <a:gd name="connsiteX1" fmla="*/ 18000 w 18000"/>
                  <a:gd name="connsiteY1" fmla="*/ 18000 h 325316"/>
                  <a:gd name="connsiteX2" fmla="*/ 18000 w 18000"/>
                  <a:gd name="connsiteY2" fmla="*/ 307316 h 325316"/>
                  <a:gd name="connsiteX3" fmla="*/ 0 w 18000"/>
                  <a:gd name="connsiteY3" fmla="*/ 325316 h 325316"/>
                  <a:gd name="connsiteX4" fmla="*/ 0 w 18000"/>
                  <a:gd name="connsiteY4" fmla="*/ 0 h 325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531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07316"/>
                    </a:lnTo>
                    <a:lnTo>
                      <a:pt x="0" y="325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 rot="2700000">
                <a:off x="9895524" y="5589355"/>
                <a:ext cx="17999" cy="309759"/>
              </a:xfrm>
              <a:custGeom>
                <a:avLst/>
                <a:gdLst>
                  <a:gd name="connsiteX0" fmla="*/ 18000 w 18000"/>
                  <a:gd name="connsiteY0" fmla="*/ 0 h 309750"/>
                  <a:gd name="connsiteX1" fmla="*/ 18000 w 18000"/>
                  <a:gd name="connsiteY1" fmla="*/ 309750 h 309750"/>
                  <a:gd name="connsiteX2" fmla="*/ 0 w 18000"/>
                  <a:gd name="connsiteY2" fmla="*/ 291750 h 309750"/>
                  <a:gd name="connsiteX3" fmla="*/ 0 w 18000"/>
                  <a:gd name="connsiteY3" fmla="*/ 18000 h 309750"/>
                  <a:gd name="connsiteX4" fmla="*/ 18000 w 18000"/>
                  <a:gd name="connsiteY4" fmla="*/ 0 h 3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09750">
                    <a:moveTo>
                      <a:pt x="18000" y="0"/>
                    </a:moveTo>
                    <a:lnTo>
                      <a:pt x="18000" y="309750"/>
                    </a:lnTo>
                    <a:lnTo>
                      <a:pt x="0" y="29175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 rot="2700000">
                <a:off x="10575599" y="6330306"/>
                <a:ext cx="17999" cy="187933"/>
              </a:xfrm>
              <a:custGeom>
                <a:avLst/>
                <a:gdLst>
                  <a:gd name="connsiteX0" fmla="*/ 0 w 18000"/>
                  <a:gd name="connsiteY0" fmla="*/ 0 h 187926"/>
                  <a:gd name="connsiteX1" fmla="*/ 18000 w 18000"/>
                  <a:gd name="connsiteY1" fmla="*/ 18000 h 187926"/>
                  <a:gd name="connsiteX2" fmla="*/ 18000 w 18000"/>
                  <a:gd name="connsiteY2" fmla="*/ 169926 h 187926"/>
                  <a:gd name="connsiteX3" fmla="*/ 0 w 18000"/>
                  <a:gd name="connsiteY3" fmla="*/ 187926 h 187926"/>
                  <a:gd name="connsiteX4" fmla="*/ 0 w 18000"/>
                  <a:gd name="connsiteY4" fmla="*/ 0 h 1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792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69926"/>
                    </a:lnTo>
                    <a:lnTo>
                      <a:pt x="0" y="1879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 rot="2700000">
                <a:off x="9846929" y="5609478"/>
                <a:ext cx="17999" cy="172365"/>
              </a:xfrm>
              <a:custGeom>
                <a:avLst/>
                <a:gdLst>
                  <a:gd name="connsiteX0" fmla="*/ 18000 w 18000"/>
                  <a:gd name="connsiteY0" fmla="*/ 0 h 172360"/>
                  <a:gd name="connsiteX1" fmla="*/ 18000 w 18000"/>
                  <a:gd name="connsiteY1" fmla="*/ 172360 h 172360"/>
                  <a:gd name="connsiteX2" fmla="*/ 0 w 18000"/>
                  <a:gd name="connsiteY2" fmla="*/ 154360 h 172360"/>
                  <a:gd name="connsiteX3" fmla="*/ 0 w 18000"/>
                  <a:gd name="connsiteY3" fmla="*/ 18000 h 172360"/>
                  <a:gd name="connsiteX4" fmla="*/ 18000 w 18000"/>
                  <a:gd name="connsiteY4" fmla="*/ 0 h 17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72360">
                    <a:moveTo>
                      <a:pt x="18000" y="0"/>
                    </a:moveTo>
                    <a:lnTo>
                      <a:pt x="18000" y="172360"/>
                    </a:lnTo>
                    <a:lnTo>
                      <a:pt x="0" y="15436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 rot="2700000">
                <a:off x="10624175" y="6447581"/>
                <a:ext cx="17999" cy="50530"/>
              </a:xfrm>
              <a:custGeom>
                <a:avLst/>
                <a:gdLst>
                  <a:gd name="connsiteX0" fmla="*/ 0 w 18000"/>
                  <a:gd name="connsiteY0" fmla="*/ 0 h 50530"/>
                  <a:gd name="connsiteX1" fmla="*/ 18000 w 18000"/>
                  <a:gd name="connsiteY1" fmla="*/ 18000 h 50530"/>
                  <a:gd name="connsiteX2" fmla="*/ 18000 w 18000"/>
                  <a:gd name="connsiteY2" fmla="*/ 32530 h 50530"/>
                  <a:gd name="connsiteX3" fmla="*/ 0 w 18000"/>
                  <a:gd name="connsiteY3" fmla="*/ 50530 h 50530"/>
                  <a:gd name="connsiteX4" fmla="*/ 0 w 18000"/>
                  <a:gd name="connsiteY4" fmla="*/ 0 h 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530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2530"/>
                    </a:lnTo>
                    <a:lnTo>
                      <a:pt x="0" y="50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 rot="2700000">
                <a:off x="9798809" y="5629787"/>
                <a:ext cx="17486" cy="34973"/>
              </a:xfrm>
              <a:custGeom>
                <a:avLst/>
                <a:gdLst>
                  <a:gd name="connsiteX0" fmla="*/ 17485 w 17485"/>
                  <a:gd name="connsiteY0" fmla="*/ 0 h 34970"/>
                  <a:gd name="connsiteX1" fmla="*/ 17485 w 17485"/>
                  <a:gd name="connsiteY1" fmla="*/ 34970 h 34970"/>
                  <a:gd name="connsiteX2" fmla="*/ 0 w 17485"/>
                  <a:gd name="connsiteY2" fmla="*/ 17485 h 34970"/>
                  <a:gd name="connsiteX3" fmla="*/ 17485 w 17485"/>
                  <a:gd name="connsiteY3" fmla="*/ 0 h 3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85" h="34970">
                    <a:moveTo>
                      <a:pt x="17485" y="0"/>
                    </a:moveTo>
                    <a:lnTo>
                      <a:pt x="17485" y="34970"/>
                    </a:lnTo>
                    <a:lnTo>
                      <a:pt x="0" y="17485"/>
                    </a:lnTo>
                    <a:lnTo>
                      <a:pt x="174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 rot="2700000">
                <a:off x="10638146" y="6474616"/>
                <a:ext cx="7267" cy="14530"/>
              </a:xfrm>
              <a:custGeom>
                <a:avLst/>
                <a:gdLst>
                  <a:gd name="connsiteX0" fmla="*/ 0 w 7265"/>
                  <a:gd name="connsiteY0" fmla="*/ 0 h 14530"/>
                  <a:gd name="connsiteX1" fmla="*/ 7265 w 7265"/>
                  <a:gd name="connsiteY1" fmla="*/ 7265 h 14530"/>
                  <a:gd name="connsiteX2" fmla="*/ 0 w 7265"/>
                  <a:gd name="connsiteY2" fmla="*/ 14530 h 14530"/>
                  <a:gd name="connsiteX3" fmla="*/ 0 w 7265"/>
                  <a:gd name="connsiteY3" fmla="*/ 0 h 1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5" h="14530">
                    <a:moveTo>
                      <a:pt x="0" y="0"/>
                    </a:moveTo>
                    <a:lnTo>
                      <a:pt x="7265" y="7265"/>
                    </a:lnTo>
                    <a:lnTo>
                      <a:pt x="0" y="14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182967" y="1017617"/>
              <a:ext cx="254893" cy="181355"/>
              <a:chOff x="9628897" y="5638531"/>
              <a:chExt cx="1190483" cy="846983"/>
            </a:xfrm>
          </p:grpSpPr>
          <p:sp>
            <p:nvSpPr>
              <p:cNvPr id="104" name="任意多边形: 形状 103"/>
              <p:cNvSpPr/>
              <p:nvPr/>
            </p:nvSpPr>
            <p:spPr>
              <a:xfrm rot="2700000">
                <a:off x="10235536" y="5509409"/>
                <a:ext cx="17999" cy="1149689"/>
              </a:xfrm>
              <a:custGeom>
                <a:avLst/>
                <a:gdLst>
                  <a:gd name="connsiteX0" fmla="*/ 0 w 18000"/>
                  <a:gd name="connsiteY0" fmla="*/ 0 h 1149656"/>
                  <a:gd name="connsiteX1" fmla="*/ 18000 w 18000"/>
                  <a:gd name="connsiteY1" fmla="*/ 18000 h 1149656"/>
                  <a:gd name="connsiteX2" fmla="*/ 18000 w 18000"/>
                  <a:gd name="connsiteY2" fmla="*/ 1131656 h 1149656"/>
                  <a:gd name="connsiteX3" fmla="*/ 0 w 18000"/>
                  <a:gd name="connsiteY3" fmla="*/ 1149656 h 1149656"/>
                  <a:gd name="connsiteX4" fmla="*/ 0 w 18000"/>
                  <a:gd name="connsiteY4" fmla="*/ 0 h 11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4965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131656"/>
                    </a:lnTo>
                    <a:lnTo>
                      <a:pt x="0" y="11496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 rot="2700000">
                <a:off x="10186958" y="5468619"/>
                <a:ext cx="17999" cy="1134122"/>
              </a:xfrm>
              <a:custGeom>
                <a:avLst/>
                <a:gdLst>
                  <a:gd name="connsiteX0" fmla="*/ 18000 w 18000"/>
                  <a:gd name="connsiteY0" fmla="*/ 0 h 1134090"/>
                  <a:gd name="connsiteX1" fmla="*/ 18000 w 18000"/>
                  <a:gd name="connsiteY1" fmla="*/ 1134090 h 1134090"/>
                  <a:gd name="connsiteX2" fmla="*/ 0 w 18000"/>
                  <a:gd name="connsiteY2" fmla="*/ 1116090 h 1134090"/>
                  <a:gd name="connsiteX3" fmla="*/ 0 w 18000"/>
                  <a:gd name="connsiteY3" fmla="*/ 18000 h 1134090"/>
                  <a:gd name="connsiteX4" fmla="*/ 18000 w 18000"/>
                  <a:gd name="connsiteY4" fmla="*/ 0 h 11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34090">
                    <a:moveTo>
                      <a:pt x="18000" y="0"/>
                    </a:moveTo>
                    <a:lnTo>
                      <a:pt x="18000" y="1134090"/>
                    </a:lnTo>
                    <a:lnTo>
                      <a:pt x="0" y="111609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 rot="2700000">
                <a:off x="10284105" y="5626679"/>
                <a:ext cx="17999" cy="1012296"/>
              </a:xfrm>
              <a:custGeom>
                <a:avLst/>
                <a:gdLst>
                  <a:gd name="connsiteX0" fmla="*/ 0 w 18000"/>
                  <a:gd name="connsiteY0" fmla="*/ 0 h 1012266"/>
                  <a:gd name="connsiteX1" fmla="*/ 18000 w 18000"/>
                  <a:gd name="connsiteY1" fmla="*/ 18000 h 1012266"/>
                  <a:gd name="connsiteX2" fmla="*/ 18000 w 18000"/>
                  <a:gd name="connsiteY2" fmla="*/ 994266 h 1012266"/>
                  <a:gd name="connsiteX3" fmla="*/ 0 w 18000"/>
                  <a:gd name="connsiteY3" fmla="*/ 1012266 h 1012266"/>
                  <a:gd name="connsiteX4" fmla="*/ 0 w 18000"/>
                  <a:gd name="connsiteY4" fmla="*/ 0 h 101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01226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994266"/>
                    </a:lnTo>
                    <a:lnTo>
                      <a:pt x="0" y="10122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 rot="2700000">
                <a:off x="10138393" y="5488741"/>
                <a:ext cx="17999" cy="996731"/>
              </a:xfrm>
              <a:custGeom>
                <a:avLst/>
                <a:gdLst>
                  <a:gd name="connsiteX0" fmla="*/ 18000 w 18000"/>
                  <a:gd name="connsiteY0" fmla="*/ 0 h 996700"/>
                  <a:gd name="connsiteX1" fmla="*/ 18000 w 18000"/>
                  <a:gd name="connsiteY1" fmla="*/ 996700 h 996700"/>
                  <a:gd name="connsiteX2" fmla="*/ 0 w 18000"/>
                  <a:gd name="connsiteY2" fmla="*/ 978700 h 996700"/>
                  <a:gd name="connsiteX3" fmla="*/ 0 w 18000"/>
                  <a:gd name="connsiteY3" fmla="*/ 18000 h 996700"/>
                  <a:gd name="connsiteX4" fmla="*/ 18000 w 18000"/>
                  <a:gd name="connsiteY4" fmla="*/ 0 h 99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996700">
                    <a:moveTo>
                      <a:pt x="18000" y="0"/>
                    </a:moveTo>
                    <a:lnTo>
                      <a:pt x="18000" y="996700"/>
                    </a:lnTo>
                    <a:lnTo>
                      <a:pt x="0" y="97870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 rot="2700000">
                <a:off x="10332696" y="5743948"/>
                <a:ext cx="17999" cy="874900"/>
              </a:xfrm>
              <a:custGeom>
                <a:avLst/>
                <a:gdLst>
                  <a:gd name="connsiteX0" fmla="*/ 0 w 18000"/>
                  <a:gd name="connsiteY0" fmla="*/ 0 h 874876"/>
                  <a:gd name="connsiteX1" fmla="*/ 18000 w 18000"/>
                  <a:gd name="connsiteY1" fmla="*/ 18000 h 874876"/>
                  <a:gd name="connsiteX2" fmla="*/ 18000 w 18000"/>
                  <a:gd name="connsiteY2" fmla="*/ 856876 h 874876"/>
                  <a:gd name="connsiteX3" fmla="*/ 0 w 18000"/>
                  <a:gd name="connsiteY3" fmla="*/ 874876 h 874876"/>
                  <a:gd name="connsiteX4" fmla="*/ 0 w 18000"/>
                  <a:gd name="connsiteY4" fmla="*/ 0 h 8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7487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856876"/>
                    </a:lnTo>
                    <a:lnTo>
                      <a:pt x="0" y="8748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 rot="2700000">
                <a:off x="10089793" y="5508865"/>
                <a:ext cx="17999" cy="859331"/>
              </a:xfrm>
              <a:custGeom>
                <a:avLst/>
                <a:gdLst>
                  <a:gd name="connsiteX0" fmla="*/ 18000 w 18000"/>
                  <a:gd name="connsiteY0" fmla="*/ 0 h 859310"/>
                  <a:gd name="connsiteX1" fmla="*/ 18000 w 18000"/>
                  <a:gd name="connsiteY1" fmla="*/ 859310 h 859310"/>
                  <a:gd name="connsiteX2" fmla="*/ 0 w 18000"/>
                  <a:gd name="connsiteY2" fmla="*/ 841310 h 859310"/>
                  <a:gd name="connsiteX3" fmla="*/ 0 w 18000"/>
                  <a:gd name="connsiteY3" fmla="*/ 18000 h 859310"/>
                  <a:gd name="connsiteX4" fmla="*/ 18000 w 18000"/>
                  <a:gd name="connsiteY4" fmla="*/ 0 h 85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59310">
                    <a:moveTo>
                      <a:pt x="18000" y="0"/>
                    </a:moveTo>
                    <a:lnTo>
                      <a:pt x="18000" y="859310"/>
                    </a:lnTo>
                    <a:lnTo>
                      <a:pt x="0" y="84131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 rot="2700000">
                <a:off x="10381226" y="5861224"/>
                <a:ext cx="17999" cy="737504"/>
              </a:xfrm>
              <a:custGeom>
                <a:avLst/>
                <a:gdLst>
                  <a:gd name="connsiteX0" fmla="*/ 0 w 18000"/>
                  <a:gd name="connsiteY0" fmla="*/ 0 h 737486"/>
                  <a:gd name="connsiteX1" fmla="*/ 18000 w 18000"/>
                  <a:gd name="connsiteY1" fmla="*/ 18000 h 737486"/>
                  <a:gd name="connsiteX2" fmla="*/ 18000 w 18000"/>
                  <a:gd name="connsiteY2" fmla="*/ 719486 h 737486"/>
                  <a:gd name="connsiteX3" fmla="*/ 0 w 18000"/>
                  <a:gd name="connsiteY3" fmla="*/ 737486 h 737486"/>
                  <a:gd name="connsiteX4" fmla="*/ 0 w 18000"/>
                  <a:gd name="connsiteY4" fmla="*/ 0 h 73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3748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719486"/>
                    </a:lnTo>
                    <a:lnTo>
                      <a:pt x="0" y="7374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 rot="2700000">
                <a:off x="10041200" y="5528988"/>
                <a:ext cx="17999" cy="721938"/>
              </a:xfrm>
              <a:custGeom>
                <a:avLst/>
                <a:gdLst>
                  <a:gd name="connsiteX0" fmla="*/ 18000 w 18000"/>
                  <a:gd name="connsiteY0" fmla="*/ 0 h 721920"/>
                  <a:gd name="connsiteX1" fmla="*/ 18000 w 18000"/>
                  <a:gd name="connsiteY1" fmla="*/ 721920 h 721920"/>
                  <a:gd name="connsiteX2" fmla="*/ 0 w 18000"/>
                  <a:gd name="connsiteY2" fmla="*/ 703920 h 721920"/>
                  <a:gd name="connsiteX3" fmla="*/ 0 w 18000"/>
                  <a:gd name="connsiteY3" fmla="*/ 18000 h 721920"/>
                  <a:gd name="connsiteX4" fmla="*/ 18000 w 18000"/>
                  <a:gd name="connsiteY4" fmla="*/ 0 h 7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21920">
                    <a:moveTo>
                      <a:pt x="18000" y="0"/>
                    </a:moveTo>
                    <a:lnTo>
                      <a:pt x="18000" y="721920"/>
                    </a:lnTo>
                    <a:lnTo>
                      <a:pt x="0" y="70392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 rot="2700000">
                <a:off x="10429804" y="5978493"/>
                <a:ext cx="17999" cy="600112"/>
              </a:xfrm>
              <a:custGeom>
                <a:avLst/>
                <a:gdLst>
                  <a:gd name="connsiteX0" fmla="*/ 0 w 18000"/>
                  <a:gd name="connsiteY0" fmla="*/ 0 h 600096"/>
                  <a:gd name="connsiteX1" fmla="*/ 18000 w 18000"/>
                  <a:gd name="connsiteY1" fmla="*/ 18000 h 600096"/>
                  <a:gd name="connsiteX2" fmla="*/ 18000 w 18000"/>
                  <a:gd name="connsiteY2" fmla="*/ 582096 h 600096"/>
                  <a:gd name="connsiteX3" fmla="*/ 0 w 18000"/>
                  <a:gd name="connsiteY3" fmla="*/ 600096 h 600096"/>
                  <a:gd name="connsiteX4" fmla="*/ 0 w 18000"/>
                  <a:gd name="connsiteY4" fmla="*/ 0 h 60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60009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582096"/>
                    </a:lnTo>
                    <a:lnTo>
                      <a:pt x="0" y="600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 rot="2700000">
                <a:off x="9992639" y="5549110"/>
                <a:ext cx="17999" cy="584547"/>
              </a:xfrm>
              <a:custGeom>
                <a:avLst/>
                <a:gdLst>
                  <a:gd name="connsiteX0" fmla="*/ 18000 w 18000"/>
                  <a:gd name="connsiteY0" fmla="*/ 0 h 584530"/>
                  <a:gd name="connsiteX1" fmla="*/ 18000 w 18000"/>
                  <a:gd name="connsiteY1" fmla="*/ 584530 h 584530"/>
                  <a:gd name="connsiteX2" fmla="*/ 0 w 18000"/>
                  <a:gd name="connsiteY2" fmla="*/ 566530 h 584530"/>
                  <a:gd name="connsiteX3" fmla="*/ 0 w 18000"/>
                  <a:gd name="connsiteY3" fmla="*/ 18000 h 584530"/>
                  <a:gd name="connsiteX4" fmla="*/ 18000 w 18000"/>
                  <a:gd name="connsiteY4" fmla="*/ 0 h 58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84530">
                    <a:moveTo>
                      <a:pt x="18000" y="0"/>
                    </a:moveTo>
                    <a:lnTo>
                      <a:pt x="18000" y="584530"/>
                    </a:lnTo>
                    <a:lnTo>
                      <a:pt x="0" y="56653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 rot="2700000">
                <a:off x="10478395" y="6095762"/>
                <a:ext cx="17999" cy="462716"/>
              </a:xfrm>
              <a:custGeom>
                <a:avLst/>
                <a:gdLst>
                  <a:gd name="connsiteX0" fmla="*/ 0 w 18000"/>
                  <a:gd name="connsiteY0" fmla="*/ 0 h 462706"/>
                  <a:gd name="connsiteX1" fmla="*/ 18000 w 18000"/>
                  <a:gd name="connsiteY1" fmla="*/ 18000 h 462706"/>
                  <a:gd name="connsiteX2" fmla="*/ 18000 w 18000"/>
                  <a:gd name="connsiteY2" fmla="*/ 444706 h 462706"/>
                  <a:gd name="connsiteX3" fmla="*/ 0 w 18000"/>
                  <a:gd name="connsiteY3" fmla="*/ 462706 h 462706"/>
                  <a:gd name="connsiteX4" fmla="*/ 0 w 18000"/>
                  <a:gd name="connsiteY4" fmla="*/ 0 h 46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6270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444706"/>
                    </a:lnTo>
                    <a:lnTo>
                      <a:pt x="0" y="462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 rot="2700000">
                <a:off x="9944083" y="5569232"/>
                <a:ext cx="17999" cy="447151"/>
              </a:xfrm>
              <a:custGeom>
                <a:avLst/>
                <a:gdLst>
                  <a:gd name="connsiteX0" fmla="*/ 18000 w 18000"/>
                  <a:gd name="connsiteY0" fmla="*/ 0 h 447140"/>
                  <a:gd name="connsiteX1" fmla="*/ 18000 w 18000"/>
                  <a:gd name="connsiteY1" fmla="*/ 447140 h 447140"/>
                  <a:gd name="connsiteX2" fmla="*/ 0 w 18000"/>
                  <a:gd name="connsiteY2" fmla="*/ 429140 h 447140"/>
                  <a:gd name="connsiteX3" fmla="*/ 0 w 18000"/>
                  <a:gd name="connsiteY3" fmla="*/ 18000 h 447140"/>
                  <a:gd name="connsiteX4" fmla="*/ 18000 w 18000"/>
                  <a:gd name="connsiteY4" fmla="*/ 0 h 44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47140">
                    <a:moveTo>
                      <a:pt x="18000" y="0"/>
                    </a:moveTo>
                    <a:lnTo>
                      <a:pt x="18000" y="447140"/>
                    </a:lnTo>
                    <a:lnTo>
                      <a:pt x="0" y="42914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 rot="2700000">
                <a:off x="10527016" y="6213031"/>
                <a:ext cx="17999" cy="325326"/>
              </a:xfrm>
              <a:custGeom>
                <a:avLst/>
                <a:gdLst>
                  <a:gd name="connsiteX0" fmla="*/ 0 w 18000"/>
                  <a:gd name="connsiteY0" fmla="*/ 0 h 325316"/>
                  <a:gd name="connsiteX1" fmla="*/ 18000 w 18000"/>
                  <a:gd name="connsiteY1" fmla="*/ 18000 h 325316"/>
                  <a:gd name="connsiteX2" fmla="*/ 18000 w 18000"/>
                  <a:gd name="connsiteY2" fmla="*/ 307316 h 325316"/>
                  <a:gd name="connsiteX3" fmla="*/ 0 w 18000"/>
                  <a:gd name="connsiteY3" fmla="*/ 325316 h 325316"/>
                  <a:gd name="connsiteX4" fmla="*/ 0 w 18000"/>
                  <a:gd name="connsiteY4" fmla="*/ 0 h 325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531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07316"/>
                    </a:lnTo>
                    <a:lnTo>
                      <a:pt x="0" y="325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 rot="2700000">
                <a:off x="9895524" y="5589355"/>
                <a:ext cx="17999" cy="309759"/>
              </a:xfrm>
              <a:custGeom>
                <a:avLst/>
                <a:gdLst>
                  <a:gd name="connsiteX0" fmla="*/ 18000 w 18000"/>
                  <a:gd name="connsiteY0" fmla="*/ 0 h 309750"/>
                  <a:gd name="connsiteX1" fmla="*/ 18000 w 18000"/>
                  <a:gd name="connsiteY1" fmla="*/ 309750 h 309750"/>
                  <a:gd name="connsiteX2" fmla="*/ 0 w 18000"/>
                  <a:gd name="connsiteY2" fmla="*/ 291750 h 309750"/>
                  <a:gd name="connsiteX3" fmla="*/ 0 w 18000"/>
                  <a:gd name="connsiteY3" fmla="*/ 18000 h 309750"/>
                  <a:gd name="connsiteX4" fmla="*/ 18000 w 18000"/>
                  <a:gd name="connsiteY4" fmla="*/ 0 h 3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09750">
                    <a:moveTo>
                      <a:pt x="18000" y="0"/>
                    </a:moveTo>
                    <a:lnTo>
                      <a:pt x="18000" y="309750"/>
                    </a:lnTo>
                    <a:lnTo>
                      <a:pt x="0" y="29175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 rot="2700000">
                <a:off x="10575599" y="6330306"/>
                <a:ext cx="17999" cy="187933"/>
              </a:xfrm>
              <a:custGeom>
                <a:avLst/>
                <a:gdLst>
                  <a:gd name="connsiteX0" fmla="*/ 0 w 18000"/>
                  <a:gd name="connsiteY0" fmla="*/ 0 h 187926"/>
                  <a:gd name="connsiteX1" fmla="*/ 18000 w 18000"/>
                  <a:gd name="connsiteY1" fmla="*/ 18000 h 187926"/>
                  <a:gd name="connsiteX2" fmla="*/ 18000 w 18000"/>
                  <a:gd name="connsiteY2" fmla="*/ 169926 h 187926"/>
                  <a:gd name="connsiteX3" fmla="*/ 0 w 18000"/>
                  <a:gd name="connsiteY3" fmla="*/ 187926 h 187926"/>
                  <a:gd name="connsiteX4" fmla="*/ 0 w 18000"/>
                  <a:gd name="connsiteY4" fmla="*/ 0 h 1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792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69926"/>
                    </a:lnTo>
                    <a:lnTo>
                      <a:pt x="0" y="1879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 rot="2700000">
                <a:off x="9846929" y="5609478"/>
                <a:ext cx="17999" cy="172365"/>
              </a:xfrm>
              <a:custGeom>
                <a:avLst/>
                <a:gdLst>
                  <a:gd name="connsiteX0" fmla="*/ 18000 w 18000"/>
                  <a:gd name="connsiteY0" fmla="*/ 0 h 172360"/>
                  <a:gd name="connsiteX1" fmla="*/ 18000 w 18000"/>
                  <a:gd name="connsiteY1" fmla="*/ 172360 h 172360"/>
                  <a:gd name="connsiteX2" fmla="*/ 0 w 18000"/>
                  <a:gd name="connsiteY2" fmla="*/ 154360 h 172360"/>
                  <a:gd name="connsiteX3" fmla="*/ 0 w 18000"/>
                  <a:gd name="connsiteY3" fmla="*/ 18000 h 172360"/>
                  <a:gd name="connsiteX4" fmla="*/ 18000 w 18000"/>
                  <a:gd name="connsiteY4" fmla="*/ 0 h 17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72360">
                    <a:moveTo>
                      <a:pt x="18000" y="0"/>
                    </a:moveTo>
                    <a:lnTo>
                      <a:pt x="18000" y="172360"/>
                    </a:lnTo>
                    <a:lnTo>
                      <a:pt x="0" y="15436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 rot="2700000">
                <a:off x="10624175" y="6447581"/>
                <a:ext cx="17999" cy="50530"/>
              </a:xfrm>
              <a:custGeom>
                <a:avLst/>
                <a:gdLst>
                  <a:gd name="connsiteX0" fmla="*/ 0 w 18000"/>
                  <a:gd name="connsiteY0" fmla="*/ 0 h 50530"/>
                  <a:gd name="connsiteX1" fmla="*/ 18000 w 18000"/>
                  <a:gd name="connsiteY1" fmla="*/ 18000 h 50530"/>
                  <a:gd name="connsiteX2" fmla="*/ 18000 w 18000"/>
                  <a:gd name="connsiteY2" fmla="*/ 32530 h 50530"/>
                  <a:gd name="connsiteX3" fmla="*/ 0 w 18000"/>
                  <a:gd name="connsiteY3" fmla="*/ 50530 h 50530"/>
                  <a:gd name="connsiteX4" fmla="*/ 0 w 18000"/>
                  <a:gd name="connsiteY4" fmla="*/ 0 h 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530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2530"/>
                    </a:lnTo>
                    <a:lnTo>
                      <a:pt x="0" y="50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 rot="2700000">
                <a:off x="9798809" y="5629787"/>
                <a:ext cx="17486" cy="34973"/>
              </a:xfrm>
              <a:custGeom>
                <a:avLst/>
                <a:gdLst>
                  <a:gd name="connsiteX0" fmla="*/ 17485 w 17485"/>
                  <a:gd name="connsiteY0" fmla="*/ 0 h 34970"/>
                  <a:gd name="connsiteX1" fmla="*/ 17485 w 17485"/>
                  <a:gd name="connsiteY1" fmla="*/ 34970 h 34970"/>
                  <a:gd name="connsiteX2" fmla="*/ 0 w 17485"/>
                  <a:gd name="connsiteY2" fmla="*/ 17485 h 34970"/>
                  <a:gd name="connsiteX3" fmla="*/ 17485 w 17485"/>
                  <a:gd name="connsiteY3" fmla="*/ 0 h 3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85" h="34970">
                    <a:moveTo>
                      <a:pt x="17485" y="0"/>
                    </a:moveTo>
                    <a:lnTo>
                      <a:pt x="17485" y="34970"/>
                    </a:lnTo>
                    <a:lnTo>
                      <a:pt x="0" y="17485"/>
                    </a:lnTo>
                    <a:lnTo>
                      <a:pt x="174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 rot="2700000">
                <a:off x="10638146" y="6474616"/>
                <a:ext cx="7267" cy="14530"/>
              </a:xfrm>
              <a:custGeom>
                <a:avLst/>
                <a:gdLst>
                  <a:gd name="connsiteX0" fmla="*/ 0 w 7265"/>
                  <a:gd name="connsiteY0" fmla="*/ 0 h 14530"/>
                  <a:gd name="connsiteX1" fmla="*/ 7265 w 7265"/>
                  <a:gd name="connsiteY1" fmla="*/ 7265 h 14530"/>
                  <a:gd name="connsiteX2" fmla="*/ 0 w 7265"/>
                  <a:gd name="connsiteY2" fmla="*/ 14530 h 14530"/>
                  <a:gd name="connsiteX3" fmla="*/ 0 w 7265"/>
                  <a:gd name="connsiteY3" fmla="*/ 0 h 1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5" h="14530">
                    <a:moveTo>
                      <a:pt x="0" y="0"/>
                    </a:moveTo>
                    <a:lnTo>
                      <a:pt x="7265" y="7265"/>
                    </a:lnTo>
                    <a:lnTo>
                      <a:pt x="0" y="14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1369368" y="1017617"/>
              <a:ext cx="254893" cy="181355"/>
              <a:chOff x="9628897" y="5638531"/>
              <a:chExt cx="1190483" cy="846983"/>
            </a:xfrm>
          </p:grpSpPr>
          <p:sp>
            <p:nvSpPr>
              <p:cNvPr id="124" name="任意多边形: 形状 123"/>
              <p:cNvSpPr/>
              <p:nvPr/>
            </p:nvSpPr>
            <p:spPr>
              <a:xfrm rot="2700000">
                <a:off x="10235536" y="5509409"/>
                <a:ext cx="17999" cy="1149689"/>
              </a:xfrm>
              <a:custGeom>
                <a:avLst/>
                <a:gdLst>
                  <a:gd name="connsiteX0" fmla="*/ 0 w 18000"/>
                  <a:gd name="connsiteY0" fmla="*/ 0 h 1149656"/>
                  <a:gd name="connsiteX1" fmla="*/ 18000 w 18000"/>
                  <a:gd name="connsiteY1" fmla="*/ 18000 h 1149656"/>
                  <a:gd name="connsiteX2" fmla="*/ 18000 w 18000"/>
                  <a:gd name="connsiteY2" fmla="*/ 1131656 h 1149656"/>
                  <a:gd name="connsiteX3" fmla="*/ 0 w 18000"/>
                  <a:gd name="connsiteY3" fmla="*/ 1149656 h 1149656"/>
                  <a:gd name="connsiteX4" fmla="*/ 0 w 18000"/>
                  <a:gd name="connsiteY4" fmla="*/ 0 h 11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4965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131656"/>
                    </a:lnTo>
                    <a:lnTo>
                      <a:pt x="0" y="11496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 rot="2700000">
                <a:off x="10186958" y="5468619"/>
                <a:ext cx="17999" cy="1134122"/>
              </a:xfrm>
              <a:custGeom>
                <a:avLst/>
                <a:gdLst>
                  <a:gd name="connsiteX0" fmla="*/ 18000 w 18000"/>
                  <a:gd name="connsiteY0" fmla="*/ 0 h 1134090"/>
                  <a:gd name="connsiteX1" fmla="*/ 18000 w 18000"/>
                  <a:gd name="connsiteY1" fmla="*/ 1134090 h 1134090"/>
                  <a:gd name="connsiteX2" fmla="*/ 0 w 18000"/>
                  <a:gd name="connsiteY2" fmla="*/ 1116090 h 1134090"/>
                  <a:gd name="connsiteX3" fmla="*/ 0 w 18000"/>
                  <a:gd name="connsiteY3" fmla="*/ 18000 h 1134090"/>
                  <a:gd name="connsiteX4" fmla="*/ 18000 w 18000"/>
                  <a:gd name="connsiteY4" fmla="*/ 0 h 11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34090">
                    <a:moveTo>
                      <a:pt x="18000" y="0"/>
                    </a:moveTo>
                    <a:lnTo>
                      <a:pt x="18000" y="1134090"/>
                    </a:lnTo>
                    <a:lnTo>
                      <a:pt x="0" y="111609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 rot="2700000">
                <a:off x="10284105" y="5626679"/>
                <a:ext cx="17999" cy="1012296"/>
              </a:xfrm>
              <a:custGeom>
                <a:avLst/>
                <a:gdLst>
                  <a:gd name="connsiteX0" fmla="*/ 0 w 18000"/>
                  <a:gd name="connsiteY0" fmla="*/ 0 h 1012266"/>
                  <a:gd name="connsiteX1" fmla="*/ 18000 w 18000"/>
                  <a:gd name="connsiteY1" fmla="*/ 18000 h 1012266"/>
                  <a:gd name="connsiteX2" fmla="*/ 18000 w 18000"/>
                  <a:gd name="connsiteY2" fmla="*/ 994266 h 1012266"/>
                  <a:gd name="connsiteX3" fmla="*/ 0 w 18000"/>
                  <a:gd name="connsiteY3" fmla="*/ 1012266 h 1012266"/>
                  <a:gd name="connsiteX4" fmla="*/ 0 w 18000"/>
                  <a:gd name="connsiteY4" fmla="*/ 0 h 101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01226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994266"/>
                    </a:lnTo>
                    <a:lnTo>
                      <a:pt x="0" y="10122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 rot="2700000">
                <a:off x="10138393" y="5488741"/>
                <a:ext cx="17999" cy="996731"/>
              </a:xfrm>
              <a:custGeom>
                <a:avLst/>
                <a:gdLst>
                  <a:gd name="connsiteX0" fmla="*/ 18000 w 18000"/>
                  <a:gd name="connsiteY0" fmla="*/ 0 h 996700"/>
                  <a:gd name="connsiteX1" fmla="*/ 18000 w 18000"/>
                  <a:gd name="connsiteY1" fmla="*/ 996700 h 996700"/>
                  <a:gd name="connsiteX2" fmla="*/ 0 w 18000"/>
                  <a:gd name="connsiteY2" fmla="*/ 978700 h 996700"/>
                  <a:gd name="connsiteX3" fmla="*/ 0 w 18000"/>
                  <a:gd name="connsiteY3" fmla="*/ 18000 h 996700"/>
                  <a:gd name="connsiteX4" fmla="*/ 18000 w 18000"/>
                  <a:gd name="connsiteY4" fmla="*/ 0 h 99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996700">
                    <a:moveTo>
                      <a:pt x="18000" y="0"/>
                    </a:moveTo>
                    <a:lnTo>
                      <a:pt x="18000" y="996700"/>
                    </a:lnTo>
                    <a:lnTo>
                      <a:pt x="0" y="97870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 rot="2700000">
                <a:off x="10332696" y="5743948"/>
                <a:ext cx="17999" cy="874900"/>
              </a:xfrm>
              <a:custGeom>
                <a:avLst/>
                <a:gdLst>
                  <a:gd name="connsiteX0" fmla="*/ 0 w 18000"/>
                  <a:gd name="connsiteY0" fmla="*/ 0 h 874876"/>
                  <a:gd name="connsiteX1" fmla="*/ 18000 w 18000"/>
                  <a:gd name="connsiteY1" fmla="*/ 18000 h 874876"/>
                  <a:gd name="connsiteX2" fmla="*/ 18000 w 18000"/>
                  <a:gd name="connsiteY2" fmla="*/ 856876 h 874876"/>
                  <a:gd name="connsiteX3" fmla="*/ 0 w 18000"/>
                  <a:gd name="connsiteY3" fmla="*/ 874876 h 874876"/>
                  <a:gd name="connsiteX4" fmla="*/ 0 w 18000"/>
                  <a:gd name="connsiteY4" fmla="*/ 0 h 8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7487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856876"/>
                    </a:lnTo>
                    <a:lnTo>
                      <a:pt x="0" y="8748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 rot="2700000">
                <a:off x="10089793" y="5508865"/>
                <a:ext cx="17999" cy="859331"/>
              </a:xfrm>
              <a:custGeom>
                <a:avLst/>
                <a:gdLst>
                  <a:gd name="connsiteX0" fmla="*/ 18000 w 18000"/>
                  <a:gd name="connsiteY0" fmla="*/ 0 h 859310"/>
                  <a:gd name="connsiteX1" fmla="*/ 18000 w 18000"/>
                  <a:gd name="connsiteY1" fmla="*/ 859310 h 859310"/>
                  <a:gd name="connsiteX2" fmla="*/ 0 w 18000"/>
                  <a:gd name="connsiteY2" fmla="*/ 841310 h 859310"/>
                  <a:gd name="connsiteX3" fmla="*/ 0 w 18000"/>
                  <a:gd name="connsiteY3" fmla="*/ 18000 h 859310"/>
                  <a:gd name="connsiteX4" fmla="*/ 18000 w 18000"/>
                  <a:gd name="connsiteY4" fmla="*/ 0 h 85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59310">
                    <a:moveTo>
                      <a:pt x="18000" y="0"/>
                    </a:moveTo>
                    <a:lnTo>
                      <a:pt x="18000" y="859310"/>
                    </a:lnTo>
                    <a:lnTo>
                      <a:pt x="0" y="84131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 rot="2700000">
                <a:off x="10381226" y="5861224"/>
                <a:ext cx="17999" cy="737504"/>
              </a:xfrm>
              <a:custGeom>
                <a:avLst/>
                <a:gdLst>
                  <a:gd name="connsiteX0" fmla="*/ 0 w 18000"/>
                  <a:gd name="connsiteY0" fmla="*/ 0 h 737486"/>
                  <a:gd name="connsiteX1" fmla="*/ 18000 w 18000"/>
                  <a:gd name="connsiteY1" fmla="*/ 18000 h 737486"/>
                  <a:gd name="connsiteX2" fmla="*/ 18000 w 18000"/>
                  <a:gd name="connsiteY2" fmla="*/ 719486 h 737486"/>
                  <a:gd name="connsiteX3" fmla="*/ 0 w 18000"/>
                  <a:gd name="connsiteY3" fmla="*/ 737486 h 737486"/>
                  <a:gd name="connsiteX4" fmla="*/ 0 w 18000"/>
                  <a:gd name="connsiteY4" fmla="*/ 0 h 73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3748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719486"/>
                    </a:lnTo>
                    <a:lnTo>
                      <a:pt x="0" y="7374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 rot="2700000">
                <a:off x="10041200" y="5528988"/>
                <a:ext cx="17999" cy="721938"/>
              </a:xfrm>
              <a:custGeom>
                <a:avLst/>
                <a:gdLst>
                  <a:gd name="connsiteX0" fmla="*/ 18000 w 18000"/>
                  <a:gd name="connsiteY0" fmla="*/ 0 h 721920"/>
                  <a:gd name="connsiteX1" fmla="*/ 18000 w 18000"/>
                  <a:gd name="connsiteY1" fmla="*/ 721920 h 721920"/>
                  <a:gd name="connsiteX2" fmla="*/ 0 w 18000"/>
                  <a:gd name="connsiteY2" fmla="*/ 703920 h 721920"/>
                  <a:gd name="connsiteX3" fmla="*/ 0 w 18000"/>
                  <a:gd name="connsiteY3" fmla="*/ 18000 h 721920"/>
                  <a:gd name="connsiteX4" fmla="*/ 18000 w 18000"/>
                  <a:gd name="connsiteY4" fmla="*/ 0 h 7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21920">
                    <a:moveTo>
                      <a:pt x="18000" y="0"/>
                    </a:moveTo>
                    <a:lnTo>
                      <a:pt x="18000" y="721920"/>
                    </a:lnTo>
                    <a:lnTo>
                      <a:pt x="0" y="70392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 rot="2700000">
                <a:off x="10429804" y="5978493"/>
                <a:ext cx="17999" cy="600112"/>
              </a:xfrm>
              <a:custGeom>
                <a:avLst/>
                <a:gdLst>
                  <a:gd name="connsiteX0" fmla="*/ 0 w 18000"/>
                  <a:gd name="connsiteY0" fmla="*/ 0 h 600096"/>
                  <a:gd name="connsiteX1" fmla="*/ 18000 w 18000"/>
                  <a:gd name="connsiteY1" fmla="*/ 18000 h 600096"/>
                  <a:gd name="connsiteX2" fmla="*/ 18000 w 18000"/>
                  <a:gd name="connsiteY2" fmla="*/ 582096 h 600096"/>
                  <a:gd name="connsiteX3" fmla="*/ 0 w 18000"/>
                  <a:gd name="connsiteY3" fmla="*/ 600096 h 600096"/>
                  <a:gd name="connsiteX4" fmla="*/ 0 w 18000"/>
                  <a:gd name="connsiteY4" fmla="*/ 0 h 60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60009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582096"/>
                    </a:lnTo>
                    <a:lnTo>
                      <a:pt x="0" y="600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 rot="2700000">
                <a:off x="9992639" y="5549110"/>
                <a:ext cx="17999" cy="584547"/>
              </a:xfrm>
              <a:custGeom>
                <a:avLst/>
                <a:gdLst>
                  <a:gd name="connsiteX0" fmla="*/ 18000 w 18000"/>
                  <a:gd name="connsiteY0" fmla="*/ 0 h 584530"/>
                  <a:gd name="connsiteX1" fmla="*/ 18000 w 18000"/>
                  <a:gd name="connsiteY1" fmla="*/ 584530 h 584530"/>
                  <a:gd name="connsiteX2" fmla="*/ 0 w 18000"/>
                  <a:gd name="connsiteY2" fmla="*/ 566530 h 584530"/>
                  <a:gd name="connsiteX3" fmla="*/ 0 w 18000"/>
                  <a:gd name="connsiteY3" fmla="*/ 18000 h 584530"/>
                  <a:gd name="connsiteX4" fmla="*/ 18000 w 18000"/>
                  <a:gd name="connsiteY4" fmla="*/ 0 h 58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84530">
                    <a:moveTo>
                      <a:pt x="18000" y="0"/>
                    </a:moveTo>
                    <a:lnTo>
                      <a:pt x="18000" y="584530"/>
                    </a:lnTo>
                    <a:lnTo>
                      <a:pt x="0" y="56653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 rot="2700000">
                <a:off x="10478395" y="6095762"/>
                <a:ext cx="17999" cy="462716"/>
              </a:xfrm>
              <a:custGeom>
                <a:avLst/>
                <a:gdLst>
                  <a:gd name="connsiteX0" fmla="*/ 0 w 18000"/>
                  <a:gd name="connsiteY0" fmla="*/ 0 h 462706"/>
                  <a:gd name="connsiteX1" fmla="*/ 18000 w 18000"/>
                  <a:gd name="connsiteY1" fmla="*/ 18000 h 462706"/>
                  <a:gd name="connsiteX2" fmla="*/ 18000 w 18000"/>
                  <a:gd name="connsiteY2" fmla="*/ 444706 h 462706"/>
                  <a:gd name="connsiteX3" fmla="*/ 0 w 18000"/>
                  <a:gd name="connsiteY3" fmla="*/ 462706 h 462706"/>
                  <a:gd name="connsiteX4" fmla="*/ 0 w 18000"/>
                  <a:gd name="connsiteY4" fmla="*/ 0 h 46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6270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444706"/>
                    </a:lnTo>
                    <a:lnTo>
                      <a:pt x="0" y="462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 rot="2700000">
                <a:off x="9944083" y="5569232"/>
                <a:ext cx="17999" cy="447151"/>
              </a:xfrm>
              <a:custGeom>
                <a:avLst/>
                <a:gdLst>
                  <a:gd name="connsiteX0" fmla="*/ 18000 w 18000"/>
                  <a:gd name="connsiteY0" fmla="*/ 0 h 447140"/>
                  <a:gd name="connsiteX1" fmla="*/ 18000 w 18000"/>
                  <a:gd name="connsiteY1" fmla="*/ 447140 h 447140"/>
                  <a:gd name="connsiteX2" fmla="*/ 0 w 18000"/>
                  <a:gd name="connsiteY2" fmla="*/ 429140 h 447140"/>
                  <a:gd name="connsiteX3" fmla="*/ 0 w 18000"/>
                  <a:gd name="connsiteY3" fmla="*/ 18000 h 447140"/>
                  <a:gd name="connsiteX4" fmla="*/ 18000 w 18000"/>
                  <a:gd name="connsiteY4" fmla="*/ 0 h 44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47140">
                    <a:moveTo>
                      <a:pt x="18000" y="0"/>
                    </a:moveTo>
                    <a:lnTo>
                      <a:pt x="18000" y="447140"/>
                    </a:lnTo>
                    <a:lnTo>
                      <a:pt x="0" y="42914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 rot="2700000">
                <a:off x="10527016" y="6213031"/>
                <a:ext cx="17999" cy="325326"/>
              </a:xfrm>
              <a:custGeom>
                <a:avLst/>
                <a:gdLst>
                  <a:gd name="connsiteX0" fmla="*/ 0 w 18000"/>
                  <a:gd name="connsiteY0" fmla="*/ 0 h 325316"/>
                  <a:gd name="connsiteX1" fmla="*/ 18000 w 18000"/>
                  <a:gd name="connsiteY1" fmla="*/ 18000 h 325316"/>
                  <a:gd name="connsiteX2" fmla="*/ 18000 w 18000"/>
                  <a:gd name="connsiteY2" fmla="*/ 307316 h 325316"/>
                  <a:gd name="connsiteX3" fmla="*/ 0 w 18000"/>
                  <a:gd name="connsiteY3" fmla="*/ 325316 h 325316"/>
                  <a:gd name="connsiteX4" fmla="*/ 0 w 18000"/>
                  <a:gd name="connsiteY4" fmla="*/ 0 h 325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531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07316"/>
                    </a:lnTo>
                    <a:lnTo>
                      <a:pt x="0" y="325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 rot="2700000">
                <a:off x="9895524" y="5589355"/>
                <a:ext cx="17999" cy="309759"/>
              </a:xfrm>
              <a:custGeom>
                <a:avLst/>
                <a:gdLst>
                  <a:gd name="connsiteX0" fmla="*/ 18000 w 18000"/>
                  <a:gd name="connsiteY0" fmla="*/ 0 h 309750"/>
                  <a:gd name="connsiteX1" fmla="*/ 18000 w 18000"/>
                  <a:gd name="connsiteY1" fmla="*/ 309750 h 309750"/>
                  <a:gd name="connsiteX2" fmla="*/ 0 w 18000"/>
                  <a:gd name="connsiteY2" fmla="*/ 291750 h 309750"/>
                  <a:gd name="connsiteX3" fmla="*/ 0 w 18000"/>
                  <a:gd name="connsiteY3" fmla="*/ 18000 h 309750"/>
                  <a:gd name="connsiteX4" fmla="*/ 18000 w 18000"/>
                  <a:gd name="connsiteY4" fmla="*/ 0 h 3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09750">
                    <a:moveTo>
                      <a:pt x="18000" y="0"/>
                    </a:moveTo>
                    <a:lnTo>
                      <a:pt x="18000" y="309750"/>
                    </a:lnTo>
                    <a:lnTo>
                      <a:pt x="0" y="29175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 rot="2700000">
                <a:off x="10575599" y="6330306"/>
                <a:ext cx="17999" cy="187933"/>
              </a:xfrm>
              <a:custGeom>
                <a:avLst/>
                <a:gdLst>
                  <a:gd name="connsiteX0" fmla="*/ 0 w 18000"/>
                  <a:gd name="connsiteY0" fmla="*/ 0 h 187926"/>
                  <a:gd name="connsiteX1" fmla="*/ 18000 w 18000"/>
                  <a:gd name="connsiteY1" fmla="*/ 18000 h 187926"/>
                  <a:gd name="connsiteX2" fmla="*/ 18000 w 18000"/>
                  <a:gd name="connsiteY2" fmla="*/ 169926 h 187926"/>
                  <a:gd name="connsiteX3" fmla="*/ 0 w 18000"/>
                  <a:gd name="connsiteY3" fmla="*/ 187926 h 187926"/>
                  <a:gd name="connsiteX4" fmla="*/ 0 w 18000"/>
                  <a:gd name="connsiteY4" fmla="*/ 0 h 1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792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69926"/>
                    </a:lnTo>
                    <a:lnTo>
                      <a:pt x="0" y="1879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 rot="2700000">
                <a:off x="9846929" y="5609478"/>
                <a:ext cx="17999" cy="172365"/>
              </a:xfrm>
              <a:custGeom>
                <a:avLst/>
                <a:gdLst>
                  <a:gd name="connsiteX0" fmla="*/ 18000 w 18000"/>
                  <a:gd name="connsiteY0" fmla="*/ 0 h 172360"/>
                  <a:gd name="connsiteX1" fmla="*/ 18000 w 18000"/>
                  <a:gd name="connsiteY1" fmla="*/ 172360 h 172360"/>
                  <a:gd name="connsiteX2" fmla="*/ 0 w 18000"/>
                  <a:gd name="connsiteY2" fmla="*/ 154360 h 172360"/>
                  <a:gd name="connsiteX3" fmla="*/ 0 w 18000"/>
                  <a:gd name="connsiteY3" fmla="*/ 18000 h 172360"/>
                  <a:gd name="connsiteX4" fmla="*/ 18000 w 18000"/>
                  <a:gd name="connsiteY4" fmla="*/ 0 h 17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72360">
                    <a:moveTo>
                      <a:pt x="18000" y="0"/>
                    </a:moveTo>
                    <a:lnTo>
                      <a:pt x="18000" y="172360"/>
                    </a:lnTo>
                    <a:lnTo>
                      <a:pt x="0" y="15436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 rot="2700000">
                <a:off x="10624175" y="6447581"/>
                <a:ext cx="17999" cy="50530"/>
              </a:xfrm>
              <a:custGeom>
                <a:avLst/>
                <a:gdLst>
                  <a:gd name="connsiteX0" fmla="*/ 0 w 18000"/>
                  <a:gd name="connsiteY0" fmla="*/ 0 h 50530"/>
                  <a:gd name="connsiteX1" fmla="*/ 18000 w 18000"/>
                  <a:gd name="connsiteY1" fmla="*/ 18000 h 50530"/>
                  <a:gd name="connsiteX2" fmla="*/ 18000 w 18000"/>
                  <a:gd name="connsiteY2" fmla="*/ 32530 h 50530"/>
                  <a:gd name="connsiteX3" fmla="*/ 0 w 18000"/>
                  <a:gd name="connsiteY3" fmla="*/ 50530 h 50530"/>
                  <a:gd name="connsiteX4" fmla="*/ 0 w 18000"/>
                  <a:gd name="connsiteY4" fmla="*/ 0 h 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530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2530"/>
                    </a:lnTo>
                    <a:lnTo>
                      <a:pt x="0" y="50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 rot="2700000">
                <a:off x="9798809" y="5629787"/>
                <a:ext cx="17486" cy="34973"/>
              </a:xfrm>
              <a:custGeom>
                <a:avLst/>
                <a:gdLst>
                  <a:gd name="connsiteX0" fmla="*/ 17485 w 17485"/>
                  <a:gd name="connsiteY0" fmla="*/ 0 h 34970"/>
                  <a:gd name="connsiteX1" fmla="*/ 17485 w 17485"/>
                  <a:gd name="connsiteY1" fmla="*/ 34970 h 34970"/>
                  <a:gd name="connsiteX2" fmla="*/ 0 w 17485"/>
                  <a:gd name="connsiteY2" fmla="*/ 17485 h 34970"/>
                  <a:gd name="connsiteX3" fmla="*/ 17485 w 17485"/>
                  <a:gd name="connsiteY3" fmla="*/ 0 h 3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85" h="34970">
                    <a:moveTo>
                      <a:pt x="17485" y="0"/>
                    </a:moveTo>
                    <a:lnTo>
                      <a:pt x="17485" y="34970"/>
                    </a:lnTo>
                    <a:lnTo>
                      <a:pt x="0" y="17485"/>
                    </a:lnTo>
                    <a:lnTo>
                      <a:pt x="174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 rot="2700000">
                <a:off x="10638146" y="6474616"/>
                <a:ext cx="7267" cy="14530"/>
              </a:xfrm>
              <a:custGeom>
                <a:avLst/>
                <a:gdLst>
                  <a:gd name="connsiteX0" fmla="*/ 0 w 7265"/>
                  <a:gd name="connsiteY0" fmla="*/ 0 h 14530"/>
                  <a:gd name="connsiteX1" fmla="*/ 7265 w 7265"/>
                  <a:gd name="connsiteY1" fmla="*/ 7265 h 14530"/>
                  <a:gd name="connsiteX2" fmla="*/ 0 w 7265"/>
                  <a:gd name="connsiteY2" fmla="*/ 14530 h 14530"/>
                  <a:gd name="connsiteX3" fmla="*/ 0 w 7265"/>
                  <a:gd name="connsiteY3" fmla="*/ 0 h 1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5" h="14530">
                    <a:moveTo>
                      <a:pt x="0" y="0"/>
                    </a:moveTo>
                    <a:lnTo>
                      <a:pt x="7265" y="7265"/>
                    </a:lnTo>
                    <a:lnTo>
                      <a:pt x="0" y="14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776168" y="1017617"/>
              <a:ext cx="254893" cy="181355"/>
              <a:chOff x="9628897" y="5638531"/>
              <a:chExt cx="1190483" cy="846983"/>
            </a:xfrm>
          </p:grpSpPr>
          <p:sp>
            <p:nvSpPr>
              <p:cNvPr id="144" name="任意多边形: 形状 143"/>
              <p:cNvSpPr/>
              <p:nvPr/>
            </p:nvSpPr>
            <p:spPr>
              <a:xfrm rot="2700000">
                <a:off x="10235536" y="5509409"/>
                <a:ext cx="17999" cy="1149689"/>
              </a:xfrm>
              <a:custGeom>
                <a:avLst/>
                <a:gdLst>
                  <a:gd name="connsiteX0" fmla="*/ 0 w 18000"/>
                  <a:gd name="connsiteY0" fmla="*/ 0 h 1149656"/>
                  <a:gd name="connsiteX1" fmla="*/ 18000 w 18000"/>
                  <a:gd name="connsiteY1" fmla="*/ 18000 h 1149656"/>
                  <a:gd name="connsiteX2" fmla="*/ 18000 w 18000"/>
                  <a:gd name="connsiteY2" fmla="*/ 1131656 h 1149656"/>
                  <a:gd name="connsiteX3" fmla="*/ 0 w 18000"/>
                  <a:gd name="connsiteY3" fmla="*/ 1149656 h 1149656"/>
                  <a:gd name="connsiteX4" fmla="*/ 0 w 18000"/>
                  <a:gd name="connsiteY4" fmla="*/ 0 h 11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4965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131656"/>
                    </a:lnTo>
                    <a:lnTo>
                      <a:pt x="0" y="11496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 rot="2700000">
                <a:off x="10186958" y="5468619"/>
                <a:ext cx="17999" cy="1134122"/>
              </a:xfrm>
              <a:custGeom>
                <a:avLst/>
                <a:gdLst>
                  <a:gd name="connsiteX0" fmla="*/ 18000 w 18000"/>
                  <a:gd name="connsiteY0" fmla="*/ 0 h 1134090"/>
                  <a:gd name="connsiteX1" fmla="*/ 18000 w 18000"/>
                  <a:gd name="connsiteY1" fmla="*/ 1134090 h 1134090"/>
                  <a:gd name="connsiteX2" fmla="*/ 0 w 18000"/>
                  <a:gd name="connsiteY2" fmla="*/ 1116090 h 1134090"/>
                  <a:gd name="connsiteX3" fmla="*/ 0 w 18000"/>
                  <a:gd name="connsiteY3" fmla="*/ 18000 h 1134090"/>
                  <a:gd name="connsiteX4" fmla="*/ 18000 w 18000"/>
                  <a:gd name="connsiteY4" fmla="*/ 0 h 11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34090">
                    <a:moveTo>
                      <a:pt x="18000" y="0"/>
                    </a:moveTo>
                    <a:lnTo>
                      <a:pt x="18000" y="1134090"/>
                    </a:lnTo>
                    <a:lnTo>
                      <a:pt x="0" y="111609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任意多边形: 形状 145"/>
              <p:cNvSpPr/>
              <p:nvPr/>
            </p:nvSpPr>
            <p:spPr>
              <a:xfrm rot="2700000">
                <a:off x="10284105" y="5626679"/>
                <a:ext cx="17999" cy="1012296"/>
              </a:xfrm>
              <a:custGeom>
                <a:avLst/>
                <a:gdLst>
                  <a:gd name="connsiteX0" fmla="*/ 0 w 18000"/>
                  <a:gd name="connsiteY0" fmla="*/ 0 h 1012266"/>
                  <a:gd name="connsiteX1" fmla="*/ 18000 w 18000"/>
                  <a:gd name="connsiteY1" fmla="*/ 18000 h 1012266"/>
                  <a:gd name="connsiteX2" fmla="*/ 18000 w 18000"/>
                  <a:gd name="connsiteY2" fmla="*/ 994266 h 1012266"/>
                  <a:gd name="connsiteX3" fmla="*/ 0 w 18000"/>
                  <a:gd name="connsiteY3" fmla="*/ 1012266 h 1012266"/>
                  <a:gd name="connsiteX4" fmla="*/ 0 w 18000"/>
                  <a:gd name="connsiteY4" fmla="*/ 0 h 101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01226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994266"/>
                    </a:lnTo>
                    <a:lnTo>
                      <a:pt x="0" y="10122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任意多边形: 形状 146"/>
              <p:cNvSpPr/>
              <p:nvPr/>
            </p:nvSpPr>
            <p:spPr>
              <a:xfrm rot="2700000">
                <a:off x="10138393" y="5488741"/>
                <a:ext cx="17999" cy="996731"/>
              </a:xfrm>
              <a:custGeom>
                <a:avLst/>
                <a:gdLst>
                  <a:gd name="connsiteX0" fmla="*/ 18000 w 18000"/>
                  <a:gd name="connsiteY0" fmla="*/ 0 h 996700"/>
                  <a:gd name="connsiteX1" fmla="*/ 18000 w 18000"/>
                  <a:gd name="connsiteY1" fmla="*/ 996700 h 996700"/>
                  <a:gd name="connsiteX2" fmla="*/ 0 w 18000"/>
                  <a:gd name="connsiteY2" fmla="*/ 978700 h 996700"/>
                  <a:gd name="connsiteX3" fmla="*/ 0 w 18000"/>
                  <a:gd name="connsiteY3" fmla="*/ 18000 h 996700"/>
                  <a:gd name="connsiteX4" fmla="*/ 18000 w 18000"/>
                  <a:gd name="connsiteY4" fmla="*/ 0 h 99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996700">
                    <a:moveTo>
                      <a:pt x="18000" y="0"/>
                    </a:moveTo>
                    <a:lnTo>
                      <a:pt x="18000" y="996700"/>
                    </a:lnTo>
                    <a:lnTo>
                      <a:pt x="0" y="97870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任意多边形: 形状 147"/>
              <p:cNvSpPr/>
              <p:nvPr/>
            </p:nvSpPr>
            <p:spPr>
              <a:xfrm rot="2700000">
                <a:off x="10332696" y="5743948"/>
                <a:ext cx="17999" cy="874900"/>
              </a:xfrm>
              <a:custGeom>
                <a:avLst/>
                <a:gdLst>
                  <a:gd name="connsiteX0" fmla="*/ 0 w 18000"/>
                  <a:gd name="connsiteY0" fmla="*/ 0 h 874876"/>
                  <a:gd name="connsiteX1" fmla="*/ 18000 w 18000"/>
                  <a:gd name="connsiteY1" fmla="*/ 18000 h 874876"/>
                  <a:gd name="connsiteX2" fmla="*/ 18000 w 18000"/>
                  <a:gd name="connsiteY2" fmla="*/ 856876 h 874876"/>
                  <a:gd name="connsiteX3" fmla="*/ 0 w 18000"/>
                  <a:gd name="connsiteY3" fmla="*/ 874876 h 874876"/>
                  <a:gd name="connsiteX4" fmla="*/ 0 w 18000"/>
                  <a:gd name="connsiteY4" fmla="*/ 0 h 8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7487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856876"/>
                    </a:lnTo>
                    <a:lnTo>
                      <a:pt x="0" y="8748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任意多边形: 形状 148"/>
              <p:cNvSpPr/>
              <p:nvPr/>
            </p:nvSpPr>
            <p:spPr>
              <a:xfrm rot="2700000">
                <a:off x="10089793" y="5508865"/>
                <a:ext cx="17999" cy="859331"/>
              </a:xfrm>
              <a:custGeom>
                <a:avLst/>
                <a:gdLst>
                  <a:gd name="connsiteX0" fmla="*/ 18000 w 18000"/>
                  <a:gd name="connsiteY0" fmla="*/ 0 h 859310"/>
                  <a:gd name="connsiteX1" fmla="*/ 18000 w 18000"/>
                  <a:gd name="connsiteY1" fmla="*/ 859310 h 859310"/>
                  <a:gd name="connsiteX2" fmla="*/ 0 w 18000"/>
                  <a:gd name="connsiteY2" fmla="*/ 841310 h 859310"/>
                  <a:gd name="connsiteX3" fmla="*/ 0 w 18000"/>
                  <a:gd name="connsiteY3" fmla="*/ 18000 h 859310"/>
                  <a:gd name="connsiteX4" fmla="*/ 18000 w 18000"/>
                  <a:gd name="connsiteY4" fmla="*/ 0 h 85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59310">
                    <a:moveTo>
                      <a:pt x="18000" y="0"/>
                    </a:moveTo>
                    <a:lnTo>
                      <a:pt x="18000" y="859310"/>
                    </a:lnTo>
                    <a:lnTo>
                      <a:pt x="0" y="84131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任意多边形: 形状 149"/>
              <p:cNvSpPr/>
              <p:nvPr/>
            </p:nvSpPr>
            <p:spPr>
              <a:xfrm rot="2700000">
                <a:off x="10381226" y="5861224"/>
                <a:ext cx="17999" cy="737504"/>
              </a:xfrm>
              <a:custGeom>
                <a:avLst/>
                <a:gdLst>
                  <a:gd name="connsiteX0" fmla="*/ 0 w 18000"/>
                  <a:gd name="connsiteY0" fmla="*/ 0 h 737486"/>
                  <a:gd name="connsiteX1" fmla="*/ 18000 w 18000"/>
                  <a:gd name="connsiteY1" fmla="*/ 18000 h 737486"/>
                  <a:gd name="connsiteX2" fmla="*/ 18000 w 18000"/>
                  <a:gd name="connsiteY2" fmla="*/ 719486 h 737486"/>
                  <a:gd name="connsiteX3" fmla="*/ 0 w 18000"/>
                  <a:gd name="connsiteY3" fmla="*/ 737486 h 737486"/>
                  <a:gd name="connsiteX4" fmla="*/ 0 w 18000"/>
                  <a:gd name="connsiteY4" fmla="*/ 0 h 73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3748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719486"/>
                    </a:lnTo>
                    <a:lnTo>
                      <a:pt x="0" y="7374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任意多边形: 形状 150"/>
              <p:cNvSpPr/>
              <p:nvPr/>
            </p:nvSpPr>
            <p:spPr>
              <a:xfrm rot="2700000">
                <a:off x="10041200" y="5528988"/>
                <a:ext cx="17999" cy="721938"/>
              </a:xfrm>
              <a:custGeom>
                <a:avLst/>
                <a:gdLst>
                  <a:gd name="connsiteX0" fmla="*/ 18000 w 18000"/>
                  <a:gd name="connsiteY0" fmla="*/ 0 h 721920"/>
                  <a:gd name="connsiteX1" fmla="*/ 18000 w 18000"/>
                  <a:gd name="connsiteY1" fmla="*/ 721920 h 721920"/>
                  <a:gd name="connsiteX2" fmla="*/ 0 w 18000"/>
                  <a:gd name="connsiteY2" fmla="*/ 703920 h 721920"/>
                  <a:gd name="connsiteX3" fmla="*/ 0 w 18000"/>
                  <a:gd name="connsiteY3" fmla="*/ 18000 h 721920"/>
                  <a:gd name="connsiteX4" fmla="*/ 18000 w 18000"/>
                  <a:gd name="connsiteY4" fmla="*/ 0 h 7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21920">
                    <a:moveTo>
                      <a:pt x="18000" y="0"/>
                    </a:moveTo>
                    <a:lnTo>
                      <a:pt x="18000" y="721920"/>
                    </a:lnTo>
                    <a:lnTo>
                      <a:pt x="0" y="70392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任意多边形: 形状 151"/>
              <p:cNvSpPr/>
              <p:nvPr/>
            </p:nvSpPr>
            <p:spPr>
              <a:xfrm rot="2700000">
                <a:off x="10429804" y="5978493"/>
                <a:ext cx="17999" cy="600112"/>
              </a:xfrm>
              <a:custGeom>
                <a:avLst/>
                <a:gdLst>
                  <a:gd name="connsiteX0" fmla="*/ 0 w 18000"/>
                  <a:gd name="connsiteY0" fmla="*/ 0 h 600096"/>
                  <a:gd name="connsiteX1" fmla="*/ 18000 w 18000"/>
                  <a:gd name="connsiteY1" fmla="*/ 18000 h 600096"/>
                  <a:gd name="connsiteX2" fmla="*/ 18000 w 18000"/>
                  <a:gd name="connsiteY2" fmla="*/ 582096 h 600096"/>
                  <a:gd name="connsiteX3" fmla="*/ 0 w 18000"/>
                  <a:gd name="connsiteY3" fmla="*/ 600096 h 600096"/>
                  <a:gd name="connsiteX4" fmla="*/ 0 w 18000"/>
                  <a:gd name="connsiteY4" fmla="*/ 0 h 60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60009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582096"/>
                    </a:lnTo>
                    <a:lnTo>
                      <a:pt x="0" y="600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任意多边形: 形状 152"/>
              <p:cNvSpPr/>
              <p:nvPr/>
            </p:nvSpPr>
            <p:spPr>
              <a:xfrm rot="2700000">
                <a:off x="9992639" y="5549110"/>
                <a:ext cx="17999" cy="584547"/>
              </a:xfrm>
              <a:custGeom>
                <a:avLst/>
                <a:gdLst>
                  <a:gd name="connsiteX0" fmla="*/ 18000 w 18000"/>
                  <a:gd name="connsiteY0" fmla="*/ 0 h 584530"/>
                  <a:gd name="connsiteX1" fmla="*/ 18000 w 18000"/>
                  <a:gd name="connsiteY1" fmla="*/ 584530 h 584530"/>
                  <a:gd name="connsiteX2" fmla="*/ 0 w 18000"/>
                  <a:gd name="connsiteY2" fmla="*/ 566530 h 584530"/>
                  <a:gd name="connsiteX3" fmla="*/ 0 w 18000"/>
                  <a:gd name="connsiteY3" fmla="*/ 18000 h 584530"/>
                  <a:gd name="connsiteX4" fmla="*/ 18000 w 18000"/>
                  <a:gd name="connsiteY4" fmla="*/ 0 h 58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84530">
                    <a:moveTo>
                      <a:pt x="18000" y="0"/>
                    </a:moveTo>
                    <a:lnTo>
                      <a:pt x="18000" y="584530"/>
                    </a:lnTo>
                    <a:lnTo>
                      <a:pt x="0" y="56653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任意多边形: 形状 153"/>
              <p:cNvSpPr/>
              <p:nvPr/>
            </p:nvSpPr>
            <p:spPr>
              <a:xfrm rot="2700000">
                <a:off x="10478395" y="6095762"/>
                <a:ext cx="17999" cy="462716"/>
              </a:xfrm>
              <a:custGeom>
                <a:avLst/>
                <a:gdLst>
                  <a:gd name="connsiteX0" fmla="*/ 0 w 18000"/>
                  <a:gd name="connsiteY0" fmla="*/ 0 h 462706"/>
                  <a:gd name="connsiteX1" fmla="*/ 18000 w 18000"/>
                  <a:gd name="connsiteY1" fmla="*/ 18000 h 462706"/>
                  <a:gd name="connsiteX2" fmla="*/ 18000 w 18000"/>
                  <a:gd name="connsiteY2" fmla="*/ 444706 h 462706"/>
                  <a:gd name="connsiteX3" fmla="*/ 0 w 18000"/>
                  <a:gd name="connsiteY3" fmla="*/ 462706 h 462706"/>
                  <a:gd name="connsiteX4" fmla="*/ 0 w 18000"/>
                  <a:gd name="connsiteY4" fmla="*/ 0 h 46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6270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444706"/>
                    </a:lnTo>
                    <a:lnTo>
                      <a:pt x="0" y="462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任意多边形: 形状 154"/>
              <p:cNvSpPr/>
              <p:nvPr/>
            </p:nvSpPr>
            <p:spPr>
              <a:xfrm rot="2700000">
                <a:off x="9944083" y="5569232"/>
                <a:ext cx="17999" cy="447151"/>
              </a:xfrm>
              <a:custGeom>
                <a:avLst/>
                <a:gdLst>
                  <a:gd name="connsiteX0" fmla="*/ 18000 w 18000"/>
                  <a:gd name="connsiteY0" fmla="*/ 0 h 447140"/>
                  <a:gd name="connsiteX1" fmla="*/ 18000 w 18000"/>
                  <a:gd name="connsiteY1" fmla="*/ 447140 h 447140"/>
                  <a:gd name="connsiteX2" fmla="*/ 0 w 18000"/>
                  <a:gd name="connsiteY2" fmla="*/ 429140 h 447140"/>
                  <a:gd name="connsiteX3" fmla="*/ 0 w 18000"/>
                  <a:gd name="connsiteY3" fmla="*/ 18000 h 447140"/>
                  <a:gd name="connsiteX4" fmla="*/ 18000 w 18000"/>
                  <a:gd name="connsiteY4" fmla="*/ 0 h 44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47140">
                    <a:moveTo>
                      <a:pt x="18000" y="0"/>
                    </a:moveTo>
                    <a:lnTo>
                      <a:pt x="18000" y="447140"/>
                    </a:lnTo>
                    <a:lnTo>
                      <a:pt x="0" y="42914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任意多边形: 形状 155"/>
              <p:cNvSpPr/>
              <p:nvPr/>
            </p:nvSpPr>
            <p:spPr>
              <a:xfrm rot="2700000">
                <a:off x="10527016" y="6213031"/>
                <a:ext cx="17999" cy="325326"/>
              </a:xfrm>
              <a:custGeom>
                <a:avLst/>
                <a:gdLst>
                  <a:gd name="connsiteX0" fmla="*/ 0 w 18000"/>
                  <a:gd name="connsiteY0" fmla="*/ 0 h 325316"/>
                  <a:gd name="connsiteX1" fmla="*/ 18000 w 18000"/>
                  <a:gd name="connsiteY1" fmla="*/ 18000 h 325316"/>
                  <a:gd name="connsiteX2" fmla="*/ 18000 w 18000"/>
                  <a:gd name="connsiteY2" fmla="*/ 307316 h 325316"/>
                  <a:gd name="connsiteX3" fmla="*/ 0 w 18000"/>
                  <a:gd name="connsiteY3" fmla="*/ 325316 h 325316"/>
                  <a:gd name="connsiteX4" fmla="*/ 0 w 18000"/>
                  <a:gd name="connsiteY4" fmla="*/ 0 h 325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531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07316"/>
                    </a:lnTo>
                    <a:lnTo>
                      <a:pt x="0" y="325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任意多边形: 形状 156"/>
              <p:cNvSpPr/>
              <p:nvPr/>
            </p:nvSpPr>
            <p:spPr>
              <a:xfrm rot="2700000">
                <a:off x="9895524" y="5589355"/>
                <a:ext cx="17999" cy="309759"/>
              </a:xfrm>
              <a:custGeom>
                <a:avLst/>
                <a:gdLst>
                  <a:gd name="connsiteX0" fmla="*/ 18000 w 18000"/>
                  <a:gd name="connsiteY0" fmla="*/ 0 h 309750"/>
                  <a:gd name="connsiteX1" fmla="*/ 18000 w 18000"/>
                  <a:gd name="connsiteY1" fmla="*/ 309750 h 309750"/>
                  <a:gd name="connsiteX2" fmla="*/ 0 w 18000"/>
                  <a:gd name="connsiteY2" fmla="*/ 291750 h 309750"/>
                  <a:gd name="connsiteX3" fmla="*/ 0 w 18000"/>
                  <a:gd name="connsiteY3" fmla="*/ 18000 h 309750"/>
                  <a:gd name="connsiteX4" fmla="*/ 18000 w 18000"/>
                  <a:gd name="connsiteY4" fmla="*/ 0 h 3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09750">
                    <a:moveTo>
                      <a:pt x="18000" y="0"/>
                    </a:moveTo>
                    <a:lnTo>
                      <a:pt x="18000" y="309750"/>
                    </a:lnTo>
                    <a:lnTo>
                      <a:pt x="0" y="29175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 rot="2700000">
                <a:off x="10575599" y="6330306"/>
                <a:ext cx="17999" cy="187933"/>
              </a:xfrm>
              <a:custGeom>
                <a:avLst/>
                <a:gdLst>
                  <a:gd name="connsiteX0" fmla="*/ 0 w 18000"/>
                  <a:gd name="connsiteY0" fmla="*/ 0 h 187926"/>
                  <a:gd name="connsiteX1" fmla="*/ 18000 w 18000"/>
                  <a:gd name="connsiteY1" fmla="*/ 18000 h 187926"/>
                  <a:gd name="connsiteX2" fmla="*/ 18000 w 18000"/>
                  <a:gd name="connsiteY2" fmla="*/ 169926 h 187926"/>
                  <a:gd name="connsiteX3" fmla="*/ 0 w 18000"/>
                  <a:gd name="connsiteY3" fmla="*/ 187926 h 187926"/>
                  <a:gd name="connsiteX4" fmla="*/ 0 w 18000"/>
                  <a:gd name="connsiteY4" fmla="*/ 0 h 1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792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69926"/>
                    </a:lnTo>
                    <a:lnTo>
                      <a:pt x="0" y="1879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 rot="2700000">
                <a:off x="9846929" y="5609478"/>
                <a:ext cx="17999" cy="172365"/>
              </a:xfrm>
              <a:custGeom>
                <a:avLst/>
                <a:gdLst>
                  <a:gd name="connsiteX0" fmla="*/ 18000 w 18000"/>
                  <a:gd name="connsiteY0" fmla="*/ 0 h 172360"/>
                  <a:gd name="connsiteX1" fmla="*/ 18000 w 18000"/>
                  <a:gd name="connsiteY1" fmla="*/ 172360 h 172360"/>
                  <a:gd name="connsiteX2" fmla="*/ 0 w 18000"/>
                  <a:gd name="connsiteY2" fmla="*/ 154360 h 172360"/>
                  <a:gd name="connsiteX3" fmla="*/ 0 w 18000"/>
                  <a:gd name="connsiteY3" fmla="*/ 18000 h 172360"/>
                  <a:gd name="connsiteX4" fmla="*/ 18000 w 18000"/>
                  <a:gd name="connsiteY4" fmla="*/ 0 h 17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72360">
                    <a:moveTo>
                      <a:pt x="18000" y="0"/>
                    </a:moveTo>
                    <a:lnTo>
                      <a:pt x="18000" y="172360"/>
                    </a:lnTo>
                    <a:lnTo>
                      <a:pt x="0" y="15436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任意多边形: 形状 159"/>
              <p:cNvSpPr/>
              <p:nvPr/>
            </p:nvSpPr>
            <p:spPr>
              <a:xfrm rot="2700000">
                <a:off x="10624175" y="6447581"/>
                <a:ext cx="17999" cy="50530"/>
              </a:xfrm>
              <a:custGeom>
                <a:avLst/>
                <a:gdLst>
                  <a:gd name="connsiteX0" fmla="*/ 0 w 18000"/>
                  <a:gd name="connsiteY0" fmla="*/ 0 h 50530"/>
                  <a:gd name="connsiteX1" fmla="*/ 18000 w 18000"/>
                  <a:gd name="connsiteY1" fmla="*/ 18000 h 50530"/>
                  <a:gd name="connsiteX2" fmla="*/ 18000 w 18000"/>
                  <a:gd name="connsiteY2" fmla="*/ 32530 h 50530"/>
                  <a:gd name="connsiteX3" fmla="*/ 0 w 18000"/>
                  <a:gd name="connsiteY3" fmla="*/ 50530 h 50530"/>
                  <a:gd name="connsiteX4" fmla="*/ 0 w 18000"/>
                  <a:gd name="connsiteY4" fmla="*/ 0 h 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530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2530"/>
                    </a:lnTo>
                    <a:lnTo>
                      <a:pt x="0" y="50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任意多边形: 形状 160"/>
              <p:cNvSpPr/>
              <p:nvPr/>
            </p:nvSpPr>
            <p:spPr>
              <a:xfrm rot="2700000">
                <a:off x="9798809" y="5629787"/>
                <a:ext cx="17486" cy="34973"/>
              </a:xfrm>
              <a:custGeom>
                <a:avLst/>
                <a:gdLst>
                  <a:gd name="connsiteX0" fmla="*/ 17485 w 17485"/>
                  <a:gd name="connsiteY0" fmla="*/ 0 h 34970"/>
                  <a:gd name="connsiteX1" fmla="*/ 17485 w 17485"/>
                  <a:gd name="connsiteY1" fmla="*/ 34970 h 34970"/>
                  <a:gd name="connsiteX2" fmla="*/ 0 w 17485"/>
                  <a:gd name="connsiteY2" fmla="*/ 17485 h 34970"/>
                  <a:gd name="connsiteX3" fmla="*/ 17485 w 17485"/>
                  <a:gd name="connsiteY3" fmla="*/ 0 h 3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85" h="34970">
                    <a:moveTo>
                      <a:pt x="17485" y="0"/>
                    </a:moveTo>
                    <a:lnTo>
                      <a:pt x="17485" y="34970"/>
                    </a:lnTo>
                    <a:lnTo>
                      <a:pt x="0" y="17485"/>
                    </a:lnTo>
                    <a:lnTo>
                      <a:pt x="174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任意多边形: 形状 161"/>
              <p:cNvSpPr/>
              <p:nvPr/>
            </p:nvSpPr>
            <p:spPr>
              <a:xfrm rot="2700000">
                <a:off x="10638146" y="6474616"/>
                <a:ext cx="7267" cy="14530"/>
              </a:xfrm>
              <a:custGeom>
                <a:avLst/>
                <a:gdLst>
                  <a:gd name="connsiteX0" fmla="*/ 0 w 7265"/>
                  <a:gd name="connsiteY0" fmla="*/ 0 h 14530"/>
                  <a:gd name="connsiteX1" fmla="*/ 7265 w 7265"/>
                  <a:gd name="connsiteY1" fmla="*/ 7265 h 14530"/>
                  <a:gd name="connsiteX2" fmla="*/ 0 w 7265"/>
                  <a:gd name="connsiteY2" fmla="*/ 14530 h 14530"/>
                  <a:gd name="connsiteX3" fmla="*/ 0 w 7265"/>
                  <a:gd name="connsiteY3" fmla="*/ 0 h 1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5" h="14530">
                    <a:moveTo>
                      <a:pt x="0" y="0"/>
                    </a:moveTo>
                    <a:lnTo>
                      <a:pt x="7265" y="7265"/>
                    </a:lnTo>
                    <a:lnTo>
                      <a:pt x="0" y="14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3" name="组合 162"/>
            <p:cNvGrpSpPr/>
            <p:nvPr/>
          </p:nvGrpSpPr>
          <p:grpSpPr>
            <a:xfrm>
              <a:off x="773984" y="1693801"/>
              <a:ext cx="254893" cy="181355"/>
              <a:chOff x="9628897" y="5638531"/>
              <a:chExt cx="1190483" cy="846983"/>
            </a:xfrm>
          </p:grpSpPr>
          <p:sp>
            <p:nvSpPr>
              <p:cNvPr id="164" name="任意多边形: 形状 163"/>
              <p:cNvSpPr/>
              <p:nvPr/>
            </p:nvSpPr>
            <p:spPr>
              <a:xfrm rot="2700000">
                <a:off x="10235536" y="5509409"/>
                <a:ext cx="17999" cy="1149689"/>
              </a:xfrm>
              <a:custGeom>
                <a:avLst/>
                <a:gdLst>
                  <a:gd name="connsiteX0" fmla="*/ 0 w 18000"/>
                  <a:gd name="connsiteY0" fmla="*/ 0 h 1149656"/>
                  <a:gd name="connsiteX1" fmla="*/ 18000 w 18000"/>
                  <a:gd name="connsiteY1" fmla="*/ 18000 h 1149656"/>
                  <a:gd name="connsiteX2" fmla="*/ 18000 w 18000"/>
                  <a:gd name="connsiteY2" fmla="*/ 1131656 h 1149656"/>
                  <a:gd name="connsiteX3" fmla="*/ 0 w 18000"/>
                  <a:gd name="connsiteY3" fmla="*/ 1149656 h 1149656"/>
                  <a:gd name="connsiteX4" fmla="*/ 0 w 18000"/>
                  <a:gd name="connsiteY4" fmla="*/ 0 h 1149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4965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131656"/>
                    </a:lnTo>
                    <a:lnTo>
                      <a:pt x="0" y="11496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 rot="2700000">
                <a:off x="10186958" y="5468619"/>
                <a:ext cx="17999" cy="1134122"/>
              </a:xfrm>
              <a:custGeom>
                <a:avLst/>
                <a:gdLst>
                  <a:gd name="connsiteX0" fmla="*/ 18000 w 18000"/>
                  <a:gd name="connsiteY0" fmla="*/ 0 h 1134090"/>
                  <a:gd name="connsiteX1" fmla="*/ 18000 w 18000"/>
                  <a:gd name="connsiteY1" fmla="*/ 1134090 h 1134090"/>
                  <a:gd name="connsiteX2" fmla="*/ 0 w 18000"/>
                  <a:gd name="connsiteY2" fmla="*/ 1116090 h 1134090"/>
                  <a:gd name="connsiteX3" fmla="*/ 0 w 18000"/>
                  <a:gd name="connsiteY3" fmla="*/ 18000 h 1134090"/>
                  <a:gd name="connsiteX4" fmla="*/ 18000 w 18000"/>
                  <a:gd name="connsiteY4" fmla="*/ 0 h 113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134090">
                    <a:moveTo>
                      <a:pt x="18000" y="0"/>
                    </a:moveTo>
                    <a:lnTo>
                      <a:pt x="18000" y="1134090"/>
                    </a:lnTo>
                    <a:lnTo>
                      <a:pt x="0" y="111609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 rot="2700000">
                <a:off x="10284105" y="5626679"/>
                <a:ext cx="17999" cy="1012296"/>
              </a:xfrm>
              <a:custGeom>
                <a:avLst/>
                <a:gdLst>
                  <a:gd name="connsiteX0" fmla="*/ 0 w 18000"/>
                  <a:gd name="connsiteY0" fmla="*/ 0 h 1012266"/>
                  <a:gd name="connsiteX1" fmla="*/ 18000 w 18000"/>
                  <a:gd name="connsiteY1" fmla="*/ 18000 h 1012266"/>
                  <a:gd name="connsiteX2" fmla="*/ 18000 w 18000"/>
                  <a:gd name="connsiteY2" fmla="*/ 994266 h 1012266"/>
                  <a:gd name="connsiteX3" fmla="*/ 0 w 18000"/>
                  <a:gd name="connsiteY3" fmla="*/ 1012266 h 1012266"/>
                  <a:gd name="connsiteX4" fmla="*/ 0 w 18000"/>
                  <a:gd name="connsiteY4" fmla="*/ 0 h 101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01226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994266"/>
                    </a:lnTo>
                    <a:lnTo>
                      <a:pt x="0" y="10122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 rot="2700000">
                <a:off x="10138393" y="5488741"/>
                <a:ext cx="17999" cy="996731"/>
              </a:xfrm>
              <a:custGeom>
                <a:avLst/>
                <a:gdLst>
                  <a:gd name="connsiteX0" fmla="*/ 18000 w 18000"/>
                  <a:gd name="connsiteY0" fmla="*/ 0 h 996700"/>
                  <a:gd name="connsiteX1" fmla="*/ 18000 w 18000"/>
                  <a:gd name="connsiteY1" fmla="*/ 996700 h 996700"/>
                  <a:gd name="connsiteX2" fmla="*/ 0 w 18000"/>
                  <a:gd name="connsiteY2" fmla="*/ 978700 h 996700"/>
                  <a:gd name="connsiteX3" fmla="*/ 0 w 18000"/>
                  <a:gd name="connsiteY3" fmla="*/ 18000 h 996700"/>
                  <a:gd name="connsiteX4" fmla="*/ 18000 w 18000"/>
                  <a:gd name="connsiteY4" fmla="*/ 0 h 99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996700">
                    <a:moveTo>
                      <a:pt x="18000" y="0"/>
                    </a:moveTo>
                    <a:lnTo>
                      <a:pt x="18000" y="996700"/>
                    </a:lnTo>
                    <a:lnTo>
                      <a:pt x="0" y="97870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任意多边形: 形状 167"/>
              <p:cNvSpPr/>
              <p:nvPr/>
            </p:nvSpPr>
            <p:spPr>
              <a:xfrm rot="2700000">
                <a:off x="10332696" y="5743948"/>
                <a:ext cx="17999" cy="874900"/>
              </a:xfrm>
              <a:custGeom>
                <a:avLst/>
                <a:gdLst>
                  <a:gd name="connsiteX0" fmla="*/ 0 w 18000"/>
                  <a:gd name="connsiteY0" fmla="*/ 0 h 874876"/>
                  <a:gd name="connsiteX1" fmla="*/ 18000 w 18000"/>
                  <a:gd name="connsiteY1" fmla="*/ 18000 h 874876"/>
                  <a:gd name="connsiteX2" fmla="*/ 18000 w 18000"/>
                  <a:gd name="connsiteY2" fmla="*/ 856876 h 874876"/>
                  <a:gd name="connsiteX3" fmla="*/ 0 w 18000"/>
                  <a:gd name="connsiteY3" fmla="*/ 874876 h 874876"/>
                  <a:gd name="connsiteX4" fmla="*/ 0 w 18000"/>
                  <a:gd name="connsiteY4" fmla="*/ 0 h 8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7487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856876"/>
                    </a:lnTo>
                    <a:lnTo>
                      <a:pt x="0" y="8748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任意多边形: 形状 168"/>
              <p:cNvSpPr/>
              <p:nvPr/>
            </p:nvSpPr>
            <p:spPr>
              <a:xfrm rot="2700000">
                <a:off x="10089793" y="5508865"/>
                <a:ext cx="17999" cy="859331"/>
              </a:xfrm>
              <a:custGeom>
                <a:avLst/>
                <a:gdLst>
                  <a:gd name="connsiteX0" fmla="*/ 18000 w 18000"/>
                  <a:gd name="connsiteY0" fmla="*/ 0 h 859310"/>
                  <a:gd name="connsiteX1" fmla="*/ 18000 w 18000"/>
                  <a:gd name="connsiteY1" fmla="*/ 859310 h 859310"/>
                  <a:gd name="connsiteX2" fmla="*/ 0 w 18000"/>
                  <a:gd name="connsiteY2" fmla="*/ 841310 h 859310"/>
                  <a:gd name="connsiteX3" fmla="*/ 0 w 18000"/>
                  <a:gd name="connsiteY3" fmla="*/ 18000 h 859310"/>
                  <a:gd name="connsiteX4" fmla="*/ 18000 w 18000"/>
                  <a:gd name="connsiteY4" fmla="*/ 0 h 859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859310">
                    <a:moveTo>
                      <a:pt x="18000" y="0"/>
                    </a:moveTo>
                    <a:lnTo>
                      <a:pt x="18000" y="859310"/>
                    </a:lnTo>
                    <a:lnTo>
                      <a:pt x="0" y="84131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任意多边形: 形状 169"/>
              <p:cNvSpPr/>
              <p:nvPr/>
            </p:nvSpPr>
            <p:spPr>
              <a:xfrm rot="2700000">
                <a:off x="10381226" y="5861224"/>
                <a:ext cx="17999" cy="737504"/>
              </a:xfrm>
              <a:custGeom>
                <a:avLst/>
                <a:gdLst>
                  <a:gd name="connsiteX0" fmla="*/ 0 w 18000"/>
                  <a:gd name="connsiteY0" fmla="*/ 0 h 737486"/>
                  <a:gd name="connsiteX1" fmla="*/ 18000 w 18000"/>
                  <a:gd name="connsiteY1" fmla="*/ 18000 h 737486"/>
                  <a:gd name="connsiteX2" fmla="*/ 18000 w 18000"/>
                  <a:gd name="connsiteY2" fmla="*/ 719486 h 737486"/>
                  <a:gd name="connsiteX3" fmla="*/ 0 w 18000"/>
                  <a:gd name="connsiteY3" fmla="*/ 737486 h 737486"/>
                  <a:gd name="connsiteX4" fmla="*/ 0 w 18000"/>
                  <a:gd name="connsiteY4" fmla="*/ 0 h 73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3748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719486"/>
                    </a:lnTo>
                    <a:lnTo>
                      <a:pt x="0" y="7374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任意多边形: 形状 170"/>
              <p:cNvSpPr/>
              <p:nvPr/>
            </p:nvSpPr>
            <p:spPr>
              <a:xfrm rot="2700000">
                <a:off x="10041200" y="5528988"/>
                <a:ext cx="17999" cy="721938"/>
              </a:xfrm>
              <a:custGeom>
                <a:avLst/>
                <a:gdLst>
                  <a:gd name="connsiteX0" fmla="*/ 18000 w 18000"/>
                  <a:gd name="connsiteY0" fmla="*/ 0 h 721920"/>
                  <a:gd name="connsiteX1" fmla="*/ 18000 w 18000"/>
                  <a:gd name="connsiteY1" fmla="*/ 721920 h 721920"/>
                  <a:gd name="connsiteX2" fmla="*/ 0 w 18000"/>
                  <a:gd name="connsiteY2" fmla="*/ 703920 h 721920"/>
                  <a:gd name="connsiteX3" fmla="*/ 0 w 18000"/>
                  <a:gd name="connsiteY3" fmla="*/ 18000 h 721920"/>
                  <a:gd name="connsiteX4" fmla="*/ 18000 w 18000"/>
                  <a:gd name="connsiteY4" fmla="*/ 0 h 7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721920">
                    <a:moveTo>
                      <a:pt x="18000" y="0"/>
                    </a:moveTo>
                    <a:lnTo>
                      <a:pt x="18000" y="721920"/>
                    </a:lnTo>
                    <a:lnTo>
                      <a:pt x="0" y="70392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任意多边形: 形状 171"/>
              <p:cNvSpPr/>
              <p:nvPr/>
            </p:nvSpPr>
            <p:spPr>
              <a:xfrm rot="2700000">
                <a:off x="10429804" y="5978493"/>
                <a:ext cx="17999" cy="600112"/>
              </a:xfrm>
              <a:custGeom>
                <a:avLst/>
                <a:gdLst>
                  <a:gd name="connsiteX0" fmla="*/ 0 w 18000"/>
                  <a:gd name="connsiteY0" fmla="*/ 0 h 600096"/>
                  <a:gd name="connsiteX1" fmla="*/ 18000 w 18000"/>
                  <a:gd name="connsiteY1" fmla="*/ 18000 h 600096"/>
                  <a:gd name="connsiteX2" fmla="*/ 18000 w 18000"/>
                  <a:gd name="connsiteY2" fmla="*/ 582096 h 600096"/>
                  <a:gd name="connsiteX3" fmla="*/ 0 w 18000"/>
                  <a:gd name="connsiteY3" fmla="*/ 600096 h 600096"/>
                  <a:gd name="connsiteX4" fmla="*/ 0 w 18000"/>
                  <a:gd name="connsiteY4" fmla="*/ 0 h 60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60009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582096"/>
                    </a:lnTo>
                    <a:lnTo>
                      <a:pt x="0" y="600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任意多边形: 形状 172"/>
              <p:cNvSpPr/>
              <p:nvPr/>
            </p:nvSpPr>
            <p:spPr>
              <a:xfrm rot="2700000">
                <a:off x="9992639" y="5549110"/>
                <a:ext cx="17999" cy="584547"/>
              </a:xfrm>
              <a:custGeom>
                <a:avLst/>
                <a:gdLst>
                  <a:gd name="connsiteX0" fmla="*/ 18000 w 18000"/>
                  <a:gd name="connsiteY0" fmla="*/ 0 h 584530"/>
                  <a:gd name="connsiteX1" fmla="*/ 18000 w 18000"/>
                  <a:gd name="connsiteY1" fmla="*/ 584530 h 584530"/>
                  <a:gd name="connsiteX2" fmla="*/ 0 w 18000"/>
                  <a:gd name="connsiteY2" fmla="*/ 566530 h 584530"/>
                  <a:gd name="connsiteX3" fmla="*/ 0 w 18000"/>
                  <a:gd name="connsiteY3" fmla="*/ 18000 h 584530"/>
                  <a:gd name="connsiteX4" fmla="*/ 18000 w 18000"/>
                  <a:gd name="connsiteY4" fmla="*/ 0 h 58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84530">
                    <a:moveTo>
                      <a:pt x="18000" y="0"/>
                    </a:moveTo>
                    <a:lnTo>
                      <a:pt x="18000" y="584530"/>
                    </a:lnTo>
                    <a:lnTo>
                      <a:pt x="0" y="56653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任意多边形: 形状 173"/>
              <p:cNvSpPr/>
              <p:nvPr/>
            </p:nvSpPr>
            <p:spPr>
              <a:xfrm rot="2700000">
                <a:off x="10478395" y="6095762"/>
                <a:ext cx="17999" cy="462716"/>
              </a:xfrm>
              <a:custGeom>
                <a:avLst/>
                <a:gdLst>
                  <a:gd name="connsiteX0" fmla="*/ 0 w 18000"/>
                  <a:gd name="connsiteY0" fmla="*/ 0 h 462706"/>
                  <a:gd name="connsiteX1" fmla="*/ 18000 w 18000"/>
                  <a:gd name="connsiteY1" fmla="*/ 18000 h 462706"/>
                  <a:gd name="connsiteX2" fmla="*/ 18000 w 18000"/>
                  <a:gd name="connsiteY2" fmla="*/ 444706 h 462706"/>
                  <a:gd name="connsiteX3" fmla="*/ 0 w 18000"/>
                  <a:gd name="connsiteY3" fmla="*/ 462706 h 462706"/>
                  <a:gd name="connsiteX4" fmla="*/ 0 w 18000"/>
                  <a:gd name="connsiteY4" fmla="*/ 0 h 46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6270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444706"/>
                    </a:lnTo>
                    <a:lnTo>
                      <a:pt x="0" y="4627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任意多边形: 形状 174"/>
              <p:cNvSpPr/>
              <p:nvPr/>
            </p:nvSpPr>
            <p:spPr>
              <a:xfrm rot="2700000">
                <a:off x="9944083" y="5569232"/>
                <a:ext cx="17999" cy="447151"/>
              </a:xfrm>
              <a:custGeom>
                <a:avLst/>
                <a:gdLst>
                  <a:gd name="connsiteX0" fmla="*/ 18000 w 18000"/>
                  <a:gd name="connsiteY0" fmla="*/ 0 h 447140"/>
                  <a:gd name="connsiteX1" fmla="*/ 18000 w 18000"/>
                  <a:gd name="connsiteY1" fmla="*/ 447140 h 447140"/>
                  <a:gd name="connsiteX2" fmla="*/ 0 w 18000"/>
                  <a:gd name="connsiteY2" fmla="*/ 429140 h 447140"/>
                  <a:gd name="connsiteX3" fmla="*/ 0 w 18000"/>
                  <a:gd name="connsiteY3" fmla="*/ 18000 h 447140"/>
                  <a:gd name="connsiteX4" fmla="*/ 18000 w 18000"/>
                  <a:gd name="connsiteY4" fmla="*/ 0 h 44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447140">
                    <a:moveTo>
                      <a:pt x="18000" y="0"/>
                    </a:moveTo>
                    <a:lnTo>
                      <a:pt x="18000" y="447140"/>
                    </a:lnTo>
                    <a:lnTo>
                      <a:pt x="0" y="42914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任意多边形: 形状 175"/>
              <p:cNvSpPr/>
              <p:nvPr/>
            </p:nvSpPr>
            <p:spPr>
              <a:xfrm rot="2700000">
                <a:off x="10527016" y="6213031"/>
                <a:ext cx="17999" cy="325326"/>
              </a:xfrm>
              <a:custGeom>
                <a:avLst/>
                <a:gdLst>
                  <a:gd name="connsiteX0" fmla="*/ 0 w 18000"/>
                  <a:gd name="connsiteY0" fmla="*/ 0 h 325316"/>
                  <a:gd name="connsiteX1" fmla="*/ 18000 w 18000"/>
                  <a:gd name="connsiteY1" fmla="*/ 18000 h 325316"/>
                  <a:gd name="connsiteX2" fmla="*/ 18000 w 18000"/>
                  <a:gd name="connsiteY2" fmla="*/ 307316 h 325316"/>
                  <a:gd name="connsiteX3" fmla="*/ 0 w 18000"/>
                  <a:gd name="connsiteY3" fmla="*/ 325316 h 325316"/>
                  <a:gd name="connsiteX4" fmla="*/ 0 w 18000"/>
                  <a:gd name="connsiteY4" fmla="*/ 0 h 325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2531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07316"/>
                    </a:lnTo>
                    <a:lnTo>
                      <a:pt x="0" y="325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任意多边形: 形状 176"/>
              <p:cNvSpPr/>
              <p:nvPr/>
            </p:nvSpPr>
            <p:spPr>
              <a:xfrm rot="2700000">
                <a:off x="9895524" y="5589355"/>
                <a:ext cx="17999" cy="309759"/>
              </a:xfrm>
              <a:custGeom>
                <a:avLst/>
                <a:gdLst>
                  <a:gd name="connsiteX0" fmla="*/ 18000 w 18000"/>
                  <a:gd name="connsiteY0" fmla="*/ 0 h 309750"/>
                  <a:gd name="connsiteX1" fmla="*/ 18000 w 18000"/>
                  <a:gd name="connsiteY1" fmla="*/ 309750 h 309750"/>
                  <a:gd name="connsiteX2" fmla="*/ 0 w 18000"/>
                  <a:gd name="connsiteY2" fmla="*/ 291750 h 309750"/>
                  <a:gd name="connsiteX3" fmla="*/ 0 w 18000"/>
                  <a:gd name="connsiteY3" fmla="*/ 18000 h 309750"/>
                  <a:gd name="connsiteX4" fmla="*/ 18000 w 18000"/>
                  <a:gd name="connsiteY4" fmla="*/ 0 h 3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309750">
                    <a:moveTo>
                      <a:pt x="18000" y="0"/>
                    </a:moveTo>
                    <a:lnTo>
                      <a:pt x="18000" y="309750"/>
                    </a:lnTo>
                    <a:lnTo>
                      <a:pt x="0" y="29175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任意多边形: 形状 177"/>
              <p:cNvSpPr/>
              <p:nvPr/>
            </p:nvSpPr>
            <p:spPr>
              <a:xfrm rot="2700000">
                <a:off x="10575599" y="6330306"/>
                <a:ext cx="17999" cy="187933"/>
              </a:xfrm>
              <a:custGeom>
                <a:avLst/>
                <a:gdLst>
                  <a:gd name="connsiteX0" fmla="*/ 0 w 18000"/>
                  <a:gd name="connsiteY0" fmla="*/ 0 h 187926"/>
                  <a:gd name="connsiteX1" fmla="*/ 18000 w 18000"/>
                  <a:gd name="connsiteY1" fmla="*/ 18000 h 187926"/>
                  <a:gd name="connsiteX2" fmla="*/ 18000 w 18000"/>
                  <a:gd name="connsiteY2" fmla="*/ 169926 h 187926"/>
                  <a:gd name="connsiteX3" fmla="*/ 0 w 18000"/>
                  <a:gd name="connsiteY3" fmla="*/ 187926 h 187926"/>
                  <a:gd name="connsiteX4" fmla="*/ 0 w 18000"/>
                  <a:gd name="connsiteY4" fmla="*/ 0 h 18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7926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169926"/>
                    </a:lnTo>
                    <a:lnTo>
                      <a:pt x="0" y="1879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任意多边形: 形状 178"/>
              <p:cNvSpPr/>
              <p:nvPr/>
            </p:nvSpPr>
            <p:spPr>
              <a:xfrm rot="2700000">
                <a:off x="9846929" y="5609478"/>
                <a:ext cx="17999" cy="172365"/>
              </a:xfrm>
              <a:custGeom>
                <a:avLst/>
                <a:gdLst>
                  <a:gd name="connsiteX0" fmla="*/ 18000 w 18000"/>
                  <a:gd name="connsiteY0" fmla="*/ 0 h 172360"/>
                  <a:gd name="connsiteX1" fmla="*/ 18000 w 18000"/>
                  <a:gd name="connsiteY1" fmla="*/ 172360 h 172360"/>
                  <a:gd name="connsiteX2" fmla="*/ 0 w 18000"/>
                  <a:gd name="connsiteY2" fmla="*/ 154360 h 172360"/>
                  <a:gd name="connsiteX3" fmla="*/ 0 w 18000"/>
                  <a:gd name="connsiteY3" fmla="*/ 18000 h 172360"/>
                  <a:gd name="connsiteX4" fmla="*/ 18000 w 18000"/>
                  <a:gd name="connsiteY4" fmla="*/ 0 h 17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72360">
                    <a:moveTo>
                      <a:pt x="18000" y="0"/>
                    </a:moveTo>
                    <a:lnTo>
                      <a:pt x="18000" y="172360"/>
                    </a:lnTo>
                    <a:lnTo>
                      <a:pt x="0" y="154360"/>
                    </a:lnTo>
                    <a:lnTo>
                      <a:pt x="0" y="18000"/>
                    </a:lnTo>
                    <a:lnTo>
                      <a:pt x="18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任意多边形: 形状 179"/>
              <p:cNvSpPr/>
              <p:nvPr/>
            </p:nvSpPr>
            <p:spPr>
              <a:xfrm rot="2700000">
                <a:off x="10624175" y="6447581"/>
                <a:ext cx="17999" cy="50530"/>
              </a:xfrm>
              <a:custGeom>
                <a:avLst/>
                <a:gdLst>
                  <a:gd name="connsiteX0" fmla="*/ 0 w 18000"/>
                  <a:gd name="connsiteY0" fmla="*/ 0 h 50530"/>
                  <a:gd name="connsiteX1" fmla="*/ 18000 w 18000"/>
                  <a:gd name="connsiteY1" fmla="*/ 18000 h 50530"/>
                  <a:gd name="connsiteX2" fmla="*/ 18000 w 18000"/>
                  <a:gd name="connsiteY2" fmla="*/ 32530 h 50530"/>
                  <a:gd name="connsiteX3" fmla="*/ 0 w 18000"/>
                  <a:gd name="connsiteY3" fmla="*/ 50530 h 50530"/>
                  <a:gd name="connsiteX4" fmla="*/ 0 w 18000"/>
                  <a:gd name="connsiteY4" fmla="*/ 0 h 5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50530">
                    <a:moveTo>
                      <a:pt x="0" y="0"/>
                    </a:moveTo>
                    <a:lnTo>
                      <a:pt x="18000" y="18000"/>
                    </a:lnTo>
                    <a:lnTo>
                      <a:pt x="18000" y="32530"/>
                    </a:lnTo>
                    <a:lnTo>
                      <a:pt x="0" y="50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任意多边形: 形状 180"/>
              <p:cNvSpPr/>
              <p:nvPr/>
            </p:nvSpPr>
            <p:spPr>
              <a:xfrm rot="2700000">
                <a:off x="9798809" y="5629787"/>
                <a:ext cx="17486" cy="34973"/>
              </a:xfrm>
              <a:custGeom>
                <a:avLst/>
                <a:gdLst>
                  <a:gd name="connsiteX0" fmla="*/ 17485 w 17485"/>
                  <a:gd name="connsiteY0" fmla="*/ 0 h 34970"/>
                  <a:gd name="connsiteX1" fmla="*/ 17485 w 17485"/>
                  <a:gd name="connsiteY1" fmla="*/ 34970 h 34970"/>
                  <a:gd name="connsiteX2" fmla="*/ 0 w 17485"/>
                  <a:gd name="connsiteY2" fmla="*/ 17485 h 34970"/>
                  <a:gd name="connsiteX3" fmla="*/ 17485 w 17485"/>
                  <a:gd name="connsiteY3" fmla="*/ 0 h 3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85" h="34970">
                    <a:moveTo>
                      <a:pt x="17485" y="0"/>
                    </a:moveTo>
                    <a:lnTo>
                      <a:pt x="17485" y="34970"/>
                    </a:lnTo>
                    <a:lnTo>
                      <a:pt x="0" y="17485"/>
                    </a:lnTo>
                    <a:lnTo>
                      <a:pt x="174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任意多边形: 形状 181"/>
              <p:cNvSpPr/>
              <p:nvPr/>
            </p:nvSpPr>
            <p:spPr>
              <a:xfrm rot="2700000">
                <a:off x="10638146" y="6474616"/>
                <a:ext cx="7267" cy="14530"/>
              </a:xfrm>
              <a:custGeom>
                <a:avLst/>
                <a:gdLst>
                  <a:gd name="connsiteX0" fmla="*/ 0 w 7265"/>
                  <a:gd name="connsiteY0" fmla="*/ 0 h 14530"/>
                  <a:gd name="connsiteX1" fmla="*/ 7265 w 7265"/>
                  <a:gd name="connsiteY1" fmla="*/ 7265 h 14530"/>
                  <a:gd name="connsiteX2" fmla="*/ 0 w 7265"/>
                  <a:gd name="connsiteY2" fmla="*/ 14530 h 14530"/>
                  <a:gd name="connsiteX3" fmla="*/ 0 w 7265"/>
                  <a:gd name="connsiteY3" fmla="*/ 0 h 14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65" h="14530">
                    <a:moveTo>
                      <a:pt x="0" y="0"/>
                    </a:moveTo>
                    <a:lnTo>
                      <a:pt x="7265" y="7265"/>
                    </a:lnTo>
                    <a:lnTo>
                      <a:pt x="0" y="145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3" name="红色方块"/>
          <p:cNvSpPr/>
          <p:nvPr/>
        </p:nvSpPr>
        <p:spPr>
          <a:xfrm>
            <a:off x="11467507" y="356044"/>
            <a:ext cx="384959" cy="384397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线框"/>
          <p:cNvSpPr/>
          <p:nvPr/>
        </p:nvSpPr>
        <p:spPr>
          <a:xfrm>
            <a:off x="5360229" y="2506980"/>
            <a:ext cx="5344095" cy="2652204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PK PPT"/>
          <p:cNvSpPr/>
          <p:nvPr/>
        </p:nvSpPr>
        <p:spPr>
          <a:xfrm>
            <a:off x="5936262" y="4501599"/>
            <a:ext cx="1517373" cy="361950"/>
          </a:xfrm>
          <a:prstGeom prst="roundRect">
            <a:avLst>
              <a:gd name="adj" fmla="val 13597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Designed 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</a:rPr>
              <a:t>by DK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7" name="横线"/>
          <p:cNvCxnSpPr/>
          <p:nvPr/>
        </p:nvCxnSpPr>
        <p:spPr>
          <a:xfrm>
            <a:off x="5938875" y="4258929"/>
            <a:ext cx="887588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标题：THANKS FOR WATCHING"/>
          <p:cNvSpPr txBox="1"/>
          <p:nvPr/>
        </p:nvSpPr>
        <p:spPr>
          <a:xfrm>
            <a:off x="5806835" y="2679326"/>
            <a:ext cx="425069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4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THANKS FOR</a:t>
            </a:r>
          </a:p>
          <a:p>
            <a:pPr>
              <a:lnSpc>
                <a:spcPct val="90000"/>
              </a:lnSpc>
            </a:pPr>
            <a:r>
              <a:rPr lang="en-US" altLang="zh-CN" sz="4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WATCHING</a:t>
            </a:r>
            <a:endParaRPr lang="zh-CN" altLang="en-US" sz="48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9649197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5" grpId="0" animBg="1"/>
      <p:bldP spid="48" grpId="0" animBg="1"/>
      <p:bldP spid="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蓝色 RGB"/>
          <p:cNvSpPr txBox="1"/>
          <p:nvPr/>
        </p:nvSpPr>
        <p:spPr>
          <a:xfrm>
            <a:off x="9552384" y="5538950"/>
            <a:ext cx="108012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R</a:t>
            </a:r>
            <a:r>
              <a:rPr lang="zh-CN" altLang="en-US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</a:t>
            </a:r>
          </a:p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G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50</a:t>
            </a:r>
          </a:p>
          <a:p>
            <a:pPr>
              <a:lnSpc>
                <a:spcPct val="130000"/>
              </a:lnSpc>
            </a:pP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B</a:t>
            </a:r>
            <a:r>
              <a:rPr lang="zh-CN" altLang="en-US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100</a:t>
            </a:r>
            <a:endParaRPr lang="zh-CN" altLang="en-US" sz="1400" spc="1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65" name="蓝色"/>
          <p:cNvSpPr/>
          <p:nvPr/>
        </p:nvSpPr>
        <p:spPr>
          <a:xfrm>
            <a:off x="9504115" y="4543164"/>
            <a:ext cx="722574" cy="722574"/>
          </a:xfrm>
          <a:prstGeom prst="ellipse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青色 RGB"/>
          <p:cNvSpPr txBox="1"/>
          <p:nvPr/>
        </p:nvSpPr>
        <p:spPr>
          <a:xfrm>
            <a:off x="7611889" y="5538950"/>
            <a:ext cx="108012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R</a:t>
            </a:r>
            <a:r>
              <a:rPr lang="zh-CN" altLang="en-US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45</a:t>
            </a:r>
          </a:p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G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175</a:t>
            </a:r>
          </a:p>
          <a:p>
            <a:pPr>
              <a:lnSpc>
                <a:spcPct val="130000"/>
              </a:lnSpc>
            </a:pP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B</a:t>
            </a:r>
            <a:r>
              <a:rPr lang="zh-CN" altLang="en-US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145</a:t>
            </a:r>
            <a:endParaRPr lang="zh-CN" altLang="en-US" sz="1400" spc="1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8" name="青色"/>
          <p:cNvSpPr/>
          <p:nvPr/>
        </p:nvSpPr>
        <p:spPr>
          <a:xfrm>
            <a:off x="7575065" y="4543164"/>
            <a:ext cx="722574" cy="722574"/>
          </a:xfrm>
          <a:prstGeom prst="ellipse">
            <a:avLst/>
          </a:prstGeom>
          <a:solidFill>
            <a:srgbClr val="2DA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黄色 RGB"/>
          <p:cNvSpPr txBox="1"/>
          <p:nvPr/>
        </p:nvSpPr>
        <p:spPr>
          <a:xfrm>
            <a:off x="5671395" y="5538950"/>
            <a:ext cx="108012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R</a:t>
            </a:r>
            <a:r>
              <a:rPr lang="zh-CN" altLang="en-US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240</a:t>
            </a:r>
          </a:p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G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190</a:t>
            </a:r>
          </a:p>
          <a:p>
            <a:pPr>
              <a:lnSpc>
                <a:spcPct val="130000"/>
              </a:lnSpc>
            </a:pP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B</a:t>
            </a:r>
            <a:r>
              <a:rPr lang="zh-CN" altLang="en-US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</a:t>
            </a:r>
            <a:endParaRPr lang="zh-CN" altLang="en-US" sz="1400" spc="1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0" name="黄色"/>
          <p:cNvSpPr/>
          <p:nvPr/>
        </p:nvSpPr>
        <p:spPr>
          <a:xfrm>
            <a:off x="5646015" y="4543164"/>
            <a:ext cx="722574" cy="722574"/>
          </a:xfrm>
          <a:prstGeom prst="ellipse">
            <a:avLst/>
          </a:prstGeom>
          <a:solidFill>
            <a:srgbClr val="F0B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橙色 RGB"/>
          <p:cNvSpPr txBox="1"/>
          <p:nvPr/>
        </p:nvSpPr>
        <p:spPr>
          <a:xfrm>
            <a:off x="3730901" y="5538950"/>
            <a:ext cx="108012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R</a:t>
            </a:r>
            <a:r>
              <a:rPr lang="zh-CN" altLang="en-US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230</a:t>
            </a:r>
          </a:p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G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45</a:t>
            </a:r>
          </a:p>
          <a:p>
            <a:pPr>
              <a:lnSpc>
                <a:spcPct val="130000"/>
              </a:lnSpc>
            </a:pP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B</a:t>
            </a:r>
            <a:r>
              <a:rPr lang="zh-CN" altLang="en-US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</a:t>
            </a:r>
            <a:endParaRPr lang="zh-CN" altLang="en-US" sz="1400" spc="1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1" name="橙色"/>
          <p:cNvSpPr/>
          <p:nvPr/>
        </p:nvSpPr>
        <p:spPr>
          <a:xfrm>
            <a:off x="3716965" y="4543164"/>
            <a:ext cx="722574" cy="722574"/>
          </a:xfrm>
          <a:prstGeom prst="ellipse">
            <a:avLst/>
          </a:prstGeom>
          <a:solidFill>
            <a:srgbClr val="E62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红色 RGB"/>
          <p:cNvSpPr txBox="1"/>
          <p:nvPr/>
        </p:nvSpPr>
        <p:spPr>
          <a:xfrm>
            <a:off x="1790407" y="5538950"/>
            <a:ext cx="108012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R</a:t>
            </a:r>
            <a:r>
              <a:rPr lang="zh-CN" altLang="en-US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215</a:t>
            </a:r>
          </a:p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G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25</a:t>
            </a:r>
          </a:p>
          <a:p>
            <a:pPr>
              <a:lnSpc>
                <a:spcPct val="130000"/>
              </a:lnSpc>
            </a:pP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B</a:t>
            </a:r>
            <a:r>
              <a:rPr lang="zh-CN" altLang="en-US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25</a:t>
            </a:r>
            <a:endParaRPr lang="zh-CN" altLang="en-US" sz="1400" spc="1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7" name="红色"/>
          <p:cNvSpPr/>
          <p:nvPr/>
        </p:nvSpPr>
        <p:spPr>
          <a:xfrm>
            <a:off x="1787915" y="4543164"/>
            <a:ext cx="722574" cy="722574"/>
          </a:xfrm>
          <a:prstGeom prst="ellipse">
            <a:avLst/>
          </a:prstGeom>
          <a:solidFill>
            <a:srgbClr val="D7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竖线"/>
          <p:cNvSpPr/>
          <p:nvPr/>
        </p:nvSpPr>
        <p:spPr>
          <a:xfrm flipH="1">
            <a:off x="695325" y="3895755"/>
            <a:ext cx="45719" cy="2520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7" name="相关配色"/>
          <p:cNvSpPr txBox="1"/>
          <p:nvPr/>
        </p:nvSpPr>
        <p:spPr>
          <a:xfrm>
            <a:off x="767408" y="3895755"/>
            <a:ext cx="1440160" cy="326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2000" spc="1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相关配色</a:t>
            </a:r>
          </a:p>
        </p:txBody>
      </p:sp>
      <p:sp>
        <p:nvSpPr>
          <p:cNvPr id="26" name="字体集"/>
          <p:cNvSpPr txBox="1"/>
          <p:nvPr/>
        </p:nvSpPr>
        <p:spPr>
          <a:xfrm>
            <a:off x="1703512" y="1473844"/>
            <a:ext cx="284000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pc="1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Tw Cen MT</a:t>
            </a:r>
          </a:p>
          <a:p>
            <a:pPr>
              <a:lnSpc>
                <a:spcPct val="200000"/>
              </a:lnSpc>
            </a:pPr>
            <a:r>
              <a:rPr lang="zh-CN" altLang="en-US" sz="1600" spc="1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微软雅黑（标题）</a:t>
            </a:r>
            <a:endParaRPr lang="en-US" altLang="zh-CN" sz="1600" spc="1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200000"/>
              </a:lnSpc>
            </a:pPr>
            <a:r>
              <a:rPr lang="zh-CN" altLang="en-US" sz="16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微软雅黑（</a:t>
            </a:r>
            <a:r>
              <a:rPr lang="en-US" altLang="zh-CN" sz="16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light</a:t>
            </a:r>
            <a:r>
              <a:rPr lang="zh-CN" altLang="en-US" sz="16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）</a:t>
            </a:r>
            <a:endParaRPr lang="en-US" altLang="zh-CN" sz="1600" spc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5" name="竖线"/>
          <p:cNvSpPr/>
          <p:nvPr/>
        </p:nvSpPr>
        <p:spPr>
          <a:xfrm flipH="1">
            <a:off x="695325" y="896427"/>
            <a:ext cx="45719" cy="2520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相关字体"/>
          <p:cNvSpPr txBox="1"/>
          <p:nvPr/>
        </p:nvSpPr>
        <p:spPr>
          <a:xfrm>
            <a:off x="767408" y="896427"/>
            <a:ext cx="1440160" cy="326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2000" spc="1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相关字体</a:t>
            </a:r>
          </a:p>
        </p:txBody>
      </p:sp>
    </p:spTree>
    <p:extLst>
      <p:ext uri="{BB962C8B-B14F-4D97-AF65-F5344CB8AC3E}">
        <p14:creationId xmlns:p14="http://schemas.microsoft.com/office/powerpoint/2010/main" val="223611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922" y="1825625"/>
            <a:ext cx="7718155" cy="4351338"/>
          </a:xfrm>
        </p:spPr>
      </p:pic>
    </p:spTree>
    <p:extLst>
      <p:ext uri="{BB962C8B-B14F-4D97-AF65-F5344CB8AC3E}">
        <p14:creationId xmlns:p14="http://schemas.microsoft.com/office/powerpoint/2010/main" val="19590882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短酷</a:t>
            </a:r>
            <a:r>
              <a:rPr lang="en-US" altLang="zh-CN" dirty="0" smtClean="0"/>
              <a:t>PPT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936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"/>
          <p:cNvSpPr/>
          <p:nvPr/>
        </p:nvSpPr>
        <p:spPr>
          <a:xfrm>
            <a:off x="1" y="-1"/>
            <a:ext cx="6257698" cy="4645661"/>
          </a:xfrm>
          <a:prstGeom prst="rect">
            <a:avLst/>
          </a:prstGeom>
          <a:blipFill dpi="0" rotWithShape="1">
            <a:blip r:embed="rId2"/>
            <a:srcRect/>
            <a:tile tx="0" ty="127000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红色方块"/>
          <p:cNvSpPr/>
          <p:nvPr/>
        </p:nvSpPr>
        <p:spPr>
          <a:xfrm rot="5400000">
            <a:off x="7030610" y="368312"/>
            <a:ext cx="389315" cy="38929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线框"/>
          <p:cNvSpPr/>
          <p:nvPr/>
        </p:nvSpPr>
        <p:spPr>
          <a:xfrm rot="5400000">
            <a:off x="3189017" y="2969717"/>
            <a:ext cx="1363982" cy="4126592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  4"/>
          <p:cNvSpPr txBox="1"/>
          <p:nvPr/>
        </p:nvSpPr>
        <p:spPr>
          <a:xfrm>
            <a:off x="7628979" y="5471955"/>
            <a:ext cx="3460993" cy="626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Nunc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viverra imperdiet enim. Fusce est. Vivamus a 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tellus.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04"/>
          <p:cNvSpPr txBox="1"/>
          <p:nvPr/>
        </p:nvSpPr>
        <p:spPr>
          <a:xfrm>
            <a:off x="7622384" y="4853878"/>
            <a:ext cx="10975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04</a:t>
            </a:r>
            <a:endParaRPr lang="zh-CN" altLang="en-US" sz="44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2" name="文本  3"/>
          <p:cNvSpPr txBox="1"/>
          <p:nvPr/>
        </p:nvSpPr>
        <p:spPr>
          <a:xfrm>
            <a:off x="7628979" y="4043351"/>
            <a:ext cx="3460993" cy="626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Nunc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viverra imperdiet enim. Fusce est. Vivamus a 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tellus.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03"/>
          <p:cNvSpPr txBox="1"/>
          <p:nvPr/>
        </p:nvSpPr>
        <p:spPr>
          <a:xfrm>
            <a:off x="7622384" y="3425274"/>
            <a:ext cx="10975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03</a:t>
            </a:r>
            <a:endParaRPr lang="zh-CN" altLang="en-US" sz="44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0" name="文本  2"/>
          <p:cNvSpPr txBox="1"/>
          <p:nvPr/>
        </p:nvSpPr>
        <p:spPr>
          <a:xfrm>
            <a:off x="7628979" y="2614747"/>
            <a:ext cx="3460993" cy="626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Nunc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viverra imperdiet enim. Fusce est. Vivamus a 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tellus.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02"/>
          <p:cNvSpPr txBox="1"/>
          <p:nvPr/>
        </p:nvSpPr>
        <p:spPr>
          <a:xfrm>
            <a:off x="7622384" y="1996670"/>
            <a:ext cx="10975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02</a:t>
            </a:r>
            <a:endParaRPr lang="zh-CN" altLang="en-US" sz="44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8" name="文本  1"/>
          <p:cNvSpPr txBox="1"/>
          <p:nvPr/>
        </p:nvSpPr>
        <p:spPr>
          <a:xfrm>
            <a:off x="7628979" y="1186143"/>
            <a:ext cx="3460993" cy="626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Nunc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viverra imperdiet enim. Fusce est. Vivamus a 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tellus.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01"/>
          <p:cNvSpPr txBox="1"/>
          <p:nvPr/>
        </p:nvSpPr>
        <p:spPr>
          <a:xfrm>
            <a:off x="7622384" y="568066"/>
            <a:ext cx="10975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01</a:t>
            </a:r>
            <a:endParaRPr lang="zh-CN" altLang="en-US" sz="44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7" name="标题：CONTENT"/>
          <p:cNvSpPr txBox="1"/>
          <p:nvPr/>
        </p:nvSpPr>
        <p:spPr>
          <a:xfrm>
            <a:off x="2608428" y="4718665"/>
            <a:ext cx="3111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CONTENT</a:t>
            </a:r>
            <a:endParaRPr lang="zh-CN" altLang="en-US" sz="54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295356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1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2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3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6" grpId="0" animBg="1"/>
      <p:bldP spid="24" grpId="0"/>
      <p:bldP spid="25" grpId="0"/>
      <p:bldP spid="22" grpId="0"/>
      <p:bldP spid="23" grpId="0"/>
      <p:bldP spid="20" grpId="0"/>
      <p:bldP spid="21" grpId="0"/>
      <p:bldP spid="18" grpId="0"/>
      <p:bldP spid="19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图片"/>
          <p:cNvSpPr/>
          <p:nvPr/>
        </p:nvSpPr>
        <p:spPr>
          <a:xfrm>
            <a:off x="0" y="0"/>
            <a:ext cx="12192000" cy="435102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6" name="装饰元素"/>
          <p:cNvGrpSpPr/>
          <p:nvPr/>
        </p:nvGrpSpPr>
        <p:grpSpPr>
          <a:xfrm>
            <a:off x="-146624" y="-100332"/>
            <a:ext cx="3208326" cy="735619"/>
            <a:chOff x="-146624" y="-100332"/>
            <a:chExt cx="3208326" cy="735619"/>
          </a:xfrm>
        </p:grpSpPr>
        <p:sp>
          <p:nvSpPr>
            <p:cNvPr id="137" name="椭圆 136"/>
            <p:cNvSpPr/>
            <p:nvPr/>
          </p:nvSpPr>
          <p:spPr>
            <a:xfrm>
              <a:off x="211809" y="-100332"/>
              <a:ext cx="165907" cy="165907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930669" y="-100332"/>
              <a:ext cx="165907" cy="165907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1649529" y="-100332"/>
              <a:ext cx="165907" cy="165907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2368389" y="-100332"/>
              <a:ext cx="165907" cy="165907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739217" y="184524"/>
              <a:ext cx="165907" cy="165907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1458077" y="184524"/>
              <a:ext cx="165907" cy="165907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2176937" y="184524"/>
              <a:ext cx="165907" cy="165907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2895795" y="184524"/>
              <a:ext cx="165907" cy="165907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211809" y="469380"/>
              <a:ext cx="165907" cy="165907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930669" y="469380"/>
              <a:ext cx="165907" cy="165907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1649529" y="469380"/>
              <a:ext cx="165907" cy="165907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2368389" y="469380"/>
              <a:ext cx="165907" cy="165907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571239" y="-100332"/>
              <a:ext cx="165907" cy="165907"/>
              <a:chOff x="571239" y="-100332"/>
              <a:chExt cx="165907" cy="165907"/>
            </a:xfrm>
          </p:grpSpPr>
          <p:sp>
            <p:nvSpPr>
              <p:cNvPr id="190" name="椭圆 189"/>
              <p:cNvSpPr/>
              <p:nvPr/>
            </p:nvSpPr>
            <p:spPr>
              <a:xfrm>
                <a:off x="571239" y="-100332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椭圆 190"/>
              <p:cNvSpPr/>
              <p:nvPr/>
            </p:nvSpPr>
            <p:spPr>
              <a:xfrm>
                <a:off x="571239" y="-100332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1290099" y="-100332"/>
              <a:ext cx="165907" cy="165907"/>
              <a:chOff x="1290099" y="-100332"/>
              <a:chExt cx="165907" cy="165907"/>
            </a:xfrm>
          </p:grpSpPr>
          <p:sp>
            <p:nvSpPr>
              <p:cNvPr id="188" name="椭圆 187"/>
              <p:cNvSpPr/>
              <p:nvPr/>
            </p:nvSpPr>
            <p:spPr>
              <a:xfrm>
                <a:off x="1290099" y="-100332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椭圆 188"/>
              <p:cNvSpPr/>
              <p:nvPr/>
            </p:nvSpPr>
            <p:spPr>
              <a:xfrm>
                <a:off x="1290099" y="-100332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2008959" y="-100332"/>
              <a:ext cx="165907" cy="165907"/>
              <a:chOff x="2008959" y="-100332"/>
              <a:chExt cx="165907" cy="165907"/>
            </a:xfrm>
          </p:grpSpPr>
          <p:sp>
            <p:nvSpPr>
              <p:cNvPr id="186" name="椭圆 185"/>
              <p:cNvSpPr/>
              <p:nvPr/>
            </p:nvSpPr>
            <p:spPr>
              <a:xfrm>
                <a:off x="2008959" y="-100332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2008959" y="-100332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2727817" y="-100332"/>
              <a:ext cx="165907" cy="165907"/>
              <a:chOff x="2727817" y="-100332"/>
              <a:chExt cx="165907" cy="165907"/>
            </a:xfrm>
          </p:grpSpPr>
          <p:sp>
            <p:nvSpPr>
              <p:cNvPr id="184" name="椭圆 183"/>
              <p:cNvSpPr/>
              <p:nvPr/>
            </p:nvSpPr>
            <p:spPr>
              <a:xfrm>
                <a:off x="2727817" y="-100332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椭圆 184"/>
              <p:cNvSpPr/>
              <p:nvPr/>
            </p:nvSpPr>
            <p:spPr>
              <a:xfrm>
                <a:off x="2727817" y="-100332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3" name="组合 152"/>
            <p:cNvGrpSpPr/>
            <p:nvPr/>
          </p:nvGrpSpPr>
          <p:grpSpPr>
            <a:xfrm>
              <a:off x="379787" y="184524"/>
              <a:ext cx="165907" cy="165907"/>
              <a:chOff x="379787" y="184524"/>
              <a:chExt cx="165907" cy="165907"/>
            </a:xfrm>
          </p:grpSpPr>
          <p:sp>
            <p:nvSpPr>
              <p:cNvPr id="182" name="椭圆 181"/>
              <p:cNvSpPr/>
              <p:nvPr/>
            </p:nvSpPr>
            <p:spPr>
              <a:xfrm>
                <a:off x="379787" y="184524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椭圆 182"/>
              <p:cNvSpPr/>
              <p:nvPr/>
            </p:nvSpPr>
            <p:spPr>
              <a:xfrm>
                <a:off x="379787" y="184524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4" name="组合 153"/>
            <p:cNvGrpSpPr/>
            <p:nvPr/>
          </p:nvGrpSpPr>
          <p:grpSpPr>
            <a:xfrm>
              <a:off x="1098647" y="184524"/>
              <a:ext cx="165907" cy="165907"/>
              <a:chOff x="1098647" y="184524"/>
              <a:chExt cx="165907" cy="165907"/>
            </a:xfrm>
          </p:grpSpPr>
          <p:sp>
            <p:nvSpPr>
              <p:cNvPr id="180" name="椭圆 179"/>
              <p:cNvSpPr/>
              <p:nvPr/>
            </p:nvSpPr>
            <p:spPr>
              <a:xfrm>
                <a:off x="1098647" y="184524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1098647" y="184524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5" name="组合 154"/>
            <p:cNvGrpSpPr/>
            <p:nvPr/>
          </p:nvGrpSpPr>
          <p:grpSpPr>
            <a:xfrm>
              <a:off x="1817507" y="184524"/>
              <a:ext cx="165907" cy="165907"/>
              <a:chOff x="1817507" y="184524"/>
              <a:chExt cx="165907" cy="165907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1817507" y="184524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椭圆 178"/>
              <p:cNvSpPr/>
              <p:nvPr/>
            </p:nvSpPr>
            <p:spPr>
              <a:xfrm>
                <a:off x="1817507" y="184524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6" name="组合 155"/>
            <p:cNvGrpSpPr/>
            <p:nvPr/>
          </p:nvGrpSpPr>
          <p:grpSpPr>
            <a:xfrm>
              <a:off x="2536367" y="184524"/>
              <a:ext cx="165907" cy="165907"/>
              <a:chOff x="2536367" y="184524"/>
              <a:chExt cx="165907" cy="165907"/>
            </a:xfrm>
          </p:grpSpPr>
          <p:sp>
            <p:nvSpPr>
              <p:cNvPr id="176" name="椭圆 175"/>
              <p:cNvSpPr/>
              <p:nvPr/>
            </p:nvSpPr>
            <p:spPr>
              <a:xfrm>
                <a:off x="2536367" y="184524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椭圆 176"/>
              <p:cNvSpPr/>
              <p:nvPr/>
            </p:nvSpPr>
            <p:spPr>
              <a:xfrm>
                <a:off x="2536367" y="184524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7" name="组合 156"/>
            <p:cNvGrpSpPr/>
            <p:nvPr/>
          </p:nvGrpSpPr>
          <p:grpSpPr>
            <a:xfrm>
              <a:off x="571239" y="469380"/>
              <a:ext cx="165907" cy="165907"/>
              <a:chOff x="571239" y="469380"/>
              <a:chExt cx="165907" cy="165907"/>
            </a:xfrm>
          </p:grpSpPr>
          <p:sp>
            <p:nvSpPr>
              <p:cNvPr id="174" name="椭圆 173"/>
              <p:cNvSpPr/>
              <p:nvPr/>
            </p:nvSpPr>
            <p:spPr>
              <a:xfrm>
                <a:off x="571239" y="469380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椭圆 174"/>
              <p:cNvSpPr/>
              <p:nvPr/>
            </p:nvSpPr>
            <p:spPr>
              <a:xfrm>
                <a:off x="571239" y="469380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8" name="组合 157"/>
            <p:cNvGrpSpPr/>
            <p:nvPr/>
          </p:nvGrpSpPr>
          <p:grpSpPr>
            <a:xfrm>
              <a:off x="1290099" y="469380"/>
              <a:ext cx="165907" cy="165907"/>
              <a:chOff x="1290099" y="469380"/>
              <a:chExt cx="165907" cy="165907"/>
            </a:xfrm>
          </p:grpSpPr>
          <p:sp>
            <p:nvSpPr>
              <p:cNvPr id="172" name="椭圆 171"/>
              <p:cNvSpPr/>
              <p:nvPr/>
            </p:nvSpPr>
            <p:spPr>
              <a:xfrm>
                <a:off x="1290099" y="469380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290099" y="469380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2008959" y="469380"/>
              <a:ext cx="165907" cy="165907"/>
              <a:chOff x="2008959" y="469380"/>
              <a:chExt cx="165907" cy="165907"/>
            </a:xfrm>
          </p:grpSpPr>
          <p:sp>
            <p:nvSpPr>
              <p:cNvPr id="170" name="椭圆 169"/>
              <p:cNvSpPr/>
              <p:nvPr/>
            </p:nvSpPr>
            <p:spPr>
              <a:xfrm>
                <a:off x="2008959" y="469380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2008959" y="469380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0" name="组合 159"/>
            <p:cNvGrpSpPr/>
            <p:nvPr/>
          </p:nvGrpSpPr>
          <p:grpSpPr>
            <a:xfrm>
              <a:off x="2727817" y="469380"/>
              <a:ext cx="165907" cy="165907"/>
              <a:chOff x="2727817" y="469380"/>
              <a:chExt cx="165907" cy="165907"/>
            </a:xfrm>
          </p:grpSpPr>
          <p:sp>
            <p:nvSpPr>
              <p:cNvPr id="168" name="椭圆 167"/>
              <p:cNvSpPr/>
              <p:nvPr/>
            </p:nvSpPr>
            <p:spPr>
              <a:xfrm>
                <a:off x="2727817" y="469380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椭圆 168"/>
              <p:cNvSpPr/>
              <p:nvPr/>
            </p:nvSpPr>
            <p:spPr>
              <a:xfrm>
                <a:off x="2727817" y="469380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1" name="椭圆 160"/>
            <p:cNvSpPr/>
            <p:nvPr/>
          </p:nvSpPr>
          <p:spPr>
            <a:xfrm>
              <a:off x="21354" y="184524"/>
              <a:ext cx="165907" cy="165907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2" name="组合 161"/>
            <p:cNvGrpSpPr/>
            <p:nvPr/>
          </p:nvGrpSpPr>
          <p:grpSpPr>
            <a:xfrm>
              <a:off x="-146624" y="-100332"/>
              <a:ext cx="165907" cy="165907"/>
              <a:chOff x="-146624" y="-100332"/>
              <a:chExt cx="165907" cy="165907"/>
            </a:xfrm>
          </p:grpSpPr>
          <p:sp>
            <p:nvSpPr>
              <p:cNvPr id="166" name="椭圆 165"/>
              <p:cNvSpPr/>
              <p:nvPr/>
            </p:nvSpPr>
            <p:spPr>
              <a:xfrm>
                <a:off x="-146624" y="-100332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-146624" y="-100332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3" name="组合 162"/>
            <p:cNvGrpSpPr/>
            <p:nvPr/>
          </p:nvGrpSpPr>
          <p:grpSpPr>
            <a:xfrm>
              <a:off x="-146624" y="469380"/>
              <a:ext cx="165907" cy="165907"/>
              <a:chOff x="-146624" y="469380"/>
              <a:chExt cx="165907" cy="165907"/>
            </a:xfrm>
          </p:grpSpPr>
          <p:sp>
            <p:nvSpPr>
              <p:cNvPr id="164" name="椭圆 163"/>
              <p:cNvSpPr/>
              <p:nvPr/>
            </p:nvSpPr>
            <p:spPr>
              <a:xfrm>
                <a:off x="-146624" y="469380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-146624" y="469380"/>
                <a:ext cx="165907" cy="165907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30000" sy="3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2" name="红色方块"/>
          <p:cNvSpPr/>
          <p:nvPr/>
        </p:nvSpPr>
        <p:spPr>
          <a:xfrm>
            <a:off x="1809453" y="3970019"/>
            <a:ext cx="675640" cy="675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数字"/>
          <p:cNvSpPr txBox="1"/>
          <p:nvPr/>
        </p:nvSpPr>
        <p:spPr>
          <a:xfrm>
            <a:off x="8658851" y="739121"/>
            <a:ext cx="5448300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>
                <a:solidFill>
                  <a:schemeClr val="accent1"/>
                </a:solidFill>
                <a:latin typeface="+mj-lt"/>
              </a:rPr>
              <a:t>1</a:t>
            </a:r>
            <a:endParaRPr lang="zh-CN" altLang="en-US" sz="4130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135" name="横线"/>
          <p:cNvCxnSpPr/>
          <p:nvPr/>
        </p:nvCxnSpPr>
        <p:spPr>
          <a:xfrm>
            <a:off x="1807912" y="5235579"/>
            <a:ext cx="976992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文本"/>
          <p:cNvSpPr txBox="1"/>
          <p:nvPr/>
        </p:nvSpPr>
        <p:spPr>
          <a:xfrm>
            <a:off x="1714031" y="5355849"/>
            <a:ext cx="3619523" cy="550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3" name="标题：PART ONE"/>
          <p:cNvSpPr txBox="1"/>
          <p:nvPr/>
        </p:nvSpPr>
        <p:spPr>
          <a:xfrm>
            <a:off x="1708309" y="4664729"/>
            <a:ext cx="3508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PART ONE</a:t>
            </a:r>
            <a:endParaRPr lang="zh-CN" altLang="en-US" sz="28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342133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animBg="1"/>
      <p:bldP spid="131" grpId="0"/>
      <p:bldP spid="134" grpId="0"/>
      <p:bldP spid="1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图片    下"/>
          <p:cNvSpPr/>
          <p:nvPr/>
        </p:nvSpPr>
        <p:spPr>
          <a:xfrm>
            <a:off x="10327305" y="5420359"/>
            <a:ext cx="1529733" cy="1069341"/>
          </a:xfrm>
          <a:prstGeom prst="rect">
            <a:avLst/>
          </a:prstGeom>
          <a:blipFill dpi="0" rotWithShape="1">
            <a:blip r:embed="rId2"/>
            <a:srcRect/>
            <a:tile tx="0" ty="-29210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图片    上"/>
          <p:cNvSpPr/>
          <p:nvPr/>
        </p:nvSpPr>
        <p:spPr>
          <a:xfrm>
            <a:off x="0" y="0"/>
            <a:ext cx="5934302" cy="3281680"/>
          </a:xfrm>
          <a:prstGeom prst="rect">
            <a:avLst/>
          </a:prstGeom>
          <a:blipFill dpi="0" rotWithShape="1">
            <a:blip r:embed="rId3"/>
            <a:srcRect/>
            <a:tile tx="495300" ty="0" sx="100000" sy="10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装饰元素"/>
          <p:cNvGrpSpPr/>
          <p:nvPr/>
        </p:nvGrpSpPr>
        <p:grpSpPr>
          <a:xfrm>
            <a:off x="5599750" y="146508"/>
            <a:ext cx="2710511" cy="872202"/>
            <a:chOff x="5599750" y="146508"/>
            <a:chExt cx="2710511" cy="872202"/>
          </a:xfrm>
          <a:solidFill>
            <a:schemeClr val="accent1"/>
          </a:solidFill>
        </p:grpSpPr>
        <p:sp>
          <p:nvSpPr>
            <p:cNvPr id="29" name="椭圆 28"/>
            <p:cNvSpPr>
              <a:spLocks noChangeAspect="1"/>
            </p:cNvSpPr>
            <p:nvPr/>
          </p:nvSpPr>
          <p:spPr>
            <a:xfrm flipH="1">
              <a:off x="6081734" y="147533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 flipH="1">
              <a:off x="5840742" y="14732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 flipH="1">
              <a:off x="5599750" y="147123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6322726" y="14691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6563718" y="146713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804710" y="14650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 flipH="1">
              <a:off x="6082966" y="351657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 flipH="1">
              <a:off x="5841974" y="351503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 flipH="1">
              <a:off x="5600982" y="351349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6323958" y="351196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6564950" y="351042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6805942" y="35088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>
              <a:spLocks noChangeAspect="1"/>
            </p:cNvSpPr>
            <p:nvPr/>
          </p:nvSpPr>
          <p:spPr>
            <a:xfrm flipH="1">
              <a:off x="6084196" y="555781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>
              <a:spLocks noChangeAspect="1"/>
            </p:cNvSpPr>
            <p:nvPr/>
          </p:nvSpPr>
          <p:spPr>
            <a:xfrm flipH="1">
              <a:off x="5843204" y="55567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>
              <a:spLocks noChangeAspect="1"/>
            </p:cNvSpPr>
            <p:nvPr/>
          </p:nvSpPr>
          <p:spPr>
            <a:xfrm flipH="1">
              <a:off x="5602212" y="555575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6325188" y="555474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6566180" y="555371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6807172" y="55526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>
              <a:spLocks noChangeAspect="1"/>
            </p:cNvSpPr>
            <p:nvPr/>
          </p:nvSpPr>
          <p:spPr>
            <a:xfrm flipH="1">
              <a:off x="6085426" y="759905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>
              <a:spLocks noChangeAspect="1"/>
            </p:cNvSpPr>
            <p:nvPr/>
          </p:nvSpPr>
          <p:spPr>
            <a:xfrm flipH="1">
              <a:off x="5844434" y="759853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>
              <a:spLocks noChangeAspect="1"/>
            </p:cNvSpPr>
            <p:nvPr/>
          </p:nvSpPr>
          <p:spPr>
            <a:xfrm flipH="1">
              <a:off x="5603442" y="759801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6326418" y="759752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>
              <a:off x="6567410" y="759700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6808402" y="75964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>
              <a:spLocks noChangeAspect="1"/>
            </p:cNvSpPr>
            <p:nvPr/>
          </p:nvSpPr>
          <p:spPr>
            <a:xfrm flipH="1">
              <a:off x="6086655" y="96402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>
              <a:spLocks noChangeAspect="1"/>
            </p:cNvSpPr>
            <p:nvPr/>
          </p:nvSpPr>
          <p:spPr>
            <a:xfrm flipH="1">
              <a:off x="5845663" y="96402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>
              <a:spLocks noChangeAspect="1"/>
            </p:cNvSpPr>
            <p:nvPr/>
          </p:nvSpPr>
          <p:spPr>
            <a:xfrm flipH="1">
              <a:off x="5604671" y="96402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>
              <a:spLocks noChangeAspect="1"/>
            </p:cNvSpPr>
            <p:nvPr/>
          </p:nvSpPr>
          <p:spPr>
            <a:xfrm>
              <a:off x="6327647" y="96402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>
              <a:spLocks noChangeAspect="1"/>
            </p:cNvSpPr>
            <p:nvPr/>
          </p:nvSpPr>
          <p:spPr>
            <a:xfrm>
              <a:off x="6568639" y="96402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>
              <a:spLocks noChangeAspect="1"/>
            </p:cNvSpPr>
            <p:nvPr/>
          </p:nvSpPr>
          <p:spPr>
            <a:xfrm>
              <a:off x="6809631" y="96402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>
              <a:spLocks noChangeAspect="1"/>
            </p:cNvSpPr>
            <p:nvPr/>
          </p:nvSpPr>
          <p:spPr>
            <a:xfrm flipH="1">
              <a:off x="7527686" y="147533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>
              <a:spLocks noChangeAspect="1"/>
            </p:cNvSpPr>
            <p:nvPr/>
          </p:nvSpPr>
          <p:spPr>
            <a:xfrm flipH="1">
              <a:off x="7286694" y="14732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>
              <a:spLocks noChangeAspect="1"/>
            </p:cNvSpPr>
            <p:nvPr/>
          </p:nvSpPr>
          <p:spPr>
            <a:xfrm flipH="1">
              <a:off x="7045702" y="147123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>
              <a:spLocks noChangeAspect="1"/>
            </p:cNvSpPr>
            <p:nvPr/>
          </p:nvSpPr>
          <p:spPr>
            <a:xfrm>
              <a:off x="7768678" y="14691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>
              <a:spLocks noChangeAspect="1"/>
            </p:cNvSpPr>
            <p:nvPr/>
          </p:nvSpPr>
          <p:spPr>
            <a:xfrm>
              <a:off x="8009670" y="146713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>
              <a:spLocks noChangeAspect="1"/>
            </p:cNvSpPr>
            <p:nvPr/>
          </p:nvSpPr>
          <p:spPr>
            <a:xfrm>
              <a:off x="8250657" y="14650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>
              <a:spLocks noChangeAspect="1"/>
            </p:cNvSpPr>
            <p:nvPr/>
          </p:nvSpPr>
          <p:spPr>
            <a:xfrm flipH="1">
              <a:off x="7528918" y="351657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>
              <a:spLocks noChangeAspect="1"/>
            </p:cNvSpPr>
            <p:nvPr/>
          </p:nvSpPr>
          <p:spPr>
            <a:xfrm flipH="1">
              <a:off x="7287926" y="351503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>
              <a:spLocks noChangeAspect="1"/>
            </p:cNvSpPr>
            <p:nvPr/>
          </p:nvSpPr>
          <p:spPr>
            <a:xfrm flipH="1">
              <a:off x="7046934" y="351349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>
              <a:spLocks noChangeAspect="1"/>
            </p:cNvSpPr>
            <p:nvPr/>
          </p:nvSpPr>
          <p:spPr>
            <a:xfrm>
              <a:off x="7769910" y="351196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>
              <a:spLocks noChangeAspect="1"/>
            </p:cNvSpPr>
            <p:nvPr/>
          </p:nvSpPr>
          <p:spPr>
            <a:xfrm>
              <a:off x="8010902" y="351042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>
              <a:spLocks noChangeAspect="1"/>
            </p:cNvSpPr>
            <p:nvPr/>
          </p:nvSpPr>
          <p:spPr>
            <a:xfrm>
              <a:off x="8251890" y="35088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>
              <a:spLocks noChangeAspect="1"/>
            </p:cNvSpPr>
            <p:nvPr/>
          </p:nvSpPr>
          <p:spPr>
            <a:xfrm flipH="1">
              <a:off x="7530148" y="555781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>
              <a:spLocks noChangeAspect="1"/>
            </p:cNvSpPr>
            <p:nvPr/>
          </p:nvSpPr>
          <p:spPr>
            <a:xfrm flipH="1">
              <a:off x="7289156" y="55567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>
              <a:spLocks noChangeAspect="1"/>
            </p:cNvSpPr>
            <p:nvPr/>
          </p:nvSpPr>
          <p:spPr>
            <a:xfrm flipH="1">
              <a:off x="7048164" y="555575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>
              <a:spLocks noChangeAspect="1"/>
            </p:cNvSpPr>
            <p:nvPr/>
          </p:nvSpPr>
          <p:spPr>
            <a:xfrm>
              <a:off x="7771140" y="555474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>
              <a:spLocks noChangeAspect="1"/>
            </p:cNvSpPr>
            <p:nvPr/>
          </p:nvSpPr>
          <p:spPr>
            <a:xfrm>
              <a:off x="8012132" y="555371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>
              <a:spLocks noChangeAspect="1"/>
            </p:cNvSpPr>
            <p:nvPr/>
          </p:nvSpPr>
          <p:spPr>
            <a:xfrm>
              <a:off x="8253120" y="55526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>
              <a:spLocks noChangeAspect="1"/>
            </p:cNvSpPr>
            <p:nvPr/>
          </p:nvSpPr>
          <p:spPr>
            <a:xfrm flipH="1">
              <a:off x="7531378" y="759905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>
              <a:spLocks noChangeAspect="1"/>
            </p:cNvSpPr>
            <p:nvPr/>
          </p:nvSpPr>
          <p:spPr>
            <a:xfrm flipH="1">
              <a:off x="7290386" y="759853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 flipH="1">
              <a:off x="7049394" y="759801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7772370" y="759752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8013362" y="759700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8254349" y="75964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 flipH="1">
              <a:off x="7532607" y="96402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 flipH="1">
              <a:off x="7291615" y="96402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>
              <a:spLocks noChangeAspect="1"/>
            </p:cNvSpPr>
            <p:nvPr/>
          </p:nvSpPr>
          <p:spPr>
            <a:xfrm flipH="1">
              <a:off x="7050623" y="96402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>
              <a:spLocks noChangeAspect="1"/>
            </p:cNvSpPr>
            <p:nvPr/>
          </p:nvSpPr>
          <p:spPr>
            <a:xfrm>
              <a:off x="7773599" y="96402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>
              <a:spLocks noChangeAspect="1"/>
            </p:cNvSpPr>
            <p:nvPr/>
          </p:nvSpPr>
          <p:spPr>
            <a:xfrm>
              <a:off x="8014591" y="96402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>
              <a:spLocks noChangeAspect="1"/>
            </p:cNvSpPr>
            <p:nvPr/>
          </p:nvSpPr>
          <p:spPr>
            <a:xfrm>
              <a:off x="8255579" y="964028"/>
              <a:ext cx="54682" cy="546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红色方块"/>
          <p:cNvSpPr/>
          <p:nvPr/>
        </p:nvSpPr>
        <p:spPr>
          <a:xfrm>
            <a:off x="8572271" y="5102174"/>
            <a:ext cx="323398" cy="32330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线框"/>
          <p:cNvSpPr/>
          <p:nvPr/>
        </p:nvSpPr>
        <p:spPr>
          <a:xfrm>
            <a:off x="913604" y="2987040"/>
            <a:ext cx="2675095" cy="1644014"/>
          </a:xfrm>
          <a:prstGeom prst="rect">
            <a:avLst/>
          </a:prstGeom>
          <a:noFill/>
          <a:ln w="31750" cap="flat" cmpd="sng" algn="ctr">
            <a:solidFill>
              <a:schemeClr val="accent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横线"/>
          <p:cNvCxnSpPr/>
          <p:nvPr/>
        </p:nvCxnSpPr>
        <p:spPr>
          <a:xfrm>
            <a:off x="1491089" y="4887632"/>
            <a:ext cx="669144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    2"/>
          <p:cNvSpPr txBox="1"/>
          <p:nvPr/>
        </p:nvSpPr>
        <p:spPr>
          <a:xfrm>
            <a:off x="6799220" y="2073759"/>
            <a:ext cx="4192899" cy="271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orci.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9" name="标题    2"/>
          <p:cNvSpPr txBox="1"/>
          <p:nvPr/>
        </p:nvSpPr>
        <p:spPr>
          <a:xfrm>
            <a:off x="6799220" y="1285510"/>
            <a:ext cx="357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ENTERPRISE CULTURE</a:t>
            </a:r>
            <a:endParaRPr lang="zh-CN" altLang="en-US" sz="28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3" name="文本  1"/>
          <p:cNvSpPr txBox="1"/>
          <p:nvPr/>
        </p:nvSpPr>
        <p:spPr>
          <a:xfrm>
            <a:off x="1393260" y="5097789"/>
            <a:ext cx="4192899" cy="103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orci.</a:t>
            </a:r>
          </a:p>
          <a:p>
            <a:pPr>
              <a:lnSpc>
                <a:spcPct val="130000"/>
              </a:lnSpc>
            </a:pPr>
            <a:endParaRPr lang="zh-CN" altLang="en-US" sz="1200"/>
          </a:p>
        </p:txBody>
      </p:sp>
      <p:sp>
        <p:nvSpPr>
          <p:cNvPr id="22" name="标题  1"/>
          <p:cNvSpPr txBox="1"/>
          <p:nvPr/>
        </p:nvSpPr>
        <p:spPr>
          <a:xfrm>
            <a:off x="1393260" y="3419127"/>
            <a:ext cx="20264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800">
                <a:solidFill>
                  <a:prstClr val="black">
                    <a:lumMod val="85000"/>
                    <a:lumOff val="15000"/>
                  </a:prstClr>
                </a:solidFill>
                <a:latin typeface="Tw Cen MT"/>
              </a:rPr>
              <a:t>GROUP INTRODUCE</a:t>
            </a:r>
            <a:endParaRPr lang="zh-CN" altLang="en-US" sz="2800">
              <a:solidFill>
                <a:prstClr val="black">
                  <a:lumMod val="85000"/>
                  <a:lumOff val="15000"/>
                </a:prstClr>
              </a:solidFill>
              <a:latin typeface="Tw Cen MT"/>
            </a:endParaRPr>
          </a:p>
        </p:txBody>
      </p:sp>
    </p:spTree>
    <p:extLst>
      <p:ext uri="{BB962C8B-B14F-4D97-AF65-F5344CB8AC3E}">
        <p14:creationId xmlns:p14="http://schemas.microsoft.com/office/powerpoint/2010/main" val="8839442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2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8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1" grpId="0" animBg="1"/>
      <p:bldP spid="25" grpId="0"/>
      <p:bldP spid="89" grpId="0"/>
      <p:bldP spid="23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装饰元素"/>
          <p:cNvGrpSpPr/>
          <p:nvPr/>
        </p:nvGrpSpPr>
        <p:grpSpPr>
          <a:xfrm>
            <a:off x="5859041" y="-135630"/>
            <a:ext cx="6330714" cy="7212868"/>
            <a:chOff x="5856797" y="-135630"/>
            <a:chExt cx="6330714" cy="7212868"/>
          </a:xfrm>
        </p:grpSpPr>
        <p:sp>
          <p:nvSpPr>
            <p:cNvPr id="49" name="椭圆 146_26"/>
            <p:cNvSpPr/>
            <p:nvPr/>
          </p:nvSpPr>
          <p:spPr>
            <a:xfrm rot="3780000">
              <a:off x="7930382" y="-135630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146_27"/>
            <p:cNvSpPr/>
            <p:nvPr/>
          </p:nvSpPr>
          <p:spPr>
            <a:xfrm rot="13380000">
              <a:off x="9848458" y="-135630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146"/>
            <p:cNvSpPr/>
            <p:nvPr/>
          </p:nvSpPr>
          <p:spPr>
            <a:xfrm rot="9900000">
              <a:off x="11766534" y="-135630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146_29"/>
            <p:cNvSpPr/>
            <p:nvPr/>
          </p:nvSpPr>
          <p:spPr>
            <a:xfrm rot="3960000">
              <a:off x="6012306" y="-135630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146_30"/>
            <p:cNvSpPr/>
            <p:nvPr/>
          </p:nvSpPr>
          <p:spPr>
            <a:xfrm rot="1581340">
              <a:off x="7930382" y="1191646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146_31"/>
            <p:cNvSpPr/>
            <p:nvPr/>
          </p:nvSpPr>
          <p:spPr>
            <a:xfrm rot="1549657">
              <a:off x="9848458" y="1191646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146_32"/>
            <p:cNvSpPr/>
            <p:nvPr/>
          </p:nvSpPr>
          <p:spPr>
            <a:xfrm rot="16740000">
              <a:off x="11766534" y="1191646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146_33"/>
            <p:cNvSpPr/>
            <p:nvPr/>
          </p:nvSpPr>
          <p:spPr>
            <a:xfrm rot="2040000">
              <a:off x="6012306" y="1191646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146_34"/>
            <p:cNvSpPr/>
            <p:nvPr/>
          </p:nvSpPr>
          <p:spPr>
            <a:xfrm rot="12360000">
              <a:off x="7930382" y="2518922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146_35"/>
            <p:cNvSpPr/>
            <p:nvPr/>
          </p:nvSpPr>
          <p:spPr>
            <a:xfrm rot="18600000">
              <a:off x="9848458" y="2518922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146_36"/>
            <p:cNvSpPr/>
            <p:nvPr/>
          </p:nvSpPr>
          <p:spPr>
            <a:xfrm rot="19020000">
              <a:off x="11766534" y="2518922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146_37"/>
            <p:cNvSpPr/>
            <p:nvPr/>
          </p:nvSpPr>
          <p:spPr>
            <a:xfrm rot="14820000">
              <a:off x="6012306" y="2518922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146_38"/>
            <p:cNvSpPr/>
            <p:nvPr/>
          </p:nvSpPr>
          <p:spPr>
            <a:xfrm rot="14820000">
              <a:off x="7930382" y="3846198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146_39"/>
            <p:cNvSpPr/>
            <p:nvPr/>
          </p:nvSpPr>
          <p:spPr>
            <a:xfrm rot="1380000">
              <a:off x="9848458" y="3846198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146_40"/>
            <p:cNvSpPr/>
            <p:nvPr/>
          </p:nvSpPr>
          <p:spPr>
            <a:xfrm rot="21480000">
              <a:off x="11766534" y="3846198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146_41"/>
            <p:cNvSpPr/>
            <p:nvPr/>
          </p:nvSpPr>
          <p:spPr>
            <a:xfrm rot="5160000">
              <a:off x="6012306" y="3846198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146_42"/>
            <p:cNvSpPr/>
            <p:nvPr/>
          </p:nvSpPr>
          <p:spPr>
            <a:xfrm rot="10596106">
              <a:off x="7930382" y="5173474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146_43"/>
            <p:cNvSpPr/>
            <p:nvPr/>
          </p:nvSpPr>
          <p:spPr>
            <a:xfrm rot="4860000">
              <a:off x="9848458" y="5173474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146_44"/>
            <p:cNvSpPr/>
            <p:nvPr/>
          </p:nvSpPr>
          <p:spPr>
            <a:xfrm rot="1680000">
              <a:off x="11766534" y="5173474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146_45"/>
            <p:cNvSpPr/>
            <p:nvPr/>
          </p:nvSpPr>
          <p:spPr>
            <a:xfrm rot="11880000">
              <a:off x="6012306" y="5173474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146_46"/>
            <p:cNvSpPr/>
            <p:nvPr/>
          </p:nvSpPr>
          <p:spPr>
            <a:xfrm rot="4800000">
              <a:off x="6971344" y="480446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146_47"/>
            <p:cNvSpPr/>
            <p:nvPr/>
          </p:nvSpPr>
          <p:spPr>
            <a:xfrm rot="21060000">
              <a:off x="6971344" y="1807722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146_48"/>
            <p:cNvSpPr/>
            <p:nvPr/>
          </p:nvSpPr>
          <p:spPr>
            <a:xfrm rot="2631015">
              <a:off x="6971344" y="3134998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146_49"/>
            <p:cNvSpPr/>
            <p:nvPr/>
          </p:nvSpPr>
          <p:spPr>
            <a:xfrm rot="4200000">
              <a:off x="6971344" y="4462274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146_50"/>
            <p:cNvSpPr/>
            <p:nvPr/>
          </p:nvSpPr>
          <p:spPr>
            <a:xfrm rot="13140000">
              <a:off x="6971344" y="5789552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146_51"/>
            <p:cNvSpPr/>
            <p:nvPr/>
          </p:nvSpPr>
          <p:spPr>
            <a:xfrm rot="2220000">
              <a:off x="7930382" y="6500752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146_54"/>
            <p:cNvSpPr/>
            <p:nvPr/>
          </p:nvSpPr>
          <p:spPr>
            <a:xfrm rot="10680000">
              <a:off x="8889420" y="480446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146_55"/>
            <p:cNvSpPr/>
            <p:nvPr/>
          </p:nvSpPr>
          <p:spPr>
            <a:xfrm rot="11580000">
              <a:off x="8889420" y="1807722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146_56"/>
            <p:cNvSpPr/>
            <p:nvPr/>
          </p:nvSpPr>
          <p:spPr>
            <a:xfrm rot="6540000">
              <a:off x="8889420" y="3134998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146_57"/>
            <p:cNvSpPr/>
            <p:nvPr/>
          </p:nvSpPr>
          <p:spPr>
            <a:xfrm rot="5940000">
              <a:off x="8889420" y="4462274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146_58"/>
            <p:cNvSpPr/>
            <p:nvPr/>
          </p:nvSpPr>
          <p:spPr>
            <a:xfrm rot="11940000">
              <a:off x="8889420" y="5789552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146_59"/>
            <p:cNvSpPr/>
            <p:nvPr/>
          </p:nvSpPr>
          <p:spPr>
            <a:xfrm rot="2700000">
              <a:off x="9848458" y="6500752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146_62"/>
            <p:cNvSpPr/>
            <p:nvPr/>
          </p:nvSpPr>
          <p:spPr>
            <a:xfrm rot="2040000">
              <a:off x="10807496" y="480446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146_63"/>
            <p:cNvSpPr/>
            <p:nvPr/>
          </p:nvSpPr>
          <p:spPr>
            <a:xfrm rot="16260000">
              <a:off x="10807496" y="1807722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146_64"/>
            <p:cNvSpPr/>
            <p:nvPr/>
          </p:nvSpPr>
          <p:spPr>
            <a:xfrm rot="6240000">
              <a:off x="10807496" y="3134998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146_65"/>
            <p:cNvSpPr/>
            <p:nvPr/>
          </p:nvSpPr>
          <p:spPr>
            <a:xfrm rot="9000000">
              <a:off x="10807496" y="4462274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146_66"/>
            <p:cNvSpPr/>
            <p:nvPr/>
          </p:nvSpPr>
          <p:spPr>
            <a:xfrm rot="14460000">
              <a:off x="10807496" y="5789552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146_67"/>
            <p:cNvSpPr/>
            <p:nvPr/>
          </p:nvSpPr>
          <p:spPr>
            <a:xfrm rot="8640000">
              <a:off x="11766534" y="6500752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146_68"/>
            <p:cNvSpPr/>
            <p:nvPr/>
          </p:nvSpPr>
          <p:spPr>
            <a:xfrm rot="540000">
              <a:off x="6012306" y="6500752"/>
              <a:ext cx="265468" cy="576486"/>
            </a:xfrm>
            <a:custGeom>
              <a:avLst/>
              <a:gdLst>
                <a:gd name="connsiteX0" fmla="*/ 0 w 548640"/>
                <a:gd name="connsiteY0" fmla="*/ 621030 h 1242060"/>
                <a:gd name="connsiteX1" fmla="*/ 274320 w 548640"/>
                <a:gd name="connsiteY1" fmla="*/ 0 h 1242060"/>
                <a:gd name="connsiteX2" fmla="*/ 548640 w 548640"/>
                <a:gd name="connsiteY2" fmla="*/ 621030 h 1242060"/>
                <a:gd name="connsiteX3" fmla="*/ 274320 w 548640"/>
                <a:gd name="connsiteY3" fmla="*/ 1242060 h 1242060"/>
                <a:gd name="connsiteX4" fmla="*/ 0 w 548640"/>
                <a:gd name="connsiteY4" fmla="*/ 621030 h 1242060"/>
                <a:gd name="connsiteX0" fmla="*/ 82747 w 714134"/>
                <a:gd name="connsiteY0" fmla="*/ 621030 h 1243283"/>
                <a:gd name="connsiteX1" fmla="*/ 357067 w 714134"/>
                <a:gd name="connsiteY1" fmla="*/ 0 h 1243283"/>
                <a:gd name="connsiteX2" fmla="*/ 631387 w 714134"/>
                <a:gd name="connsiteY2" fmla="*/ 621030 h 1243283"/>
                <a:gd name="connsiteX3" fmla="*/ 357067 w 714134"/>
                <a:gd name="connsiteY3" fmla="*/ 1242060 h 1243283"/>
                <a:gd name="connsiteX4" fmla="*/ 82747 w 714134"/>
                <a:gd name="connsiteY4" fmla="*/ 621030 h 1243283"/>
                <a:gd name="connsiteX0" fmla="*/ 11695 w 572029"/>
                <a:gd name="connsiteY0" fmla="*/ 621030 h 1242209"/>
                <a:gd name="connsiteX1" fmla="*/ 286015 w 572029"/>
                <a:gd name="connsiteY1" fmla="*/ 0 h 1242209"/>
                <a:gd name="connsiteX2" fmla="*/ 560335 w 572029"/>
                <a:gd name="connsiteY2" fmla="*/ 621030 h 1242209"/>
                <a:gd name="connsiteX3" fmla="*/ 286015 w 572029"/>
                <a:gd name="connsiteY3" fmla="*/ 1242060 h 1242209"/>
                <a:gd name="connsiteX4" fmla="*/ 11695 w 572029"/>
                <a:gd name="connsiteY4" fmla="*/ 621030 h 12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029" h="1242209">
                  <a:moveTo>
                    <a:pt x="11695" y="621030"/>
                  </a:moveTo>
                  <a:cubicBezTo>
                    <a:pt x="11695" y="278045"/>
                    <a:pt x="134512" y="0"/>
                    <a:pt x="286015" y="0"/>
                  </a:cubicBezTo>
                  <a:cubicBezTo>
                    <a:pt x="437518" y="0"/>
                    <a:pt x="560335" y="278045"/>
                    <a:pt x="560335" y="621030"/>
                  </a:cubicBezTo>
                  <a:cubicBezTo>
                    <a:pt x="560335" y="964015"/>
                    <a:pt x="658498" y="1234440"/>
                    <a:pt x="286015" y="1242060"/>
                  </a:cubicBezTo>
                  <a:cubicBezTo>
                    <a:pt x="-86468" y="1249680"/>
                    <a:pt x="11695" y="964015"/>
                    <a:pt x="11695" y="62103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图片"/>
          <p:cNvSpPr/>
          <p:nvPr/>
        </p:nvSpPr>
        <p:spPr>
          <a:xfrm rot="5400000">
            <a:off x="6744563" y="1934651"/>
            <a:ext cx="4559670" cy="2988698"/>
          </a:xfrm>
          <a:prstGeom prst="rect">
            <a:avLst/>
          </a:prstGeom>
          <a:blipFill dpi="0" rotWithShape="0">
            <a:blip r:embed="rId3"/>
            <a:srcRect/>
            <a:tile tx="-30480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红色方块"/>
          <p:cNvSpPr/>
          <p:nvPr/>
        </p:nvSpPr>
        <p:spPr>
          <a:xfrm>
            <a:off x="3299549" y="361548"/>
            <a:ext cx="788400" cy="78991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红色方块"/>
          <p:cNvSpPr/>
          <p:nvPr/>
        </p:nvSpPr>
        <p:spPr>
          <a:xfrm>
            <a:off x="511695" y="5712614"/>
            <a:ext cx="398693" cy="399457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1" name="横线"/>
          <p:cNvCxnSpPr/>
          <p:nvPr/>
        </p:nvCxnSpPr>
        <p:spPr>
          <a:xfrm>
            <a:off x="913605" y="2505833"/>
            <a:ext cx="902042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"/>
          <p:cNvSpPr txBox="1"/>
          <p:nvPr/>
        </p:nvSpPr>
        <p:spPr>
          <a:xfrm>
            <a:off x="804289" y="2668409"/>
            <a:ext cx="4149894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orci.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0" name="标题"/>
          <p:cNvSpPr txBox="1"/>
          <p:nvPr/>
        </p:nvSpPr>
        <p:spPr>
          <a:xfrm>
            <a:off x="804290" y="1409078"/>
            <a:ext cx="24246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ENTERPRISE CULTURE</a:t>
            </a:r>
            <a:endParaRPr lang="zh-CN" altLang="en-US" sz="28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6646224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8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92" grpId="0" animBg="1"/>
      <p:bldP spid="89" grpId="0"/>
      <p:bldP spid="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图片    下"/>
          <p:cNvSpPr/>
          <p:nvPr/>
        </p:nvSpPr>
        <p:spPr>
          <a:xfrm>
            <a:off x="1815647" y="3971236"/>
            <a:ext cx="2637971" cy="216789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图片    上"/>
          <p:cNvSpPr/>
          <p:nvPr/>
        </p:nvSpPr>
        <p:spPr>
          <a:xfrm>
            <a:off x="5096169" y="0"/>
            <a:ext cx="5599339" cy="220569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装饰元素"/>
          <p:cNvGrpSpPr/>
          <p:nvPr/>
        </p:nvGrpSpPr>
        <p:grpSpPr>
          <a:xfrm>
            <a:off x="-385164" y="4974753"/>
            <a:ext cx="12792577" cy="2149749"/>
            <a:chOff x="-385164" y="4974753"/>
            <a:chExt cx="12792577" cy="2149749"/>
          </a:xfrm>
        </p:grpSpPr>
        <p:grpSp>
          <p:nvGrpSpPr>
            <p:cNvPr id="28" name="组合 27"/>
            <p:cNvGrpSpPr/>
            <p:nvPr/>
          </p:nvGrpSpPr>
          <p:grpSpPr>
            <a:xfrm>
              <a:off x="9934800" y="5218459"/>
              <a:ext cx="2472613" cy="1906043"/>
              <a:chOff x="9934800" y="5167561"/>
              <a:chExt cx="2472613" cy="1906043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9934800" y="6700676"/>
                <a:ext cx="372928" cy="372928"/>
              </a:xfrm>
              <a:prstGeom prst="ellipse">
                <a:avLst/>
              </a:prstGeom>
              <a:blipFill dpi="0" rotWithShape="1">
                <a:blip r:embed="rId4"/>
                <a:srcRect/>
                <a:tile tx="0" ty="0" sx="80000" sy="8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0739039" y="6700676"/>
                <a:ext cx="372928" cy="372928"/>
              </a:xfrm>
              <a:prstGeom prst="ellipse">
                <a:avLst/>
              </a:prstGeom>
              <a:blipFill dpi="0" rotWithShape="1">
                <a:blip r:embed="rId4"/>
                <a:srcRect/>
                <a:tile tx="0" ty="0" sx="80000" sy="8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1543278" y="6700676"/>
                <a:ext cx="372928" cy="372928"/>
              </a:xfrm>
              <a:prstGeom prst="ellipse">
                <a:avLst/>
              </a:prstGeom>
              <a:blipFill dpi="0" rotWithShape="1">
                <a:blip r:embed="rId4"/>
                <a:srcRect/>
                <a:tile tx="0" ty="0" sx="80000" sy="8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0305264" y="6189073"/>
                <a:ext cx="372928" cy="372928"/>
              </a:xfrm>
              <a:prstGeom prst="ellipse">
                <a:avLst/>
              </a:prstGeom>
              <a:blipFill dpi="0" rotWithShape="1">
                <a:blip r:embed="rId4"/>
                <a:srcRect/>
                <a:tile tx="0" ty="0" sx="80000" sy="8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109503" y="6189073"/>
                <a:ext cx="372928" cy="372928"/>
              </a:xfrm>
              <a:prstGeom prst="ellipse">
                <a:avLst/>
              </a:prstGeom>
              <a:blipFill dpi="0" rotWithShape="1">
                <a:blip r:embed="rId4"/>
                <a:srcRect/>
                <a:tile tx="0" ty="0" sx="80000" sy="8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1913742" y="6189073"/>
                <a:ext cx="372928" cy="372928"/>
              </a:xfrm>
              <a:prstGeom prst="ellipse">
                <a:avLst/>
              </a:prstGeom>
              <a:blipFill dpi="0" rotWithShape="1">
                <a:blip r:embed="rId4"/>
                <a:srcRect/>
                <a:tile tx="0" ty="0" sx="80000" sy="8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0739039" y="5677470"/>
                <a:ext cx="372928" cy="372928"/>
              </a:xfrm>
              <a:prstGeom prst="ellipse">
                <a:avLst/>
              </a:prstGeom>
              <a:blipFill dpi="0" rotWithShape="1">
                <a:blip r:embed="rId4"/>
                <a:srcRect/>
                <a:tile tx="0" ty="0" sx="80000" sy="8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1543278" y="5677470"/>
                <a:ext cx="372928" cy="372928"/>
              </a:xfrm>
              <a:prstGeom prst="ellipse">
                <a:avLst/>
              </a:prstGeom>
              <a:blipFill dpi="0" rotWithShape="1">
                <a:blip r:embed="rId4"/>
                <a:srcRect/>
                <a:tile tx="0" ty="0" sx="80000" sy="8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1230246" y="5167561"/>
                <a:ext cx="372928" cy="372928"/>
              </a:xfrm>
              <a:prstGeom prst="ellipse">
                <a:avLst/>
              </a:prstGeom>
              <a:blipFill dpi="0" rotWithShape="1">
                <a:blip r:embed="rId4"/>
                <a:srcRect/>
                <a:tile tx="0" ty="0" sx="80000" sy="8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2034485" y="5167561"/>
                <a:ext cx="372928" cy="372928"/>
              </a:xfrm>
              <a:prstGeom prst="ellipse">
                <a:avLst/>
              </a:prstGeom>
              <a:blipFill dpi="0" rotWithShape="1">
                <a:blip r:embed="rId4"/>
                <a:srcRect/>
                <a:tile tx="0" ty="0" sx="80000" sy="8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-385164" y="4974753"/>
              <a:ext cx="758544" cy="758544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" name="装饰元素"/>
          <p:cNvGrpSpPr/>
          <p:nvPr/>
        </p:nvGrpSpPr>
        <p:grpSpPr>
          <a:xfrm rot="2700000">
            <a:off x="10020527" y="1521574"/>
            <a:ext cx="1192568" cy="1149656"/>
            <a:chOff x="5057847" y="1592794"/>
            <a:chExt cx="1192568" cy="1149656"/>
          </a:xfrm>
          <a:solidFill>
            <a:schemeClr val="accent1"/>
          </a:solidFill>
        </p:grpSpPr>
        <p:sp>
          <p:nvSpPr>
            <p:cNvPr id="137" name="任意多边形: 形状 136"/>
            <p:cNvSpPr/>
            <p:nvPr/>
          </p:nvSpPr>
          <p:spPr>
            <a:xfrm>
              <a:off x="5675586" y="1592794"/>
              <a:ext cx="18000" cy="1149656"/>
            </a:xfrm>
            <a:custGeom>
              <a:avLst/>
              <a:gdLst>
                <a:gd name="connsiteX0" fmla="*/ 0 w 18000"/>
                <a:gd name="connsiteY0" fmla="*/ 0 h 1149656"/>
                <a:gd name="connsiteX1" fmla="*/ 18000 w 18000"/>
                <a:gd name="connsiteY1" fmla="*/ 18000 h 1149656"/>
                <a:gd name="connsiteX2" fmla="*/ 18000 w 18000"/>
                <a:gd name="connsiteY2" fmla="*/ 1131656 h 1149656"/>
                <a:gd name="connsiteX3" fmla="*/ 0 w 18000"/>
                <a:gd name="connsiteY3" fmla="*/ 1149656 h 1149656"/>
                <a:gd name="connsiteX4" fmla="*/ 0 w 18000"/>
                <a:gd name="connsiteY4" fmla="*/ 0 h 114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149656">
                  <a:moveTo>
                    <a:pt x="0" y="0"/>
                  </a:moveTo>
                  <a:lnTo>
                    <a:pt x="18000" y="18000"/>
                  </a:lnTo>
                  <a:lnTo>
                    <a:pt x="18000" y="1131656"/>
                  </a:lnTo>
                  <a:lnTo>
                    <a:pt x="0" y="11496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/>
            <p:cNvSpPr/>
            <p:nvPr/>
          </p:nvSpPr>
          <p:spPr>
            <a:xfrm>
              <a:off x="5606891" y="1600577"/>
              <a:ext cx="18000" cy="1134090"/>
            </a:xfrm>
            <a:custGeom>
              <a:avLst/>
              <a:gdLst>
                <a:gd name="connsiteX0" fmla="*/ 18000 w 18000"/>
                <a:gd name="connsiteY0" fmla="*/ 0 h 1134090"/>
                <a:gd name="connsiteX1" fmla="*/ 18000 w 18000"/>
                <a:gd name="connsiteY1" fmla="*/ 1134090 h 1134090"/>
                <a:gd name="connsiteX2" fmla="*/ 0 w 18000"/>
                <a:gd name="connsiteY2" fmla="*/ 1116090 h 1134090"/>
                <a:gd name="connsiteX3" fmla="*/ 0 w 18000"/>
                <a:gd name="connsiteY3" fmla="*/ 18000 h 1134090"/>
                <a:gd name="connsiteX4" fmla="*/ 18000 w 18000"/>
                <a:gd name="connsiteY4" fmla="*/ 0 h 1134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134090">
                  <a:moveTo>
                    <a:pt x="18000" y="0"/>
                  </a:moveTo>
                  <a:lnTo>
                    <a:pt x="18000" y="1134090"/>
                  </a:lnTo>
                  <a:lnTo>
                    <a:pt x="0" y="111609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: 形状 138"/>
            <p:cNvSpPr/>
            <p:nvPr/>
          </p:nvSpPr>
          <p:spPr>
            <a:xfrm>
              <a:off x="5744281" y="1661489"/>
              <a:ext cx="18000" cy="1012266"/>
            </a:xfrm>
            <a:custGeom>
              <a:avLst/>
              <a:gdLst>
                <a:gd name="connsiteX0" fmla="*/ 0 w 18000"/>
                <a:gd name="connsiteY0" fmla="*/ 0 h 1012266"/>
                <a:gd name="connsiteX1" fmla="*/ 18000 w 18000"/>
                <a:gd name="connsiteY1" fmla="*/ 18000 h 1012266"/>
                <a:gd name="connsiteX2" fmla="*/ 18000 w 18000"/>
                <a:gd name="connsiteY2" fmla="*/ 994266 h 1012266"/>
                <a:gd name="connsiteX3" fmla="*/ 0 w 18000"/>
                <a:gd name="connsiteY3" fmla="*/ 1012266 h 1012266"/>
                <a:gd name="connsiteX4" fmla="*/ 0 w 18000"/>
                <a:gd name="connsiteY4" fmla="*/ 0 h 1012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012266">
                  <a:moveTo>
                    <a:pt x="0" y="0"/>
                  </a:moveTo>
                  <a:lnTo>
                    <a:pt x="18000" y="18000"/>
                  </a:lnTo>
                  <a:lnTo>
                    <a:pt x="18000" y="994266"/>
                  </a:lnTo>
                  <a:lnTo>
                    <a:pt x="0" y="10122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: 形状 139"/>
            <p:cNvSpPr/>
            <p:nvPr/>
          </p:nvSpPr>
          <p:spPr>
            <a:xfrm>
              <a:off x="5538196" y="1669272"/>
              <a:ext cx="18000" cy="996700"/>
            </a:xfrm>
            <a:custGeom>
              <a:avLst/>
              <a:gdLst>
                <a:gd name="connsiteX0" fmla="*/ 18000 w 18000"/>
                <a:gd name="connsiteY0" fmla="*/ 0 h 996700"/>
                <a:gd name="connsiteX1" fmla="*/ 18000 w 18000"/>
                <a:gd name="connsiteY1" fmla="*/ 996700 h 996700"/>
                <a:gd name="connsiteX2" fmla="*/ 0 w 18000"/>
                <a:gd name="connsiteY2" fmla="*/ 978700 h 996700"/>
                <a:gd name="connsiteX3" fmla="*/ 0 w 18000"/>
                <a:gd name="connsiteY3" fmla="*/ 18000 h 996700"/>
                <a:gd name="connsiteX4" fmla="*/ 18000 w 18000"/>
                <a:gd name="connsiteY4" fmla="*/ 0 h 99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996700">
                  <a:moveTo>
                    <a:pt x="18000" y="0"/>
                  </a:moveTo>
                  <a:lnTo>
                    <a:pt x="18000" y="996700"/>
                  </a:lnTo>
                  <a:lnTo>
                    <a:pt x="0" y="97870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: 形状 140"/>
            <p:cNvSpPr/>
            <p:nvPr/>
          </p:nvSpPr>
          <p:spPr>
            <a:xfrm>
              <a:off x="5812976" y="1730184"/>
              <a:ext cx="18000" cy="874876"/>
            </a:xfrm>
            <a:custGeom>
              <a:avLst/>
              <a:gdLst>
                <a:gd name="connsiteX0" fmla="*/ 0 w 18000"/>
                <a:gd name="connsiteY0" fmla="*/ 0 h 874876"/>
                <a:gd name="connsiteX1" fmla="*/ 18000 w 18000"/>
                <a:gd name="connsiteY1" fmla="*/ 18000 h 874876"/>
                <a:gd name="connsiteX2" fmla="*/ 18000 w 18000"/>
                <a:gd name="connsiteY2" fmla="*/ 856876 h 874876"/>
                <a:gd name="connsiteX3" fmla="*/ 0 w 18000"/>
                <a:gd name="connsiteY3" fmla="*/ 874876 h 874876"/>
                <a:gd name="connsiteX4" fmla="*/ 0 w 18000"/>
                <a:gd name="connsiteY4" fmla="*/ 0 h 874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874876">
                  <a:moveTo>
                    <a:pt x="0" y="0"/>
                  </a:moveTo>
                  <a:lnTo>
                    <a:pt x="18000" y="18000"/>
                  </a:lnTo>
                  <a:lnTo>
                    <a:pt x="18000" y="856876"/>
                  </a:lnTo>
                  <a:lnTo>
                    <a:pt x="0" y="8748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: 形状 141"/>
            <p:cNvSpPr/>
            <p:nvPr/>
          </p:nvSpPr>
          <p:spPr>
            <a:xfrm>
              <a:off x="5469501" y="1737967"/>
              <a:ext cx="18000" cy="859310"/>
            </a:xfrm>
            <a:custGeom>
              <a:avLst/>
              <a:gdLst>
                <a:gd name="connsiteX0" fmla="*/ 18000 w 18000"/>
                <a:gd name="connsiteY0" fmla="*/ 0 h 859310"/>
                <a:gd name="connsiteX1" fmla="*/ 18000 w 18000"/>
                <a:gd name="connsiteY1" fmla="*/ 859310 h 859310"/>
                <a:gd name="connsiteX2" fmla="*/ 0 w 18000"/>
                <a:gd name="connsiteY2" fmla="*/ 841310 h 859310"/>
                <a:gd name="connsiteX3" fmla="*/ 0 w 18000"/>
                <a:gd name="connsiteY3" fmla="*/ 18000 h 859310"/>
                <a:gd name="connsiteX4" fmla="*/ 18000 w 18000"/>
                <a:gd name="connsiteY4" fmla="*/ 0 h 859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859310">
                  <a:moveTo>
                    <a:pt x="18000" y="0"/>
                  </a:moveTo>
                  <a:lnTo>
                    <a:pt x="18000" y="859310"/>
                  </a:lnTo>
                  <a:lnTo>
                    <a:pt x="0" y="84131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: 形状 142"/>
            <p:cNvSpPr/>
            <p:nvPr/>
          </p:nvSpPr>
          <p:spPr>
            <a:xfrm>
              <a:off x="5881671" y="1798879"/>
              <a:ext cx="18000" cy="737486"/>
            </a:xfrm>
            <a:custGeom>
              <a:avLst/>
              <a:gdLst>
                <a:gd name="connsiteX0" fmla="*/ 0 w 18000"/>
                <a:gd name="connsiteY0" fmla="*/ 0 h 737486"/>
                <a:gd name="connsiteX1" fmla="*/ 18000 w 18000"/>
                <a:gd name="connsiteY1" fmla="*/ 18000 h 737486"/>
                <a:gd name="connsiteX2" fmla="*/ 18000 w 18000"/>
                <a:gd name="connsiteY2" fmla="*/ 719486 h 737486"/>
                <a:gd name="connsiteX3" fmla="*/ 0 w 18000"/>
                <a:gd name="connsiteY3" fmla="*/ 737486 h 737486"/>
                <a:gd name="connsiteX4" fmla="*/ 0 w 18000"/>
                <a:gd name="connsiteY4" fmla="*/ 0 h 737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737486">
                  <a:moveTo>
                    <a:pt x="0" y="0"/>
                  </a:moveTo>
                  <a:lnTo>
                    <a:pt x="18000" y="18000"/>
                  </a:lnTo>
                  <a:lnTo>
                    <a:pt x="18000" y="719486"/>
                  </a:lnTo>
                  <a:lnTo>
                    <a:pt x="0" y="7374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: 形状 143"/>
            <p:cNvSpPr/>
            <p:nvPr/>
          </p:nvSpPr>
          <p:spPr>
            <a:xfrm>
              <a:off x="5400806" y="1806662"/>
              <a:ext cx="18000" cy="721920"/>
            </a:xfrm>
            <a:custGeom>
              <a:avLst/>
              <a:gdLst>
                <a:gd name="connsiteX0" fmla="*/ 18000 w 18000"/>
                <a:gd name="connsiteY0" fmla="*/ 0 h 721920"/>
                <a:gd name="connsiteX1" fmla="*/ 18000 w 18000"/>
                <a:gd name="connsiteY1" fmla="*/ 721920 h 721920"/>
                <a:gd name="connsiteX2" fmla="*/ 0 w 18000"/>
                <a:gd name="connsiteY2" fmla="*/ 703920 h 721920"/>
                <a:gd name="connsiteX3" fmla="*/ 0 w 18000"/>
                <a:gd name="connsiteY3" fmla="*/ 18000 h 721920"/>
                <a:gd name="connsiteX4" fmla="*/ 18000 w 18000"/>
                <a:gd name="connsiteY4" fmla="*/ 0 h 7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721920">
                  <a:moveTo>
                    <a:pt x="18000" y="0"/>
                  </a:moveTo>
                  <a:lnTo>
                    <a:pt x="18000" y="721920"/>
                  </a:lnTo>
                  <a:lnTo>
                    <a:pt x="0" y="70392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: 形状 144"/>
            <p:cNvSpPr/>
            <p:nvPr/>
          </p:nvSpPr>
          <p:spPr>
            <a:xfrm>
              <a:off x="5950366" y="1867574"/>
              <a:ext cx="18000" cy="600096"/>
            </a:xfrm>
            <a:custGeom>
              <a:avLst/>
              <a:gdLst>
                <a:gd name="connsiteX0" fmla="*/ 0 w 18000"/>
                <a:gd name="connsiteY0" fmla="*/ 0 h 600096"/>
                <a:gd name="connsiteX1" fmla="*/ 18000 w 18000"/>
                <a:gd name="connsiteY1" fmla="*/ 18000 h 600096"/>
                <a:gd name="connsiteX2" fmla="*/ 18000 w 18000"/>
                <a:gd name="connsiteY2" fmla="*/ 582096 h 600096"/>
                <a:gd name="connsiteX3" fmla="*/ 0 w 18000"/>
                <a:gd name="connsiteY3" fmla="*/ 600096 h 600096"/>
                <a:gd name="connsiteX4" fmla="*/ 0 w 18000"/>
                <a:gd name="connsiteY4" fmla="*/ 0 h 60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600096">
                  <a:moveTo>
                    <a:pt x="0" y="0"/>
                  </a:moveTo>
                  <a:lnTo>
                    <a:pt x="18000" y="18000"/>
                  </a:lnTo>
                  <a:lnTo>
                    <a:pt x="18000" y="582096"/>
                  </a:lnTo>
                  <a:lnTo>
                    <a:pt x="0" y="60009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: 形状 145"/>
            <p:cNvSpPr/>
            <p:nvPr/>
          </p:nvSpPr>
          <p:spPr>
            <a:xfrm>
              <a:off x="5332111" y="1875357"/>
              <a:ext cx="18000" cy="584530"/>
            </a:xfrm>
            <a:custGeom>
              <a:avLst/>
              <a:gdLst>
                <a:gd name="connsiteX0" fmla="*/ 18000 w 18000"/>
                <a:gd name="connsiteY0" fmla="*/ 0 h 584530"/>
                <a:gd name="connsiteX1" fmla="*/ 18000 w 18000"/>
                <a:gd name="connsiteY1" fmla="*/ 584530 h 584530"/>
                <a:gd name="connsiteX2" fmla="*/ 0 w 18000"/>
                <a:gd name="connsiteY2" fmla="*/ 566530 h 584530"/>
                <a:gd name="connsiteX3" fmla="*/ 0 w 18000"/>
                <a:gd name="connsiteY3" fmla="*/ 18000 h 584530"/>
                <a:gd name="connsiteX4" fmla="*/ 18000 w 18000"/>
                <a:gd name="connsiteY4" fmla="*/ 0 h 58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584530">
                  <a:moveTo>
                    <a:pt x="18000" y="0"/>
                  </a:moveTo>
                  <a:lnTo>
                    <a:pt x="18000" y="584530"/>
                  </a:lnTo>
                  <a:lnTo>
                    <a:pt x="0" y="56653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: 形状 146"/>
            <p:cNvSpPr/>
            <p:nvPr/>
          </p:nvSpPr>
          <p:spPr>
            <a:xfrm>
              <a:off x="6019061" y="1936269"/>
              <a:ext cx="18000" cy="462706"/>
            </a:xfrm>
            <a:custGeom>
              <a:avLst/>
              <a:gdLst>
                <a:gd name="connsiteX0" fmla="*/ 0 w 18000"/>
                <a:gd name="connsiteY0" fmla="*/ 0 h 462706"/>
                <a:gd name="connsiteX1" fmla="*/ 18000 w 18000"/>
                <a:gd name="connsiteY1" fmla="*/ 18000 h 462706"/>
                <a:gd name="connsiteX2" fmla="*/ 18000 w 18000"/>
                <a:gd name="connsiteY2" fmla="*/ 444706 h 462706"/>
                <a:gd name="connsiteX3" fmla="*/ 0 w 18000"/>
                <a:gd name="connsiteY3" fmla="*/ 462706 h 462706"/>
                <a:gd name="connsiteX4" fmla="*/ 0 w 18000"/>
                <a:gd name="connsiteY4" fmla="*/ 0 h 46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462706">
                  <a:moveTo>
                    <a:pt x="0" y="0"/>
                  </a:moveTo>
                  <a:lnTo>
                    <a:pt x="18000" y="18000"/>
                  </a:lnTo>
                  <a:lnTo>
                    <a:pt x="18000" y="444706"/>
                  </a:lnTo>
                  <a:lnTo>
                    <a:pt x="0" y="4627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: 形状 147"/>
            <p:cNvSpPr/>
            <p:nvPr/>
          </p:nvSpPr>
          <p:spPr>
            <a:xfrm>
              <a:off x="5263416" y="1944052"/>
              <a:ext cx="18000" cy="447140"/>
            </a:xfrm>
            <a:custGeom>
              <a:avLst/>
              <a:gdLst>
                <a:gd name="connsiteX0" fmla="*/ 18000 w 18000"/>
                <a:gd name="connsiteY0" fmla="*/ 0 h 447140"/>
                <a:gd name="connsiteX1" fmla="*/ 18000 w 18000"/>
                <a:gd name="connsiteY1" fmla="*/ 447140 h 447140"/>
                <a:gd name="connsiteX2" fmla="*/ 0 w 18000"/>
                <a:gd name="connsiteY2" fmla="*/ 429140 h 447140"/>
                <a:gd name="connsiteX3" fmla="*/ 0 w 18000"/>
                <a:gd name="connsiteY3" fmla="*/ 18000 h 447140"/>
                <a:gd name="connsiteX4" fmla="*/ 18000 w 18000"/>
                <a:gd name="connsiteY4" fmla="*/ 0 h 44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447140">
                  <a:moveTo>
                    <a:pt x="18000" y="0"/>
                  </a:moveTo>
                  <a:lnTo>
                    <a:pt x="18000" y="447140"/>
                  </a:lnTo>
                  <a:lnTo>
                    <a:pt x="0" y="42914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: 形状 148"/>
            <p:cNvSpPr/>
            <p:nvPr/>
          </p:nvSpPr>
          <p:spPr>
            <a:xfrm>
              <a:off x="6087756" y="2004964"/>
              <a:ext cx="18000" cy="325316"/>
            </a:xfrm>
            <a:custGeom>
              <a:avLst/>
              <a:gdLst>
                <a:gd name="connsiteX0" fmla="*/ 0 w 18000"/>
                <a:gd name="connsiteY0" fmla="*/ 0 h 325316"/>
                <a:gd name="connsiteX1" fmla="*/ 18000 w 18000"/>
                <a:gd name="connsiteY1" fmla="*/ 18000 h 325316"/>
                <a:gd name="connsiteX2" fmla="*/ 18000 w 18000"/>
                <a:gd name="connsiteY2" fmla="*/ 307316 h 325316"/>
                <a:gd name="connsiteX3" fmla="*/ 0 w 18000"/>
                <a:gd name="connsiteY3" fmla="*/ 325316 h 325316"/>
                <a:gd name="connsiteX4" fmla="*/ 0 w 18000"/>
                <a:gd name="connsiteY4" fmla="*/ 0 h 32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325316">
                  <a:moveTo>
                    <a:pt x="0" y="0"/>
                  </a:moveTo>
                  <a:lnTo>
                    <a:pt x="18000" y="18000"/>
                  </a:lnTo>
                  <a:lnTo>
                    <a:pt x="18000" y="307316"/>
                  </a:lnTo>
                  <a:lnTo>
                    <a:pt x="0" y="3253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: 形状 149"/>
            <p:cNvSpPr/>
            <p:nvPr/>
          </p:nvSpPr>
          <p:spPr>
            <a:xfrm>
              <a:off x="5194721" y="2012747"/>
              <a:ext cx="18000" cy="309750"/>
            </a:xfrm>
            <a:custGeom>
              <a:avLst/>
              <a:gdLst>
                <a:gd name="connsiteX0" fmla="*/ 18000 w 18000"/>
                <a:gd name="connsiteY0" fmla="*/ 0 h 309750"/>
                <a:gd name="connsiteX1" fmla="*/ 18000 w 18000"/>
                <a:gd name="connsiteY1" fmla="*/ 309750 h 309750"/>
                <a:gd name="connsiteX2" fmla="*/ 0 w 18000"/>
                <a:gd name="connsiteY2" fmla="*/ 291750 h 309750"/>
                <a:gd name="connsiteX3" fmla="*/ 0 w 18000"/>
                <a:gd name="connsiteY3" fmla="*/ 18000 h 309750"/>
                <a:gd name="connsiteX4" fmla="*/ 18000 w 18000"/>
                <a:gd name="connsiteY4" fmla="*/ 0 h 30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309750">
                  <a:moveTo>
                    <a:pt x="18000" y="0"/>
                  </a:moveTo>
                  <a:lnTo>
                    <a:pt x="18000" y="309750"/>
                  </a:lnTo>
                  <a:lnTo>
                    <a:pt x="0" y="29175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: 形状 150"/>
            <p:cNvSpPr/>
            <p:nvPr/>
          </p:nvSpPr>
          <p:spPr>
            <a:xfrm>
              <a:off x="6156451" y="2073659"/>
              <a:ext cx="18000" cy="187926"/>
            </a:xfrm>
            <a:custGeom>
              <a:avLst/>
              <a:gdLst>
                <a:gd name="connsiteX0" fmla="*/ 0 w 18000"/>
                <a:gd name="connsiteY0" fmla="*/ 0 h 187926"/>
                <a:gd name="connsiteX1" fmla="*/ 18000 w 18000"/>
                <a:gd name="connsiteY1" fmla="*/ 18000 h 187926"/>
                <a:gd name="connsiteX2" fmla="*/ 18000 w 18000"/>
                <a:gd name="connsiteY2" fmla="*/ 169926 h 187926"/>
                <a:gd name="connsiteX3" fmla="*/ 0 w 18000"/>
                <a:gd name="connsiteY3" fmla="*/ 187926 h 187926"/>
                <a:gd name="connsiteX4" fmla="*/ 0 w 18000"/>
                <a:gd name="connsiteY4" fmla="*/ 0 h 18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87926">
                  <a:moveTo>
                    <a:pt x="0" y="0"/>
                  </a:moveTo>
                  <a:lnTo>
                    <a:pt x="18000" y="18000"/>
                  </a:lnTo>
                  <a:lnTo>
                    <a:pt x="18000" y="169926"/>
                  </a:lnTo>
                  <a:lnTo>
                    <a:pt x="0" y="1879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: 形状 151"/>
            <p:cNvSpPr/>
            <p:nvPr/>
          </p:nvSpPr>
          <p:spPr>
            <a:xfrm>
              <a:off x="5126026" y="2081442"/>
              <a:ext cx="18000" cy="172360"/>
            </a:xfrm>
            <a:custGeom>
              <a:avLst/>
              <a:gdLst>
                <a:gd name="connsiteX0" fmla="*/ 18000 w 18000"/>
                <a:gd name="connsiteY0" fmla="*/ 0 h 172360"/>
                <a:gd name="connsiteX1" fmla="*/ 18000 w 18000"/>
                <a:gd name="connsiteY1" fmla="*/ 172360 h 172360"/>
                <a:gd name="connsiteX2" fmla="*/ 0 w 18000"/>
                <a:gd name="connsiteY2" fmla="*/ 154360 h 172360"/>
                <a:gd name="connsiteX3" fmla="*/ 0 w 18000"/>
                <a:gd name="connsiteY3" fmla="*/ 18000 h 172360"/>
                <a:gd name="connsiteX4" fmla="*/ 18000 w 18000"/>
                <a:gd name="connsiteY4" fmla="*/ 0 h 17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172360">
                  <a:moveTo>
                    <a:pt x="18000" y="0"/>
                  </a:moveTo>
                  <a:lnTo>
                    <a:pt x="18000" y="172360"/>
                  </a:lnTo>
                  <a:lnTo>
                    <a:pt x="0" y="154360"/>
                  </a:lnTo>
                  <a:lnTo>
                    <a:pt x="0" y="18000"/>
                  </a:lnTo>
                  <a:lnTo>
                    <a:pt x="1800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: 形状 152"/>
            <p:cNvSpPr/>
            <p:nvPr/>
          </p:nvSpPr>
          <p:spPr>
            <a:xfrm>
              <a:off x="6225149" y="2142357"/>
              <a:ext cx="18000" cy="50530"/>
            </a:xfrm>
            <a:custGeom>
              <a:avLst/>
              <a:gdLst>
                <a:gd name="connsiteX0" fmla="*/ 0 w 18000"/>
                <a:gd name="connsiteY0" fmla="*/ 0 h 50530"/>
                <a:gd name="connsiteX1" fmla="*/ 18000 w 18000"/>
                <a:gd name="connsiteY1" fmla="*/ 18000 h 50530"/>
                <a:gd name="connsiteX2" fmla="*/ 18000 w 18000"/>
                <a:gd name="connsiteY2" fmla="*/ 32530 h 50530"/>
                <a:gd name="connsiteX3" fmla="*/ 0 w 18000"/>
                <a:gd name="connsiteY3" fmla="*/ 50530 h 50530"/>
                <a:gd name="connsiteX4" fmla="*/ 0 w 18000"/>
                <a:gd name="connsiteY4" fmla="*/ 0 h 5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50530">
                  <a:moveTo>
                    <a:pt x="0" y="0"/>
                  </a:moveTo>
                  <a:lnTo>
                    <a:pt x="18000" y="18000"/>
                  </a:lnTo>
                  <a:lnTo>
                    <a:pt x="18000" y="32530"/>
                  </a:lnTo>
                  <a:lnTo>
                    <a:pt x="0" y="5053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: 形状 153"/>
            <p:cNvSpPr/>
            <p:nvPr/>
          </p:nvSpPr>
          <p:spPr>
            <a:xfrm>
              <a:off x="5057847" y="2150137"/>
              <a:ext cx="17485" cy="34970"/>
            </a:xfrm>
            <a:custGeom>
              <a:avLst/>
              <a:gdLst>
                <a:gd name="connsiteX0" fmla="*/ 17485 w 17485"/>
                <a:gd name="connsiteY0" fmla="*/ 0 h 34970"/>
                <a:gd name="connsiteX1" fmla="*/ 17485 w 17485"/>
                <a:gd name="connsiteY1" fmla="*/ 34970 h 34970"/>
                <a:gd name="connsiteX2" fmla="*/ 0 w 17485"/>
                <a:gd name="connsiteY2" fmla="*/ 17485 h 34970"/>
                <a:gd name="connsiteX3" fmla="*/ 17485 w 17485"/>
                <a:gd name="connsiteY3" fmla="*/ 0 h 3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85" h="34970">
                  <a:moveTo>
                    <a:pt x="17485" y="0"/>
                  </a:moveTo>
                  <a:lnTo>
                    <a:pt x="17485" y="34970"/>
                  </a:lnTo>
                  <a:lnTo>
                    <a:pt x="0" y="17485"/>
                  </a:lnTo>
                  <a:lnTo>
                    <a:pt x="17485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/>
            <p:cNvSpPr/>
            <p:nvPr/>
          </p:nvSpPr>
          <p:spPr>
            <a:xfrm>
              <a:off x="6243150" y="2160357"/>
              <a:ext cx="7265" cy="14530"/>
            </a:xfrm>
            <a:custGeom>
              <a:avLst/>
              <a:gdLst>
                <a:gd name="connsiteX0" fmla="*/ 0 w 7265"/>
                <a:gd name="connsiteY0" fmla="*/ 0 h 14530"/>
                <a:gd name="connsiteX1" fmla="*/ 7265 w 7265"/>
                <a:gd name="connsiteY1" fmla="*/ 7265 h 14530"/>
                <a:gd name="connsiteX2" fmla="*/ 0 w 7265"/>
                <a:gd name="connsiteY2" fmla="*/ 14530 h 14530"/>
                <a:gd name="connsiteX3" fmla="*/ 0 w 7265"/>
                <a:gd name="connsiteY3" fmla="*/ 0 h 1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5" h="14530">
                  <a:moveTo>
                    <a:pt x="0" y="0"/>
                  </a:moveTo>
                  <a:lnTo>
                    <a:pt x="7265" y="7265"/>
                  </a:lnTo>
                  <a:lnTo>
                    <a:pt x="0" y="1453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红色方块"/>
          <p:cNvSpPr/>
          <p:nvPr/>
        </p:nvSpPr>
        <p:spPr>
          <a:xfrm>
            <a:off x="3300575" y="369951"/>
            <a:ext cx="511176" cy="51117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横线"/>
          <p:cNvCxnSpPr/>
          <p:nvPr/>
        </p:nvCxnSpPr>
        <p:spPr>
          <a:xfrm>
            <a:off x="1815647" y="3576320"/>
            <a:ext cx="800304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"/>
          <p:cNvSpPr txBox="1"/>
          <p:nvPr/>
        </p:nvSpPr>
        <p:spPr>
          <a:xfrm>
            <a:off x="5006737" y="2380903"/>
            <a:ext cx="4046389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orci.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标题"/>
          <p:cNvSpPr txBox="1"/>
          <p:nvPr/>
        </p:nvSpPr>
        <p:spPr>
          <a:xfrm>
            <a:off x="1688694" y="2351016"/>
            <a:ext cx="2833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ENTERPRISE CULTURE</a:t>
            </a:r>
            <a:endParaRPr lang="zh-CN" altLang="en-US" sz="28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692464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图片"/>
          <p:cNvSpPr/>
          <p:nvPr/>
        </p:nvSpPr>
        <p:spPr>
          <a:xfrm flipH="1">
            <a:off x="1" y="1437640"/>
            <a:ext cx="6836342" cy="320802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红色矩形"/>
          <p:cNvSpPr/>
          <p:nvPr/>
        </p:nvSpPr>
        <p:spPr>
          <a:xfrm>
            <a:off x="7453371" y="0"/>
            <a:ext cx="578644" cy="1151409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装饰元素"/>
          <p:cNvSpPr/>
          <p:nvPr/>
        </p:nvSpPr>
        <p:spPr>
          <a:xfrm>
            <a:off x="11094970" y="5727632"/>
            <a:ext cx="762068" cy="762068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装饰元素"/>
          <p:cNvGrpSpPr/>
          <p:nvPr/>
        </p:nvGrpSpPr>
        <p:grpSpPr>
          <a:xfrm>
            <a:off x="-14313" y="626630"/>
            <a:ext cx="6661166" cy="5316276"/>
            <a:chOff x="-14313" y="626630"/>
            <a:chExt cx="6661166" cy="5316276"/>
          </a:xfrm>
        </p:grpSpPr>
        <p:sp>
          <p:nvSpPr>
            <p:cNvPr id="109" name="椭圆 108"/>
            <p:cNvSpPr/>
            <p:nvPr/>
          </p:nvSpPr>
          <p:spPr>
            <a:xfrm>
              <a:off x="266431" y="626630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961031" y="626630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1655631" y="626630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2350231" y="626630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3044831" y="626630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3739431" y="626630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4434031" y="626630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5128631" y="626630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5823231" y="626630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6517833" y="626630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-14313" y="5623901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680287" y="5623901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1374887" y="5623901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2069487" y="5623901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2764087" y="5623901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3458687" y="5623901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4153287" y="5623901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4847887" y="5623901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5542487" y="5623901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6237089" y="5623901"/>
              <a:ext cx="129020" cy="129020"/>
            </a:xfrm>
            <a:prstGeom prst="ellipse">
              <a:avLst/>
            </a:prstGeom>
            <a:blipFill dpi="0" rotWithShape="1">
              <a:blip r:embed="rId4"/>
              <a:srcRect/>
              <a:tile tx="0" ty="0" sx="80000" sy="8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293911" y="5407458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988511" y="5407458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1683111" y="5407458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2377711" y="5407458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3072311" y="5407458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>
              <a:off x="3766911" y="5407458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4461511" y="5407458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5156111" y="5407458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5850711" y="5407458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6545313" y="5407458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9511" y="5865190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704111" y="5865190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1398711" y="5865190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2093311" y="5865190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2787911" y="5865190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3482511" y="5865190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4177111" y="5865190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4871711" y="5865190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5566311" y="5865190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6260913" y="5865190"/>
              <a:ext cx="77716" cy="777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53" name="横线"/>
          <p:cNvCxnSpPr/>
          <p:nvPr/>
        </p:nvCxnSpPr>
        <p:spPr>
          <a:xfrm>
            <a:off x="8061781" y="2936875"/>
            <a:ext cx="666070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文本"/>
          <p:cNvSpPr txBox="1"/>
          <p:nvPr/>
        </p:nvSpPr>
        <p:spPr>
          <a:xfrm>
            <a:off x="7955535" y="3159099"/>
            <a:ext cx="2910728" cy="247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 habitant morbi tristique senectus et netus et malesuada fames ac turpis egestas. Proin pharetra nonummy pede. Mauris et orci.</a:t>
            </a:r>
          </a:p>
          <a:p>
            <a:pPr>
              <a:lnSpc>
                <a:spcPct val="130000"/>
              </a:lnSpc>
            </a:pP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Fusce posuere, magna sed pulvinar ultricies, purus lectus malesuada libero.</a:t>
            </a:r>
          </a:p>
        </p:txBody>
      </p:sp>
      <p:sp>
        <p:nvSpPr>
          <p:cNvPr id="150" name="标题"/>
          <p:cNvSpPr txBox="1"/>
          <p:nvPr/>
        </p:nvSpPr>
        <p:spPr>
          <a:xfrm>
            <a:off x="7955535" y="1290719"/>
            <a:ext cx="17700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THE SERVICE PLATFORM</a:t>
            </a:r>
            <a:endParaRPr lang="zh-CN" altLang="en-US" sz="28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88045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8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7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152" grpId="0" animBg="1"/>
      <p:bldP spid="151" grpId="0"/>
      <p:bldP spid="1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图片"/>
          <p:cNvSpPr/>
          <p:nvPr/>
        </p:nvSpPr>
        <p:spPr>
          <a:xfrm>
            <a:off x="1" y="0"/>
            <a:ext cx="8356346" cy="6858000"/>
          </a:xfrm>
          <a:prstGeom prst="rect">
            <a:avLst/>
          </a:prstGeom>
          <a:blipFill dpi="0" rotWithShape="1">
            <a:blip r:embed="rId2"/>
            <a:srcRect/>
            <a:tile tx="1111250" ty="1111250" sx="100000" sy="10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装饰元素"/>
          <p:cNvGrpSpPr/>
          <p:nvPr/>
        </p:nvGrpSpPr>
        <p:grpSpPr>
          <a:xfrm>
            <a:off x="9219066" y="6149340"/>
            <a:ext cx="3213068" cy="821311"/>
            <a:chOff x="9219066" y="6149340"/>
            <a:chExt cx="3213068" cy="821311"/>
          </a:xfrm>
        </p:grpSpPr>
        <p:cxnSp>
          <p:nvCxnSpPr>
            <p:cNvPr id="46" name="直接连接符 45"/>
            <p:cNvCxnSpPr/>
            <p:nvPr/>
          </p:nvCxnSpPr>
          <p:spPr>
            <a:xfrm flipV="1">
              <a:off x="9219066" y="614934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 flipV="1">
              <a:off x="9537949" y="614934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9860599" y="614934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10179483" y="614934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10501477" y="614934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 flipV="1">
              <a:off x="10820360" y="614934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11143011" y="614934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 flipV="1">
              <a:off x="11461894" y="614934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11782672" y="614934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 flipV="1">
              <a:off x="12101555" y="614934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9219066" y="637540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 flipV="1">
              <a:off x="9537949" y="637540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9860599" y="637540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 flipV="1">
              <a:off x="10179483" y="637540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10501477" y="637540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 flipV="1">
              <a:off x="10820360" y="637540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V="1">
              <a:off x="11143011" y="637540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 flipV="1">
              <a:off x="11461894" y="637540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11782672" y="637540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H="1" flipV="1">
              <a:off x="12101555" y="6375400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9219066" y="6601461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 flipV="1">
              <a:off x="9537949" y="6601461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9860599" y="6601461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 flipV="1">
              <a:off x="10179483" y="6601461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10501477" y="6601461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 flipV="1">
              <a:off x="10820360" y="6601461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11143011" y="6601461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 flipV="1">
              <a:off x="11461894" y="6601461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11782672" y="6601461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H="1" flipV="1">
              <a:off x="12101555" y="6601461"/>
              <a:ext cx="330579" cy="36919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数字"/>
          <p:cNvSpPr txBox="1"/>
          <p:nvPr/>
        </p:nvSpPr>
        <p:spPr>
          <a:xfrm>
            <a:off x="658360" y="-627566"/>
            <a:ext cx="5448300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>
                <a:solidFill>
                  <a:schemeClr val="accent1"/>
                </a:solidFill>
                <a:latin typeface="+mj-lt"/>
              </a:rPr>
              <a:t>2</a:t>
            </a:r>
            <a:endParaRPr lang="zh-CN" altLang="en-US" sz="4130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红色方块"/>
          <p:cNvSpPr/>
          <p:nvPr/>
        </p:nvSpPr>
        <p:spPr>
          <a:xfrm>
            <a:off x="7977057" y="1823293"/>
            <a:ext cx="675640" cy="675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横线"/>
          <p:cNvCxnSpPr/>
          <p:nvPr/>
        </p:nvCxnSpPr>
        <p:spPr>
          <a:xfrm>
            <a:off x="7975516" y="3142823"/>
            <a:ext cx="976992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"/>
          <p:cNvSpPr txBox="1"/>
          <p:nvPr/>
        </p:nvSpPr>
        <p:spPr>
          <a:xfrm>
            <a:off x="7881635" y="3266263"/>
            <a:ext cx="3619523" cy="550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标题：PART TWO"/>
          <p:cNvSpPr txBox="1"/>
          <p:nvPr/>
        </p:nvSpPr>
        <p:spPr>
          <a:xfrm>
            <a:off x="7875913" y="2543403"/>
            <a:ext cx="3508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PART TWO</a:t>
            </a:r>
            <a:endParaRPr lang="zh-CN" altLang="en-US" sz="28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92662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 animBg="1"/>
      <p:bldP spid="43" grpId="0"/>
      <p:bldP spid="42" grpId="0"/>
    </p:bldLst>
  </p:timing>
</p:sld>
</file>

<file path=ppt/theme/theme1.xml><?xml version="1.0" encoding="utf-8"?>
<a:theme xmlns:a="http://schemas.openxmlformats.org/drawingml/2006/main" name="Office 主题​​">
  <a:themeElements>
    <a:clrScheme name="画册红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71919"/>
      </a:accent1>
      <a:accent2>
        <a:srgbClr val="8B8B8B"/>
      </a:accent2>
      <a:accent3>
        <a:srgbClr val="8B8B8B"/>
      </a:accent3>
      <a:accent4>
        <a:srgbClr val="8B8B8B"/>
      </a:accent4>
      <a:accent5>
        <a:srgbClr val="8B8B8B"/>
      </a:accent5>
      <a:accent6>
        <a:srgbClr val="8B8B8B"/>
      </a:accent6>
      <a:hlink>
        <a:srgbClr val="8B8B8B"/>
      </a:hlink>
      <a:folHlink>
        <a:srgbClr val="8B8B8B"/>
      </a:folHlink>
    </a:clrScheme>
    <a:fontScheme name="TW  微软雅黑">
      <a:majorFont>
        <a:latin typeface="Tw Cen MT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8421</TotalTime>
  <Words>1362</Words>
  <Application>Microsoft Office PowerPoint</Application>
  <PresentationFormat>宽屏</PresentationFormat>
  <Paragraphs>150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Tw Cen MT</vt:lpstr>
      <vt:lpstr>微软雅黑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短酷PPT</dc:creator>
  <cp:keywords>51PPT模板网</cp:keywords>
  <cp:lastModifiedBy>阳光 男孩</cp:lastModifiedBy>
  <cp:revision>145</cp:revision>
  <dcterms:created xsi:type="dcterms:W3CDTF">2017-08-08T08:13:16Z</dcterms:created>
  <dcterms:modified xsi:type="dcterms:W3CDTF">2020-01-02T12:59:14Z</dcterms:modified>
</cp:coreProperties>
</file>